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95" r:id="rId2"/>
    <p:sldMasterId id="2147483722" r:id="rId3"/>
  </p:sldMasterIdLst>
  <p:notesMasterIdLst>
    <p:notesMasterId r:id="rId37"/>
  </p:notesMasterIdLst>
  <p:handoutMasterIdLst>
    <p:handoutMasterId r:id="rId38"/>
  </p:handoutMasterIdLst>
  <p:sldIdLst>
    <p:sldId id="3486" r:id="rId4"/>
    <p:sldId id="3487" r:id="rId5"/>
    <p:sldId id="3488" r:id="rId6"/>
    <p:sldId id="3490" r:id="rId7"/>
    <p:sldId id="3491" r:id="rId8"/>
    <p:sldId id="3494" r:id="rId9"/>
    <p:sldId id="403" r:id="rId10"/>
    <p:sldId id="3495" r:id="rId11"/>
    <p:sldId id="3496" r:id="rId12"/>
    <p:sldId id="3497" r:id="rId13"/>
    <p:sldId id="3498" r:id="rId14"/>
    <p:sldId id="3499" r:id="rId15"/>
    <p:sldId id="3500" r:id="rId16"/>
    <p:sldId id="3502" r:id="rId17"/>
    <p:sldId id="3503" r:id="rId18"/>
    <p:sldId id="3504" r:id="rId19"/>
    <p:sldId id="3505" r:id="rId20"/>
    <p:sldId id="3506" r:id="rId21"/>
    <p:sldId id="3507" r:id="rId22"/>
    <p:sldId id="3508" r:id="rId23"/>
    <p:sldId id="3509" r:id="rId24"/>
    <p:sldId id="3510" r:id="rId25"/>
    <p:sldId id="3511" r:id="rId26"/>
    <p:sldId id="3512" r:id="rId27"/>
    <p:sldId id="2147197232" r:id="rId28"/>
    <p:sldId id="2147197235" r:id="rId29"/>
    <p:sldId id="2147197236" r:id="rId30"/>
    <p:sldId id="3521" r:id="rId31"/>
    <p:sldId id="3522" r:id="rId32"/>
    <p:sldId id="3523" r:id="rId33"/>
    <p:sldId id="3524" r:id="rId34"/>
    <p:sldId id="3530" r:id="rId35"/>
    <p:sldId id="3531" r:id="rId36"/>
  </p:sldIdLst>
  <p:sldSz cx="9144000" cy="6858000" type="screen4x3"/>
  <p:notesSz cx="6797675" cy="9928225"/>
  <p:embeddedFontLst>
    <p:embeddedFont>
      <p:font typeface="Arial Narrow" panose="020B060602020203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custDataLst>
    <p:tags r:id="rId4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906" userDrawn="1">
          <p15:clr>
            <a:srgbClr val="A4A3A4"/>
          </p15:clr>
        </p15:guide>
        <p15:guide id="3" pos="204" userDrawn="1">
          <p15:clr>
            <a:srgbClr val="A4A3A4"/>
          </p15:clr>
        </p15:guide>
        <p15:guide id="4" pos="5556">
          <p15:clr>
            <a:srgbClr val="A4A3A4"/>
          </p15:clr>
        </p15:guide>
        <p15:guide id="5" orient="horz" pos="799" userDrawn="1">
          <p15:clr>
            <a:srgbClr val="A4A3A4"/>
          </p15:clr>
        </p15:guide>
        <p15:guide id="6" pos="2789" userDrawn="1">
          <p15:clr>
            <a:srgbClr val="A4A3A4"/>
          </p15:clr>
        </p15:guide>
        <p15:guide id="7" pos="2993" userDrawn="1">
          <p15:clr>
            <a:srgbClr val="A4A3A4"/>
          </p15:clr>
        </p15:guide>
        <p15:guide id="8" orient="horz" pos="1616" userDrawn="1">
          <p15:clr>
            <a:srgbClr val="A4A3A4"/>
          </p15:clr>
        </p15:guide>
        <p15:guide id="9" orient="horz" pos="2704" userDrawn="1">
          <p15:clr>
            <a:srgbClr val="A4A3A4"/>
          </p15:clr>
        </p15:guide>
        <p15:guide id="10" orient="horz" pos="4020" userDrawn="1">
          <p15:clr>
            <a:srgbClr val="A4A3A4"/>
          </p15:clr>
        </p15:guide>
        <p15:guide id="11" pos="3152" userDrawn="1">
          <p15:clr>
            <a:srgbClr val="A4A3A4"/>
          </p15:clr>
        </p15:guide>
        <p15:guide id="12" orient="horz" pos="91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ke Walter // Rotwild GmbH" initials="JW/RG" lastIdx="3" clrIdx="0">
    <p:extLst>
      <p:ext uri="{19B8F6BF-5375-455C-9EA6-DF929625EA0E}">
        <p15:presenceInfo xmlns:p15="http://schemas.microsoft.com/office/powerpoint/2012/main" userId="Janike Walter // Rotwild GmbH" providerId="None"/>
      </p:ext>
    </p:extLst>
  </p:cmAuthor>
  <p:cmAuthor id="2" name="Oliver Paetow" initials="OP" lastIdx="4" clrIdx="1">
    <p:extLst>
      <p:ext uri="{19B8F6BF-5375-455C-9EA6-DF929625EA0E}">
        <p15:presenceInfo xmlns:p15="http://schemas.microsoft.com/office/powerpoint/2012/main" userId="Oliver Paetow" providerId="None"/>
      </p:ext>
    </p:extLst>
  </p:cmAuthor>
  <p:cmAuthor id="3" name="Löttker, Dieter" initials="LD" lastIdx="14" clrIdx="2">
    <p:extLst>
      <p:ext uri="{19B8F6BF-5375-455C-9EA6-DF929625EA0E}">
        <p15:presenceInfo xmlns:p15="http://schemas.microsoft.com/office/powerpoint/2012/main" userId="S::110031@hdi.de::4be3b900-84a6-4efe-b0ba-da6712dce1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F2F2"/>
    <a:srgbClr val="8D1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6323" autoAdjust="0"/>
  </p:normalViewPr>
  <p:slideViewPr>
    <p:cSldViewPr showGuides="1">
      <p:cViewPr varScale="1">
        <p:scale>
          <a:sx n="114" d="100"/>
          <a:sy n="114" d="100"/>
        </p:scale>
        <p:origin x="1446" y="102"/>
      </p:cViewPr>
      <p:guideLst>
        <p:guide orient="horz" pos="3906"/>
        <p:guide pos="204"/>
        <p:guide pos="5556"/>
        <p:guide orient="horz" pos="799"/>
        <p:guide pos="2789"/>
        <p:guide pos="2993"/>
        <p:guide orient="horz" pos="1616"/>
        <p:guide orient="horz" pos="2704"/>
        <p:guide orient="horz" pos="4020"/>
        <p:guide pos="3152"/>
        <p:guide orient="horz" pos="913"/>
      </p:guideLst>
    </p:cSldViewPr>
  </p:slideViewPr>
  <p:outlineViewPr>
    <p:cViewPr>
      <p:scale>
        <a:sx n="33" d="100"/>
        <a:sy n="33" d="100"/>
      </p:scale>
      <p:origin x="0" y="-174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289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Spalte1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Tabelle1!$A$2:$A$4</c:f>
              <c:numCache>
                <c:formatCode>General</c:formatCode>
                <c:ptCount val="3"/>
                <c:pt idx="0">
                  <c:v>2021</c:v>
                </c:pt>
                <c:pt idx="1">
                  <c:v>2022</c:v>
                </c:pt>
                <c:pt idx="2">
                  <c:v>2023</c:v>
                </c:pt>
              </c:numCache>
            </c:numRef>
          </c:cat>
          <c:val>
            <c:numRef>
              <c:f>Tabelle1!$B$2:$B$4</c:f>
              <c:numCache>
                <c:formatCode>General</c:formatCode>
                <c:ptCount val="3"/>
                <c:pt idx="0">
                  <c:v>92</c:v>
                </c:pt>
                <c:pt idx="1">
                  <c:v>94</c:v>
                </c:pt>
                <c:pt idx="2">
                  <c:v>100</c:v>
                </c:pt>
              </c:numCache>
            </c:numRef>
          </c:val>
          <c:extLst>
            <c:ext xmlns:c16="http://schemas.microsoft.com/office/drawing/2014/chart" uri="{C3380CC4-5D6E-409C-BE32-E72D297353CC}">
              <c16:uniqueId val="{00000000-BB5D-4138-844F-2C7EB3D881AF}"/>
            </c:ext>
          </c:extLst>
        </c:ser>
        <c:dLbls>
          <c:showLegendKey val="0"/>
          <c:showVal val="0"/>
          <c:showCatName val="0"/>
          <c:showSerName val="0"/>
          <c:showPercent val="0"/>
          <c:showBubbleSize val="0"/>
        </c:dLbls>
        <c:gapWidth val="219"/>
        <c:overlap val="-27"/>
        <c:axId val="1724880816"/>
        <c:axId val="1724870832"/>
      </c:barChart>
      <c:catAx>
        <c:axId val="172488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724870832"/>
        <c:crosses val="autoZero"/>
        <c:auto val="1"/>
        <c:lblAlgn val="ctr"/>
        <c:lblOffset val="100"/>
        <c:noMultiLvlLbl val="0"/>
      </c:catAx>
      <c:valAx>
        <c:axId val="1724870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724880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liennummernplatzhalter 6"/>
          <p:cNvSpPr>
            <a:spLocks noGrp="1"/>
          </p:cNvSpPr>
          <p:nvPr>
            <p:ph type="sldNum" sz="quarter" idx="3"/>
          </p:nvPr>
        </p:nvSpPr>
        <p:spPr>
          <a:xfrm>
            <a:off x="5940833" y="9493804"/>
            <a:ext cx="554610" cy="153888"/>
          </a:xfrm>
          <a:prstGeom prst="rect">
            <a:avLst/>
          </a:prstGeom>
        </p:spPr>
        <p:txBody>
          <a:bodyPr vert="horz" wrap="square" lIns="0" tIns="0" rIns="0" bIns="0" rtlCol="0" anchor="b">
            <a:spAutoFit/>
          </a:bodyPr>
          <a:lstStyle>
            <a:lvl1pPr algn="r">
              <a:defRPr sz="1000">
                <a:solidFill>
                  <a:schemeClr val="accent1"/>
                </a:solidFill>
              </a:defRPr>
            </a:lvl1pPr>
          </a:lstStyle>
          <a:p>
            <a:fld id="{642180C0-F30B-437A-ACD7-66ED1D01E5B1}" type="slidenum">
              <a:rPr lang="en-US" smtClean="0">
                <a:latin typeface="Arial" panose="020B0604020202020204" pitchFamily="34" charset="0"/>
              </a:rPr>
              <a:pPr/>
              <a:t>‹Nr.›</a:t>
            </a:fld>
            <a:endParaRPr lang="en-US" dirty="0">
              <a:latin typeface="Arial" panose="020B0604020202020204" pitchFamily="34" charset="0"/>
            </a:endParaRPr>
          </a:p>
        </p:txBody>
      </p:sp>
      <p:grpSp>
        <p:nvGrpSpPr>
          <p:cNvPr id="7" name="Gruppieren 6"/>
          <p:cNvGrpSpPr>
            <a:grpSpLocks noChangeAspect="1"/>
          </p:cNvGrpSpPr>
          <p:nvPr/>
        </p:nvGrpSpPr>
        <p:grpSpPr bwMode="gray">
          <a:xfrm>
            <a:off x="286490" y="9381491"/>
            <a:ext cx="536801" cy="234525"/>
            <a:chOff x="323850" y="6294680"/>
            <a:chExt cx="823913" cy="328613"/>
          </a:xfrm>
        </p:grpSpPr>
        <p:sp>
          <p:nvSpPr>
            <p:cNvPr id="8" name="Freeform 11"/>
            <p:cNvSpPr>
              <a:spLocks noEditPoints="1"/>
            </p:cNvSpPr>
            <p:nvPr userDrawn="1"/>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sp>
          <p:nvSpPr>
            <p:cNvPr id="9" name="Rectangle 12"/>
            <p:cNvSpPr>
              <a:spLocks noChangeArrowheads="1"/>
            </p:cNvSpPr>
            <p:nvPr userDrawn="1"/>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sp>
          <p:nvSpPr>
            <p:cNvPr id="10" name="Rectangle 13"/>
            <p:cNvSpPr>
              <a:spLocks noChangeArrowheads="1"/>
            </p:cNvSpPr>
            <p:nvPr userDrawn="1"/>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sp>
          <p:nvSpPr>
            <p:cNvPr id="11" name="Rectangle 14"/>
            <p:cNvSpPr>
              <a:spLocks noChangeArrowheads="1"/>
            </p:cNvSpPr>
            <p:nvPr userDrawn="1"/>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sp>
          <p:nvSpPr>
            <p:cNvPr id="12" name="Rectangle 15"/>
            <p:cNvSpPr>
              <a:spLocks noChangeArrowheads="1"/>
            </p:cNvSpPr>
            <p:nvPr userDrawn="1"/>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grpSp>
    </p:spTree>
    <p:extLst>
      <p:ext uri="{BB962C8B-B14F-4D97-AF65-F5344CB8AC3E}">
        <p14:creationId xmlns:p14="http://schemas.microsoft.com/office/powerpoint/2010/main" val="333545768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pos="179" userDrawn="1">
          <p15:clr>
            <a:srgbClr val="F26B43"/>
          </p15:clr>
        </p15:guide>
        <p15:guide id="2" pos="409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0" tIns="0" rIns="0" bIns="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Foliennummernplatzhalter 6"/>
          <p:cNvSpPr>
            <a:spLocks noGrp="1"/>
          </p:cNvSpPr>
          <p:nvPr>
            <p:ph type="sldNum" sz="quarter" idx="5"/>
          </p:nvPr>
        </p:nvSpPr>
        <p:spPr>
          <a:xfrm>
            <a:off x="5940833" y="9493804"/>
            <a:ext cx="554610" cy="153888"/>
          </a:xfrm>
          <a:prstGeom prst="rect">
            <a:avLst/>
          </a:prstGeom>
        </p:spPr>
        <p:txBody>
          <a:bodyPr vert="horz" wrap="square" lIns="0" tIns="0" rIns="0" bIns="0" rtlCol="0" anchor="b">
            <a:spAutoFit/>
          </a:bodyPr>
          <a:lstStyle>
            <a:lvl1pPr algn="r">
              <a:defRPr sz="1000">
                <a:solidFill>
                  <a:schemeClr val="accent1"/>
                </a:solidFill>
                <a:latin typeface="Arial" panose="020B0604020202020204" pitchFamily="34" charset="0"/>
              </a:defRPr>
            </a:lvl1pPr>
          </a:lstStyle>
          <a:p>
            <a:fld id="{642180C0-F30B-437A-ACD7-66ED1D01E5B1}" type="slidenum">
              <a:rPr lang="en-US" smtClean="0"/>
              <a:pPr/>
              <a:t>‹Nr.›</a:t>
            </a:fld>
            <a:endParaRPr lang="en-US" dirty="0"/>
          </a:p>
        </p:txBody>
      </p:sp>
      <p:grpSp>
        <p:nvGrpSpPr>
          <p:cNvPr id="8" name="Gruppieren 7"/>
          <p:cNvGrpSpPr>
            <a:grpSpLocks noChangeAspect="1"/>
          </p:cNvGrpSpPr>
          <p:nvPr/>
        </p:nvGrpSpPr>
        <p:grpSpPr bwMode="gray">
          <a:xfrm>
            <a:off x="286490" y="9381491"/>
            <a:ext cx="536801" cy="234525"/>
            <a:chOff x="323850" y="6294680"/>
            <a:chExt cx="823913" cy="328613"/>
          </a:xfrm>
        </p:grpSpPr>
        <p:sp>
          <p:nvSpPr>
            <p:cNvPr id="9" name="Freeform 11"/>
            <p:cNvSpPr>
              <a:spLocks noEditPoints="1"/>
            </p:cNvSpPr>
            <p:nvPr userDrawn="1"/>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sp>
          <p:nvSpPr>
            <p:cNvPr id="10" name="Rectangle 12"/>
            <p:cNvSpPr>
              <a:spLocks noChangeArrowheads="1"/>
            </p:cNvSpPr>
            <p:nvPr userDrawn="1"/>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sp>
          <p:nvSpPr>
            <p:cNvPr id="11" name="Rectangle 13"/>
            <p:cNvSpPr>
              <a:spLocks noChangeArrowheads="1"/>
            </p:cNvSpPr>
            <p:nvPr userDrawn="1"/>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sp>
          <p:nvSpPr>
            <p:cNvPr id="12" name="Rectangle 14"/>
            <p:cNvSpPr>
              <a:spLocks noChangeArrowheads="1"/>
            </p:cNvSpPr>
            <p:nvPr userDrawn="1"/>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sp>
          <p:nvSpPr>
            <p:cNvPr id="13" name="Rectangle 15"/>
            <p:cNvSpPr>
              <a:spLocks noChangeArrowheads="1"/>
            </p:cNvSpPr>
            <p:nvPr userDrawn="1"/>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latin typeface="Arial" panose="020B0604020202020204" pitchFamily="34" charset="0"/>
              </a:endParaRPr>
            </a:p>
          </p:txBody>
        </p:sp>
      </p:grpSp>
    </p:spTree>
    <p:extLst>
      <p:ext uri="{BB962C8B-B14F-4D97-AF65-F5344CB8AC3E}">
        <p14:creationId xmlns:p14="http://schemas.microsoft.com/office/powerpoint/2010/main" val="171878741"/>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4000"/>
      </a:lnSpc>
      <a:spcBef>
        <a:spcPts val="1200"/>
      </a:spcBef>
      <a:defRPr sz="1200" b="1" kern="1200">
        <a:solidFill>
          <a:schemeClr val="tx1"/>
        </a:solidFill>
        <a:latin typeface="Arial" panose="020B0604020202020204" pitchFamily="34" charset="0"/>
        <a:ea typeface="+mn-ea"/>
        <a:cs typeface="+mn-cs"/>
      </a:defRPr>
    </a:lvl1pPr>
    <a:lvl2pPr marL="0" indent="0" algn="l" defTabSz="914400" rtl="0" eaLnBrk="1" latinLnBrk="0" hangingPunct="1">
      <a:lnSpc>
        <a:spcPct val="104000"/>
      </a:lnSpc>
      <a:spcBef>
        <a:spcPts val="800"/>
      </a:spcBef>
      <a:defRPr sz="1200" kern="1200">
        <a:solidFill>
          <a:schemeClr val="tx1"/>
        </a:solidFill>
        <a:latin typeface="Arial" panose="020B0604020202020204" pitchFamily="34" charset="0"/>
        <a:ea typeface="+mn-ea"/>
        <a:cs typeface="+mn-cs"/>
      </a:defRPr>
    </a:lvl2pPr>
    <a:lvl3pPr marL="144000" indent="-144000" algn="l" defTabSz="914400" rtl="0" eaLnBrk="1" latinLnBrk="0" hangingPunct="1">
      <a:lnSpc>
        <a:spcPct val="104000"/>
      </a:lnSpc>
      <a:spcBef>
        <a:spcPts val="600"/>
      </a:spcBef>
      <a:buFont typeface="Wingdings" panose="05000000000000000000" pitchFamily="2" charset="2"/>
      <a:buChar char="§"/>
      <a:defRPr sz="1200" kern="1200">
        <a:solidFill>
          <a:schemeClr val="tx1"/>
        </a:solidFill>
        <a:latin typeface="Arial" panose="020B0604020202020204" pitchFamily="34" charset="0"/>
        <a:ea typeface="+mn-ea"/>
        <a:cs typeface="+mn-cs"/>
      </a:defRPr>
    </a:lvl3pPr>
    <a:lvl4pPr marL="288000" indent="-144000" algn="l" defTabSz="914400" rtl="0" eaLnBrk="1" latinLnBrk="0" hangingPunct="1">
      <a:lnSpc>
        <a:spcPct val="104000"/>
      </a:lnSpc>
      <a:spcBef>
        <a:spcPts val="300"/>
      </a:spcBef>
      <a:buFont typeface="Wingdings" panose="05000000000000000000" pitchFamily="2" charset="2"/>
      <a:buChar char="§"/>
      <a:defRPr sz="1200" kern="1200">
        <a:solidFill>
          <a:schemeClr val="tx1"/>
        </a:solidFill>
        <a:latin typeface="Arial" panose="020B0604020202020204" pitchFamily="34" charset="0"/>
        <a:ea typeface="+mn-ea"/>
        <a:cs typeface="+mn-cs"/>
      </a:defRPr>
    </a:lvl4pPr>
    <a:lvl5pPr marL="432000" indent="-144000" algn="l" defTabSz="914400" rtl="0" eaLnBrk="1" latinLnBrk="0" hangingPunct="1">
      <a:lnSpc>
        <a:spcPct val="104000"/>
      </a:lnSpc>
      <a:spcBef>
        <a:spcPts val="300"/>
      </a:spcBef>
      <a:buFont typeface="Wingdings" panose="05000000000000000000" pitchFamily="2" charset="2"/>
      <a:buChar char="§"/>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179" userDrawn="1">
          <p15:clr>
            <a:srgbClr val="F26B43"/>
          </p15:clr>
        </p15:guide>
        <p15:guide id="3" pos="409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90478" rtl="0" eaLnBrk="1" fontAlgn="auto" latinLnBrk="0" hangingPunct="1">
              <a:lnSpc>
                <a:spcPct val="100000"/>
              </a:lnSpc>
              <a:spcBef>
                <a:spcPts val="0"/>
              </a:spcBef>
              <a:spcAft>
                <a:spcPts val="0"/>
              </a:spcAft>
              <a:buClrTx/>
              <a:buSzTx/>
              <a:buFontTx/>
              <a:buNone/>
              <a:tabLst/>
              <a:defRPr/>
            </a:pPr>
            <a:fld id="{42A84B7A-8C0D-49E3-B2B1-DD2C41069760}" type="slidenum">
              <a:rPr kumimoji="0" lang="de-DE" sz="10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478" rtl="0" eaLnBrk="1" fontAlgn="auto" latinLnBrk="0" hangingPunct="1">
                <a:lnSpc>
                  <a:spcPct val="100000"/>
                </a:lnSpc>
                <a:spcBef>
                  <a:spcPts val="0"/>
                </a:spcBef>
                <a:spcAft>
                  <a:spcPts val="0"/>
                </a:spcAft>
                <a:buClrTx/>
                <a:buSzTx/>
                <a:buFontTx/>
                <a:buNone/>
                <a:tabLst/>
                <a:defRPr/>
              </a:pPr>
              <a:t>25</a:t>
            </a:fld>
            <a:endParaRPr kumimoji="0" lang="de-DE"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77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A84B7A-8C0D-49E3-B2B1-DD2C41069760}"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20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A84B7A-8C0D-49E3-B2B1-DD2C41069760}"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489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4.jpe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jpe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9.xml"/><Relationship Id="rId7" Type="http://schemas.openxmlformats.org/officeDocument/2006/relationships/oleObject" Target="../embeddings/oleObject24.bin"/><Relationship Id="rId2" Type="http://schemas.openxmlformats.org/officeDocument/2006/relationships/tags" Target="../tags/tag48.xml"/><Relationship Id="rId1" Type="http://schemas.openxmlformats.org/officeDocument/2006/relationships/vmlDrawing" Target="../drawings/vmlDrawing23.vml"/><Relationship Id="rId6" Type="http://schemas.openxmlformats.org/officeDocument/2006/relationships/slideMaster" Target="../slideMasters/slideMaster2.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oleObject" Target="../embeddings/oleObject25.bin"/></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3.xml"/><Relationship Id="rId7" Type="http://schemas.openxmlformats.org/officeDocument/2006/relationships/oleObject" Target="../embeddings/oleObject26.bin"/><Relationship Id="rId2" Type="http://schemas.openxmlformats.org/officeDocument/2006/relationships/tags" Target="../tags/tag52.xml"/><Relationship Id="rId1" Type="http://schemas.openxmlformats.org/officeDocument/2006/relationships/vmlDrawing" Target="../drawings/vmlDrawing24.vml"/><Relationship Id="rId6" Type="http://schemas.openxmlformats.org/officeDocument/2006/relationships/slideMaster" Target="../slideMasters/slideMaster2.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oleObject" Target="../embeddings/oleObject27.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7.xml"/><Relationship Id="rId7" Type="http://schemas.openxmlformats.org/officeDocument/2006/relationships/oleObject" Target="../embeddings/oleObject28.bin"/><Relationship Id="rId2" Type="http://schemas.openxmlformats.org/officeDocument/2006/relationships/tags" Target="../tags/tag56.xml"/><Relationship Id="rId1" Type="http://schemas.openxmlformats.org/officeDocument/2006/relationships/vmlDrawing" Target="../drawings/vmlDrawing25.vml"/><Relationship Id="rId6" Type="http://schemas.openxmlformats.org/officeDocument/2006/relationships/slideMaster" Target="../slideMasters/slideMaster2.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oleObject" Target="../embeddings/oleObject29.bin"/></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61.xml"/><Relationship Id="rId7" Type="http://schemas.openxmlformats.org/officeDocument/2006/relationships/oleObject" Target="../embeddings/oleObject30.bin"/><Relationship Id="rId2" Type="http://schemas.openxmlformats.org/officeDocument/2006/relationships/tags" Target="../tags/tag60.xml"/><Relationship Id="rId1" Type="http://schemas.openxmlformats.org/officeDocument/2006/relationships/vmlDrawing" Target="../drawings/vmlDrawing26.vml"/><Relationship Id="rId6" Type="http://schemas.openxmlformats.org/officeDocument/2006/relationships/slideMaster" Target="../slideMasters/slideMaster2.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oleObject" Target="../embeddings/oleObject31.bin"/></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65.xml"/><Relationship Id="rId7" Type="http://schemas.openxmlformats.org/officeDocument/2006/relationships/oleObject" Target="../embeddings/oleObject32.bin"/><Relationship Id="rId2" Type="http://schemas.openxmlformats.org/officeDocument/2006/relationships/tags" Target="../tags/tag64.xml"/><Relationship Id="rId1" Type="http://schemas.openxmlformats.org/officeDocument/2006/relationships/vmlDrawing" Target="../drawings/vmlDrawing27.vml"/><Relationship Id="rId6" Type="http://schemas.openxmlformats.org/officeDocument/2006/relationships/slideMaster" Target="../slideMasters/slideMaster2.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oleObject" Target="../embeddings/oleObject33.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69.xml"/><Relationship Id="rId7" Type="http://schemas.openxmlformats.org/officeDocument/2006/relationships/oleObject" Target="../embeddings/oleObject34.bin"/><Relationship Id="rId2" Type="http://schemas.openxmlformats.org/officeDocument/2006/relationships/tags" Target="../tags/tag68.xml"/><Relationship Id="rId1" Type="http://schemas.openxmlformats.org/officeDocument/2006/relationships/vmlDrawing" Target="../drawings/vmlDrawing28.vml"/><Relationship Id="rId6" Type="http://schemas.openxmlformats.org/officeDocument/2006/relationships/slideMaster" Target="../slideMasters/slideMaster2.xml"/><Relationship Id="rId5" Type="http://schemas.openxmlformats.org/officeDocument/2006/relationships/tags" Target="../tags/tag71.xml"/><Relationship Id="rId4" Type="http://schemas.openxmlformats.org/officeDocument/2006/relationships/tags" Target="../tags/tag70.xml"/><Relationship Id="rId9" Type="http://schemas.openxmlformats.org/officeDocument/2006/relationships/oleObject" Target="../embeddings/oleObject35.bin"/></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73.xml"/><Relationship Id="rId7" Type="http://schemas.openxmlformats.org/officeDocument/2006/relationships/oleObject" Target="../embeddings/oleObject36.bin"/><Relationship Id="rId2" Type="http://schemas.openxmlformats.org/officeDocument/2006/relationships/tags" Target="../tags/tag72.xml"/><Relationship Id="rId1" Type="http://schemas.openxmlformats.org/officeDocument/2006/relationships/vmlDrawing" Target="../drawings/vmlDrawing29.vml"/><Relationship Id="rId6" Type="http://schemas.openxmlformats.org/officeDocument/2006/relationships/slideMaster" Target="../slideMasters/slideMaster2.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oleObject" Target="../embeddings/oleObject37.bin"/></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77.xml"/><Relationship Id="rId7" Type="http://schemas.openxmlformats.org/officeDocument/2006/relationships/oleObject" Target="../embeddings/oleObject38.bin"/><Relationship Id="rId2" Type="http://schemas.openxmlformats.org/officeDocument/2006/relationships/tags" Target="../tags/tag76.xml"/><Relationship Id="rId1" Type="http://schemas.openxmlformats.org/officeDocument/2006/relationships/vmlDrawing" Target="../drawings/vmlDrawing30.vml"/><Relationship Id="rId6" Type="http://schemas.openxmlformats.org/officeDocument/2006/relationships/slideMaster" Target="../slideMasters/slideMaster2.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oleObject" Target="../embeddings/oleObject39.bin"/></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0.xml"/><Relationship Id="rId1" Type="http://schemas.openxmlformats.org/officeDocument/2006/relationships/vmlDrawing" Target="../drawings/vmlDrawing41.vml"/><Relationship Id="rId5" Type="http://schemas.openxmlformats.org/officeDocument/2006/relationships/image" Target="../media/image10.emf"/><Relationship Id="rId4" Type="http://schemas.openxmlformats.org/officeDocument/2006/relationships/oleObject" Target="../embeddings/oleObject50.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1.xml"/><Relationship Id="rId1" Type="http://schemas.openxmlformats.org/officeDocument/2006/relationships/vmlDrawing" Target="../drawings/vmlDrawing42.vml"/><Relationship Id="rId5" Type="http://schemas.openxmlformats.org/officeDocument/2006/relationships/image" Target="../media/image10.emf"/><Relationship Id="rId4" Type="http://schemas.openxmlformats.org/officeDocument/2006/relationships/oleObject" Target="../embeddings/oleObject51.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2.xml"/><Relationship Id="rId1" Type="http://schemas.openxmlformats.org/officeDocument/2006/relationships/vmlDrawing" Target="../drawings/vmlDrawing43.vml"/><Relationship Id="rId5" Type="http://schemas.openxmlformats.org/officeDocument/2006/relationships/image" Target="../media/image10.emf"/><Relationship Id="rId4" Type="http://schemas.openxmlformats.org/officeDocument/2006/relationships/oleObject" Target="../embeddings/oleObject52.bin"/></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53.bin"/><Relationship Id="rId4"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55.bin"/><Relationship Id="rId4"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57.bin"/><Relationship Id="rId4"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58.bin"/><Relationship Id="rId4"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59.bin"/><Relationship Id="rId4"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61.bin"/><Relationship Id="rId4"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62.bin"/><Relationship Id="rId4"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3.xml"/><Relationship Id="rId1" Type="http://schemas.openxmlformats.org/officeDocument/2006/relationships/vmlDrawing" Target="../drawings/vmlDrawing54.vml"/><Relationship Id="rId5" Type="http://schemas.openxmlformats.org/officeDocument/2006/relationships/image" Target="../media/image10.emf"/><Relationship Id="rId4" Type="http://schemas.openxmlformats.org/officeDocument/2006/relationships/oleObject" Target="../embeddings/oleObject63.bin"/></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3.xml"/><Relationship Id="rId7" Type="http://schemas.openxmlformats.org/officeDocument/2006/relationships/image" Target="../media/image13.svg"/><Relationship Id="rId2" Type="http://schemas.openxmlformats.org/officeDocument/2006/relationships/tags" Target="../tags/tag124.xml"/><Relationship Id="rId1" Type="http://schemas.openxmlformats.org/officeDocument/2006/relationships/vmlDrawing" Target="../drawings/vmlDrawing55.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64.bin"/><Relationship Id="rId9" Type="http://schemas.openxmlformats.org/officeDocument/2006/relationships/image" Target="../media/image15.svg"/></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5.xml"/><Relationship Id="rId1" Type="http://schemas.openxmlformats.org/officeDocument/2006/relationships/vmlDrawing" Target="../drawings/vmlDrawing56.vml"/><Relationship Id="rId5" Type="http://schemas.openxmlformats.org/officeDocument/2006/relationships/image" Target="../media/image10.emf"/><Relationship Id="rId4" Type="http://schemas.openxmlformats.org/officeDocument/2006/relationships/oleObject" Target="../embeddings/oleObject65.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3.jpeg"/><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uster 01">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61161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7"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700"/>
              </a:lnSpc>
              <a:spcBef>
                <a:spcPct val="0"/>
              </a:spcBef>
              <a:spcAft>
                <a:spcPct val="0"/>
              </a:spcAft>
            </a:pPr>
            <a:endParaRPr lang="de-DE" sz="2400" b="0" i="0" baseline="0" dirty="0">
              <a:latin typeface="Arial Narrow" panose="020B0606020202030204" pitchFamily="34" charset="0"/>
              <a:ea typeface="+mj-ea"/>
              <a:cs typeface="+mj-cs"/>
              <a:sym typeface="Arial Narrow" panose="020B0606020202030204" pitchFamily="34" charset="0"/>
            </a:endParaRPr>
          </a:p>
        </p:txBody>
      </p:sp>
      <p:sp>
        <p:nvSpPr>
          <p:cNvPr id="3" name="Rechteck 2"/>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56" name="Textplatzhalter 10"/>
          <p:cNvSpPr>
            <a:spLocks noGrp="1"/>
          </p:cNvSpPr>
          <p:nvPr>
            <p:ph type="body" sz="quarter" idx="12" hasCustomPrompt="1"/>
          </p:nvPr>
        </p:nvSpPr>
        <p:spPr bwMode="gray">
          <a:xfrm>
            <a:off x="323850" y="6512732"/>
            <a:ext cx="2880000" cy="128240"/>
          </a:xfrm>
        </p:spPr>
        <p:txBody>
          <a:bodyPr>
            <a:spAutoFit/>
          </a:bodyPr>
          <a:lstStyle>
            <a:lvl1pPr>
              <a:lnSpc>
                <a:spcPts val="960"/>
              </a:lnSpc>
              <a:defRPr sz="800" b="0">
                <a:solidFill>
                  <a:schemeClr val="bg1"/>
                </a:solidFill>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Marketing-Unterlage</a:t>
            </a:r>
          </a:p>
        </p:txBody>
      </p:sp>
      <p:sp>
        <p:nvSpPr>
          <p:cNvPr id="40" name="Rechteck 39"/>
          <p:cNvSpPr/>
          <p:nvPr userDrawn="1"/>
        </p:nvSpPr>
        <p:spPr bwMode="gray">
          <a:xfrm>
            <a:off x="0" y="840746"/>
            <a:ext cx="3690000" cy="3690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7" name="Gruppieren 26"/>
          <p:cNvGrpSpPr/>
          <p:nvPr userDrawn="1"/>
        </p:nvGrpSpPr>
        <p:grpSpPr bwMode="gray">
          <a:xfrm>
            <a:off x="2540503" y="1167612"/>
            <a:ext cx="823913" cy="328613"/>
            <a:chOff x="323850" y="6294680"/>
            <a:chExt cx="823913" cy="328613"/>
          </a:xfrm>
        </p:grpSpPr>
        <p:sp>
          <p:nvSpPr>
            <p:cNvPr id="28" name="Freeform 11"/>
            <p:cNvSpPr>
              <a:spLocks noEditPoints="1"/>
            </p:cNvSpPr>
            <p:nvPr userDrawn="1"/>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Rectangle 12"/>
            <p:cNvSpPr>
              <a:spLocks noChangeArrowheads="1"/>
            </p:cNvSpPr>
            <p:nvPr userDrawn="1"/>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13"/>
            <p:cNvSpPr>
              <a:spLocks noChangeArrowheads="1"/>
            </p:cNvSpPr>
            <p:nvPr userDrawn="1"/>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Rectangle 14"/>
            <p:cNvSpPr>
              <a:spLocks noChangeArrowheads="1"/>
            </p:cNvSpPr>
            <p:nvPr userDrawn="1"/>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Rectangle 15"/>
            <p:cNvSpPr>
              <a:spLocks noChangeArrowheads="1"/>
            </p:cNvSpPr>
            <p:nvPr userDrawn="1"/>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9" name="Titel 8"/>
          <p:cNvSpPr>
            <a:spLocks noGrp="1"/>
          </p:cNvSpPr>
          <p:nvPr>
            <p:ph type="title" hasCustomPrompt="1"/>
          </p:nvPr>
        </p:nvSpPr>
        <p:spPr bwMode="gray">
          <a:xfrm>
            <a:off x="324172" y="1788805"/>
            <a:ext cx="3042000" cy="692497"/>
          </a:xfrm>
        </p:spPr>
        <p:txBody>
          <a:bodyPr wrap="square" anchor="t" anchorCtr="0">
            <a:spAutoFit/>
          </a:bodyPr>
          <a:lstStyle>
            <a:lvl1pPr>
              <a:lnSpc>
                <a:spcPts val="2700"/>
              </a:lnSpc>
              <a:defRPr sz="2400" baseline="0">
                <a:solidFill>
                  <a:schemeClr val="accent2"/>
                </a:solidFill>
                <a:latin typeface="Arial Narrow" panose="020B0506020202030204" pitchFamily="34" charset="0"/>
              </a:defRPr>
            </a:lvl1pPr>
          </a:lstStyle>
          <a:p>
            <a:r>
              <a:rPr lang="de-DE" dirty="0"/>
              <a:t>Präsentationstitel maximal vierzeilig</a:t>
            </a:r>
          </a:p>
        </p:txBody>
      </p:sp>
      <p:sp>
        <p:nvSpPr>
          <p:cNvPr id="11" name="Textplatzhalter 10"/>
          <p:cNvSpPr>
            <a:spLocks noGrp="1"/>
          </p:cNvSpPr>
          <p:nvPr>
            <p:ph type="body" sz="quarter" idx="10" hasCustomPrompt="1"/>
          </p:nvPr>
        </p:nvSpPr>
        <p:spPr bwMode="gray">
          <a:xfrm>
            <a:off x="323850" y="3543881"/>
            <a:ext cx="3042000" cy="218008"/>
          </a:xfrm>
        </p:spPr>
        <p:txBody>
          <a:bodyPr wrap="square">
            <a:spAutoFit/>
          </a:bodyPr>
          <a:lstStyle>
            <a:lvl1pPr>
              <a:lnSpc>
                <a:spcPts val="1700"/>
              </a:lnSpc>
              <a:spcBef>
                <a:spcPts val="0"/>
              </a:spcBef>
              <a:defRPr sz="1400" b="1">
                <a:solidFill>
                  <a:schemeClr val="accent1"/>
                </a:solidFill>
                <a:latin typeface="Arial Narrow" panose="020B0506020202030204" pitchFamily="34" charset="0"/>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Subheadline maximal zweizeilig</a:t>
            </a:r>
          </a:p>
        </p:txBody>
      </p:sp>
      <p:sp>
        <p:nvSpPr>
          <p:cNvPr id="12" name="Textplatzhalter 10"/>
          <p:cNvSpPr>
            <a:spLocks noGrp="1"/>
          </p:cNvSpPr>
          <p:nvPr>
            <p:ph type="body" sz="quarter" idx="11" hasCustomPrompt="1"/>
          </p:nvPr>
        </p:nvSpPr>
        <p:spPr bwMode="gray">
          <a:xfrm>
            <a:off x="323850" y="4117954"/>
            <a:ext cx="3042000" cy="192360"/>
          </a:xfrm>
        </p:spPr>
        <p:txBody>
          <a:bodyPr wrap="square" anchor="b">
            <a:spAutoFit/>
          </a:bodyPr>
          <a:lstStyle>
            <a:lvl1pPr>
              <a:lnSpc>
                <a:spcPts val="1500"/>
              </a:lnSpc>
              <a:spcBef>
                <a:spcPts val="0"/>
              </a:spcBef>
              <a:defRPr sz="1200" b="0">
                <a:solidFill>
                  <a:schemeClr val="accent1"/>
                </a:solidFill>
                <a:latin typeface="Arial Narrow" panose="020B0506020202030204" pitchFamily="34" charset="0"/>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Name Referent | Ort | TT.MM.JJJJ</a:t>
            </a:r>
          </a:p>
        </p:txBody>
      </p:sp>
      <p:grpSp>
        <p:nvGrpSpPr>
          <p:cNvPr id="16" name="Gruppieren 15"/>
          <p:cNvGrpSpPr/>
          <p:nvPr userDrawn="1"/>
        </p:nvGrpSpPr>
        <p:grpSpPr bwMode="gray">
          <a:xfrm>
            <a:off x="-122806" y="-125583"/>
            <a:ext cx="9390074" cy="7104692"/>
            <a:chOff x="-122806" y="-125583"/>
            <a:chExt cx="9390074" cy="7104692"/>
          </a:xfrm>
        </p:grpSpPr>
        <p:sp>
          <p:nvSpPr>
            <p:cNvPr id="17" name="Freihandform 16"/>
            <p:cNvSpPr/>
            <p:nvPr userDrawn="1"/>
          </p:nvSpPr>
          <p:spPr bwMode="gray">
            <a:xfrm>
              <a:off x="9159268"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ihandform 18"/>
            <p:cNvSpPr/>
            <p:nvPr userDrawn="1"/>
          </p:nvSpPr>
          <p:spPr bwMode="gray">
            <a:xfrm>
              <a:off x="9159268"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ihandform 19"/>
            <p:cNvSpPr/>
            <p:nvPr userDrawn="1"/>
          </p:nvSpPr>
          <p:spPr bwMode="gray">
            <a:xfrm>
              <a:off x="-122806"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21"/>
            <p:cNvSpPr/>
            <p:nvPr userDrawn="1"/>
          </p:nvSpPr>
          <p:spPr bwMode="gray">
            <a:xfrm>
              <a:off x="-122806"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ihandform 22"/>
            <p:cNvSpPr/>
            <p:nvPr userDrawn="1"/>
          </p:nvSpPr>
          <p:spPr bwMode="gray">
            <a:xfrm>
              <a:off x="439198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ihandform 23"/>
            <p:cNvSpPr/>
            <p:nvPr userDrawn="1"/>
          </p:nvSpPr>
          <p:spPr bwMode="gray">
            <a:xfrm>
              <a:off x="475202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ihandform 24"/>
            <p:cNvSpPr/>
            <p:nvPr userDrawn="1"/>
          </p:nvSpPr>
          <p:spPr bwMode="gray">
            <a:xfrm>
              <a:off x="323528"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ihandform 25"/>
            <p:cNvSpPr/>
            <p:nvPr userDrawn="1"/>
          </p:nvSpPr>
          <p:spPr bwMode="gray">
            <a:xfrm>
              <a:off x="8820472"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userDrawn="1"/>
          </p:nvSpPr>
          <p:spPr bwMode="gray">
            <a:xfrm>
              <a:off x="439198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ihandform 34"/>
            <p:cNvSpPr/>
            <p:nvPr userDrawn="1"/>
          </p:nvSpPr>
          <p:spPr bwMode="gray">
            <a:xfrm>
              <a:off x="475202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ihandform 35"/>
            <p:cNvSpPr/>
            <p:nvPr userDrawn="1"/>
          </p:nvSpPr>
          <p:spPr bwMode="gray">
            <a:xfrm>
              <a:off x="323528"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ihandform 36"/>
            <p:cNvSpPr/>
            <p:nvPr userDrawn="1"/>
          </p:nvSpPr>
          <p:spPr bwMode="gray">
            <a:xfrm>
              <a:off x="8820472"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htwinkliges Dreieck 1"/>
          <p:cNvSpPr/>
          <p:nvPr userDrawn="1"/>
        </p:nvSpPr>
        <p:spPr>
          <a:xfrm rot="10800000">
            <a:off x="7848364" y="-1"/>
            <a:ext cx="1295636" cy="453074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39" name="Rechtwinkliges Dreieck 38"/>
          <p:cNvSpPr/>
          <p:nvPr userDrawn="1"/>
        </p:nvSpPr>
        <p:spPr>
          <a:xfrm rot="10800000" flipV="1">
            <a:off x="4824028" y="4833155"/>
            <a:ext cx="4319972" cy="202484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Tree>
    <p:extLst>
      <p:ext uri="{BB962C8B-B14F-4D97-AF65-F5344CB8AC3E}">
        <p14:creationId xmlns:p14="http://schemas.microsoft.com/office/powerpoint/2010/main" val="381009598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rennfolie Muster">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3206333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9"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hteck 1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5060"/>
              </a:lnSpc>
              <a:spcBef>
                <a:spcPct val="0"/>
              </a:spcBef>
              <a:spcAft>
                <a:spcPct val="0"/>
              </a:spcAft>
            </a:pPr>
            <a:endParaRPr lang="de-DE" sz="4600" b="0" i="0" baseline="0" dirty="0">
              <a:latin typeface="Arial" panose="020B0604020202020204" pitchFamily="34" charset="0"/>
              <a:ea typeface="+mj-ea"/>
              <a:cs typeface="+mj-cs"/>
              <a:sym typeface="Arial Narrow" panose="020B0606020202030204" pitchFamily="34" charset="0"/>
            </a:endParaRPr>
          </a:p>
        </p:txBody>
      </p:sp>
      <p:pic>
        <p:nvPicPr>
          <p:cNvPr id="18" name="Grafik 1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bwMode="gray">
          <a:xfrm>
            <a:off x="254" y="0"/>
            <a:ext cx="9143492" cy="6858000"/>
          </a:xfrm>
          <a:prstGeom prst="rect">
            <a:avLst/>
          </a:prstGeom>
        </p:spPr>
      </p:pic>
      <p:sp>
        <p:nvSpPr>
          <p:cNvPr id="4" name="Fußzeilenplatzhalter 3"/>
          <p:cNvSpPr>
            <a:spLocks noGrp="1"/>
          </p:cNvSpPr>
          <p:nvPr>
            <p:ph type="ftr" sz="quarter" idx="11"/>
          </p:nvPr>
        </p:nvSpPr>
        <p:spPr bwMode="gray"/>
        <p:txBody>
          <a:bodyPr/>
          <a:lstStyle>
            <a:lvl1pPr>
              <a:defRPr>
                <a:solidFill>
                  <a:schemeClr val="bg1"/>
                </a:solidFill>
              </a:defRPr>
            </a:lvl1p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lvl1pPr>
              <a:defRPr>
                <a:solidFill>
                  <a:schemeClr val="bg1"/>
                </a:solidFill>
              </a:defRPr>
            </a:lvl1pPr>
          </a:lstStyle>
          <a:p>
            <a:fld id="{7EC6429F-8EBA-4254-B9C8-295228AFE7F1}" type="slidenum">
              <a:rPr lang="de-DE" smtClean="0"/>
              <a:pPr/>
              <a:t>‹Nr.›</a:t>
            </a:fld>
            <a:endParaRPr lang="de-DE" dirty="0"/>
          </a:p>
        </p:txBody>
      </p:sp>
      <p:sp>
        <p:nvSpPr>
          <p:cNvPr id="2" name="Titel 1"/>
          <p:cNvSpPr>
            <a:spLocks noGrp="1"/>
          </p:cNvSpPr>
          <p:nvPr>
            <p:ph type="title" hasCustomPrompt="1"/>
          </p:nvPr>
        </p:nvSpPr>
        <p:spPr bwMode="gray">
          <a:xfrm>
            <a:off x="1036324" y="3105539"/>
            <a:ext cx="7803202" cy="654025"/>
          </a:xfrm>
        </p:spPr>
        <p:txBody>
          <a:bodyPr wrap="square">
            <a:spAutoFit/>
          </a:bodyPr>
          <a:lstStyle>
            <a:lvl1pPr>
              <a:lnSpc>
                <a:spcPts val="5060"/>
              </a:lnSpc>
              <a:defRPr sz="4600">
                <a:solidFill>
                  <a:schemeClr val="bg1"/>
                </a:solidFill>
              </a:defRPr>
            </a:lvl1pPr>
          </a:lstStyle>
          <a:p>
            <a:r>
              <a:rPr lang="de-DE" dirty="0"/>
              <a:t>Titel Agenda</a:t>
            </a:r>
          </a:p>
        </p:txBody>
      </p:sp>
      <p:sp>
        <p:nvSpPr>
          <p:cNvPr id="15" name="Textplatzhalter 7"/>
          <p:cNvSpPr>
            <a:spLocks noGrp="1"/>
          </p:cNvSpPr>
          <p:nvPr>
            <p:ph type="body" sz="quarter" idx="13" hasCustomPrompt="1"/>
          </p:nvPr>
        </p:nvSpPr>
        <p:spPr bwMode="gray">
          <a:xfrm>
            <a:off x="1033099" y="1724184"/>
            <a:ext cx="872034" cy="1436291"/>
          </a:xfrm>
        </p:spPr>
        <p:txBody>
          <a:bodyPr wrap="none" lIns="0" tIns="0" rIns="0" bIns="0">
            <a:spAutoFit/>
          </a:bodyPr>
          <a:lstStyle>
            <a:lvl1pPr algn="l">
              <a:lnSpc>
                <a:spcPts val="11220"/>
              </a:lnSpc>
              <a:spcBef>
                <a:spcPts val="0"/>
              </a:spcBef>
              <a:defRPr sz="10200" b="0">
                <a:solidFill>
                  <a:schemeClr val="bg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X</a:t>
            </a:r>
          </a:p>
        </p:txBody>
      </p:sp>
      <p:grpSp>
        <p:nvGrpSpPr>
          <p:cNvPr id="9" name="Gruppieren 8"/>
          <p:cNvGrpSpPr/>
          <p:nvPr userDrawn="1"/>
        </p:nvGrpSpPr>
        <p:grpSpPr bwMode="gray">
          <a:xfrm>
            <a:off x="-122806" y="-125583"/>
            <a:ext cx="9390074" cy="7104692"/>
            <a:chOff x="-122806" y="-125583"/>
            <a:chExt cx="9390074" cy="7104692"/>
          </a:xfrm>
        </p:grpSpPr>
        <p:sp>
          <p:nvSpPr>
            <p:cNvPr id="10" name="Freihandform 9"/>
            <p:cNvSpPr/>
            <p:nvPr userDrawn="1"/>
          </p:nvSpPr>
          <p:spPr bwMode="gray">
            <a:xfrm>
              <a:off x="9159268"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ihandform 11"/>
            <p:cNvSpPr/>
            <p:nvPr userDrawn="1"/>
          </p:nvSpPr>
          <p:spPr bwMode="gray">
            <a:xfrm>
              <a:off x="9159268"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ihandform 15"/>
            <p:cNvSpPr/>
            <p:nvPr userDrawn="1"/>
          </p:nvSpPr>
          <p:spPr bwMode="gray">
            <a:xfrm>
              <a:off x="-122806"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ihandform 18"/>
            <p:cNvSpPr/>
            <p:nvPr userDrawn="1"/>
          </p:nvSpPr>
          <p:spPr bwMode="gray">
            <a:xfrm>
              <a:off x="-122806"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ihandform 19"/>
            <p:cNvSpPr/>
            <p:nvPr userDrawn="1"/>
          </p:nvSpPr>
          <p:spPr bwMode="gray">
            <a:xfrm>
              <a:off x="439198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ihandform 20"/>
            <p:cNvSpPr/>
            <p:nvPr userDrawn="1"/>
          </p:nvSpPr>
          <p:spPr bwMode="gray">
            <a:xfrm>
              <a:off x="475202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21"/>
            <p:cNvSpPr/>
            <p:nvPr userDrawn="1"/>
          </p:nvSpPr>
          <p:spPr bwMode="gray">
            <a:xfrm>
              <a:off x="323528"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ihandform 22"/>
            <p:cNvSpPr/>
            <p:nvPr userDrawn="1"/>
          </p:nvSpPr>
          <p:spPr bwMode="gray">
            <a:xfrm>
              <a:off x="8820472"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ihandform 23"/>
            <p:cNvSpPr/>
            <p:nvPr userDrawn="1"/>
          </p:nvSpPr>
          <p:spPr bwMode="gray">
            <a:xfrm>
              <a:off x="439198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ihandform 24"/>
            <p:cNvSpPr/>
            <p:nvPr userDrawn="1"/>
          </p:nvSpPr>
          <p:spPr bwMode="gray">
            <a:xfrm>
              <a:off x="475202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ihandform 25"/>
            <p:cNvSpPr/>
            <p:nvPr userDrawn="1"/>
          </p:nvSpPr>
          <p:spPr bwMode="gray">
            <a:xfrm>
              <a:off x="323528"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ihandform 26"/>
            <p:cNvSpPr/>
            <p:nvPr userDrawn="1"/>
          </p:nvSpPr>
          <p:spPr bwMode="gray">
            <a:xfrm>
              <a:off x="8820472"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011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ennfolie Bild Dunkel">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2649933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03"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hteck 1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5060"/>
              </a:lnSpc>
              <a:spcBef>
                <a:spcPct val="0"/>
              </a:spcBef>
              <a:spcAft>
                <a:spcPct val="0"/>
              </a:spcAft>
            </a:pPr>
            <a:endParaRPr lang="de-DE" sz="4600" b="0" i="0" baseline="0" dirty="0">
              <a:latin typeface="Arial" panose="020B0604020202020204" pitchFamily="34" charset="0"/>
              <a:ea typeface="+mj-ea"/>
              <a:cs typeface="+mj-cs"/>
              <a:sym typeface="Arial Narrow" panose="020B0606020202030204" pitchFamily="34" charset="0"/>
            </a:endParaRPr>
          </a:p>
        </p:txBody>
      </p:sp>
      <p:sp>
        <p:nvSpPr>
          <p:cNvPr id="10" name="Bildplatzhalter 9"/>
          <p:cNvSpPr>
            <a:spLocks noGrp="1"/>
          </p:cNvSpPr>
          <p:nvPr>
            <p:ph type="pic" sz="quarter" idx="14"/>
          </p:nvPr>
        </p:nvSpPr>
        <p:spPr bwMode="gray">
          <a:xfrm>
            <a:off x="0" y="0"/>
            <a:ext cx="9144000" cy="6858000"/>
          </a:xfrm>
          <a:prstGeom prst="rect">
            <a:avLst/>
          </a:prstGeom>
          <a:solidFill>
            <a:schemeClr val="accent6"/>
          </a:solidFill>
        </p:spPr>
        <p:txBody>
          <a:bodyPr wrap="square">
            <a:noAutofit/>
          </a:bodyPr>
          <a:lstStyle>
            <a:lvl1pPr>
              <a:spcBef>
                <a:spcPts val="0"/>
              </a:spcBef>
              <a:defRPr b="0">
                <a:solidFill>
                  <a:schemeClr val="bg1"/>
                </a:solidFill>
              </a:defRPr>
            </a:lvl1pPr>
          </a:lstStyle>
          <a:p>
            <a:r>
              <a:rPr lang="de-DE"/>
              <a:t>Bild durch Klicken auf Symbol hinzufügen</a:t>
            </a:r>
          </a:p>
        </p:txBody>
      </p:sp>
      <p:sp>
        <p:nvSpPr>
          <p:cNvPr id="4" name="Fußzeilenplatzhalter 3"/>
          <p:cNvSpPr>
            <a:spLocks noGrp="1"/>
          </p:cNvSpPr>
          <p:nvPr>
            <p:ph type="ftr" sz="quarter" idx="11"/>
          </p:nvPr>
        </p:nvSpPr>
        <p:spPr bwMode="gray"/>
        <p:txBody>
          <a:bodyPr/>
          <a:lstStyle>
            <a:lvl1pPr>
              <a:defRPr>
                <a:solidFill>
                  <a:schemeClr val="bg1"/>
                </a:solidFill>
              </a:defRPr>
            </a:lvl1p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lvl1pPr>
              <a:defRPr>
                <a:solidFill>
                  <a:schemeClr val="bg1"/>
                </a:solidFill>
              </a:defRPr>
            </a:lvl1pPr>
          </a:lstStyle>
          <a:p>
            <a:fld id="{7EC6429F-8EBA-4254-B9C8-295228AFE7F1}" type="slidenum">
              <a:rPr lang="de-DE" smtClean="0"/>
              <a:pPr/>
              <a:t>‹Nr.›</a:t>
            </a:fld>
            <a:endParaRPr lang="de-DE" dirty="0"/>
          </a:p>
        </p:txBody>
      </p:sp>
      <p:sp>
        <p:nvSpPr>
          <p:cNvPr id="2" name="Titel 1"/>
          <p:cNvSpPr>
            <a:spLocks noGrp="1"/>
          </p:cNvSpPr>
          <p:nvPr>
            <p:ph type="title" hasCustomPrompt="1"/>
          </p:nvPr>
        </p:nvSpPr>
        <p:spPr bwMode="gray">
          <a:xfrm>
            <a:off x="1036324" y="5368946"/>
            <a:ext cx="7803202" cy="654025"/>
          </a:xfrm>
        </p:spPr>
        <p:txBody>
          <a:bodyPr wrap="square">
            <a:spAutoFit/>
          </a:bodyPr>
          <a:lstStyle>
            <a:lvl1pPr>
              <a:lnSpc>
                <a:spcPts val="5060"/>
              </a:lnSpc>
              <a:defRPr sz="4600">
                <a:solidFill>
                  <a:schemeClr val="bg1"/>
                </a:solidFill>
              </a:defRPr>
            </a:lvl1pPr>
          </a:lstStyle>
          <a:p>
            <a:r>
              <a:rPr lang="de-DE" dirty="0"/>
              <a:t>Titel Agenda</a:t>
            </a:r>
          </a:p>
        </p:txBody>
      </p:sp>
      <p:sp>
        <p:nvSpPr>
          <p:cNvPr id="15" name="Textplatzhalter 7"/>
          <p:cNvSpPr>
            <a:spLocks noGrp="1"/>
          </p:cNvSpPr>
          <p:nvPr>
            <p:ph type="body" sz="quarter" idx="13" hasCustomPrompt="1"/>
          </p:nvPr>
        </p:nvSpPr>
        <p:spPr bwMode="gray">
          <a:xfrm>
            <a:off x="1033099" y="3987591"/>
            <a:ext cx="714939" cy="1436291"/>
          </a:xfrm>
        </p:spPr>
        <p:txBody>
          <a:bodyPr wrap="none" lIns="0" tIns="0" rIns="0" bIns="0">
            <a:spAutoFit/>
          </a:bodyPr>
          <a:lstStyle>
            <a:lvl1pPr algn="l">
              <a:lnSpc>
                <a:spcPts val="11220"/>
              </a:lnSpc>
              <a:spcBef>
                <a:spcPts val="0"/>
              </a:spcBef>
              <a:defRPr sz="10200" b="0">
                <a:solidFill>
                  <a:schemeClr val="bg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X</a:t>
            </a:r>
          </a:p>
        </p:txBody>
      </p:sp>
      <p:grpSp>
        <p:nvGrpSpPr>
          <p:cNvPr id="9" name="Gruppieren 8"/>
          <p:cNvGrpSpPr/>
          <p:nvPr userDrawn="1"/>
        </p:nvGrpSpPr>
        <p:grpSpPr bwMode="gray">
          <a:xfrm>
            <a:off x="-122806" y="-125583"/>
            <a:ext cx="9390074" cy="7104692"/>
            <a:chOff x="-122806" y="-125583"/>
            <a:chExt cx="9390074" cy="7104692"/>
          </a:xfrm>
        </p:grpSpPr>
        <p:sp>
          <p:nvSpPr>
            <p:cNvPr id="11" name="Freihandform 10"/>
            <p:cNvSpPr/>
            <p:nvPr userDrawn="1"/>
          </p:nvSpPr>
          <p:spPr bwMode="gray">
            <a:xfrm>
              <a:off x="9159268"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ihandform 15"/>
            <p:cNvSpPr/>
            <p:nvPr userDrawn="1"/>
          </p:nvSpPr>
          <p:spPr bwMode="gray">
            <a:xfrm>
              <a:off x="9159268"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ihandform 16"/>
            <p:cNvSpPr/>
            <p:nvPr userDrawn="1"/>
          </p:nvSpPr>
          <p:spPr bwMode="gray">
            <a:xfrm>
              <a:off x="-122806"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ihandform 18"/>
            <p:cNvSpPr/>
            <p:nvPr userDrawn="1"/>
          </p:nvSpPr>
          <p:spPr bwMode="gray">
            <a:xfrm>
              <a:off x="-122806"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ihandform 19"/>
            <p:cNvSpPr/>
            <p:nvPr userDrawn="1"/>
          </p:nvSpPr>
          <p:spPr bwMode="gray">
            <a:xfrm>
              <a:off x="439198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ihandform 20"/>
            <p:cNvSpPr/>
            <p:nvPr userDrawn="1"/>
          </p:nvSpPr>
          <p:spPr bwMode="gray">
            <a:xfrm>
              <a:off x="475202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21"/>
            <p:cNvSpPr/>
            <p:nvPr userDrawn="1"/>
          </p:nvSpPr>
          <p:spPr bwMode="gray">
            <a:xfrm>
              <a:off x="323528"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ihandform 22"/>
            <p:cNvSpPr/>
            <p:nvPr userDrawn="1"/>
          </p:nvSpPr>
          <p:spPr bwMode="gray">
            <a:xfrm>
              <a:off x="8820472"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ihandform 23"/>
            <p:cNvSpPr/>
            <p:nvPr userDrawn="1"/>
          </p:nvSpPr>
          <p:spPr bwMode="gray">
            <a:xfrm>
              <a:off x="439198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ihandform 24"/>
            <p:cNvSpPr/>
            <p:nvPr userDrawn="1"/>
          </p:nvSpPr>
          <p:spPr bwMode="gray">
            <a:xfrm>
              <a:off x="475202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ihandform 25"/>
            <p:cNvSpPr/>
            <p:nvPr userDrawn="1"/>
          </p:nvSpPr>
          <p:spPr bwMode="gray">
            <a:xfrm>
              <a:off x="323528"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ihandform 26"/>
            <p:cNvSpPr/>
            <p:nvPr userDrawn="1"/>
          </p:nvSpPr>
          <p:spPr bwMode="gray">
            <a:xfrm>
              <a:off x="8820472"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3136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ennfolie Bild Hell">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2056576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27"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hteck 1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5060"/>
              </a:lnSpc>
              <a:spcBef>
                <a:spcPct val="0"/>
              </a:spcBef>
              <a:spcAft>
                <a:spcPct val="0"/>
              </a:spcAft>
            </a:pPr>
            <a:endParaRPr lang="de-DE" sz="4600" b="0" i="0" baseline="0" dirty="0">
              <a:latin typeface="Arial" panose="020B0604020202020204" pitchFamily="34" charset="0"/>
              <a:ea typeface="+mj-ea"/>
              <a:cs typeface="+mj-cs"/>
              <a:sym typeface="Arial Narrow" panose="020B0606020202030204" pitchFamily="34" charset="0"/>
            </a:endParaRPr>
          </a:p>
        </p:txBody>
      </p:sp>
      <p:sp>
        <p:nvSpPr>
          <p:cNvPr id="10" name="Bildplatzhalter 9"/>
          <p:cNvSpPr>
            <a:spLocks noGrp="1"/>
          </p:cNvSpPr>
          <p:nvPr>
            <p:ph type="pic" sz="quarter" idx="14"/>
          </p:nvPr>
        </p:nvSpPr>
        <p:spPr bwMode="gray">
          <a:xfrm>
            <a:off x="0" y="0"/>
            <a:ext cx="9144000" cy="6858000"/>
          </a:xfrm>
          <a:prstGeom prst="rect">
            <a:avLst/>
          </a:prstGeom>
          <a:solidFill>
            <a:srgbClr val="C6C7C8"/>
          </a:solidFill>
        </p:spPr>
        <p:txBody>
          <a:bodyPr wrap="square">
            <a:noAutofit/>
          </a:bodyPr>
          <a:lstStyle>
            <a:lvl1pPr>
              <a:spcBef>
                <a:spcPts val="0"/>
              </a:spcBef>
              <a:defRPr b="0">
                <a:solidFill>
                  <a:schemeClr val="bg1"/>
                </a:solidFill>
              </a:defRPr>
            </a:lvl1pPr>
          </a:lstStyle>
          <a:p>
            <a:r>
              <a:rPr lang="de-DE"/>
              <a:t>Bild durch Klicken auf Symbol hinzufügen</a:t>
            </a:r>
            <a:endParaRPr lang="de-DE" dirty="0"/>
          </a:p>
        </p:txBody>
      </p:sp>
      <p:sp>
        <p:nvSpPr>
          <p:cNvPr id="4" name="Fußzeilenplatzhalter 3"/>
          <p:cNvSpPr>
            <a:spLocks noGrp="1"/>
          </p:cNvSpPr>
          <p:nvPr>
            <p:ph type="ftr" sz="quarter" idx="11"/>
          </p:nvPr>
        </p:nvSpPr>
        <p:spPr bwMode="gray"/>
        <p:txBody>
          <a:bodyPr/>
          <a:lstStyle>
            <a:lvl1pPr>
              <a:defRPr>
                <a:solidFill>
                  <a:schemeClr val="accent1"/>
                </a:solidFill>
              </a:defRPr>
            </a:lvl1p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lvl1pPr>
              <a:defRPr>
                <a:solidFill>
                  <a:schemeClr val="accent1"/>
                </a:solidFill>
              </a:defRPr>
            </a:lvl1pPr>
          </a:lstStyle>
          <a:p>
            <a:fld id="{7EC6429F-8EBA-4254-B9C8-295228AFE7F1}" type="slidenum">
              <a:rPr lang="de-DE" smtClean="0"/>
              <a:pPr/>
              <a:t>‹Nr.›</a:t>
            </a:fld>
            <a:endParaRPr lang="de-DE" dirty="0"/>
          </a:p>
        </p:txBody>
      </p:sp>
      <p:sp>
        <p:nvSpPr>
          <p:cNvPr id="2" name="Titel 1"/>
          <p:cNvSpPr>
            <a:spLocks noGrp="1"/>
          </p:cNvSpPr>
          <p:nvPr>
            <p:ph type="title" hasCustomPrompt="1"/>
          </p:nvPr>
        </p:nvSpPr>
        <p:spPr bwMode="gray">
          <a:xfrm>
            <a:off x="1047902" y="1900669"/>
            <a:ext cx="7803202" cy="654025"/>
          </a:xfrm>
        </p:spPr>
        <p:txBody>
          <a:bodyPr wrap="square">
            <a:spAutoFit/>
          </a:bodyPr>
          <a:lstStyle>
            <a:lvl1pPr>
              <a:lnSpc>
                <a:spcPts val="5060"/>
              </a:lnSpc>
              <a:defRPr sz="4600">
                <a:solidFill>
                  <a:schemeClr val="accent1"/>
                </a:solidFill>
              </a:defRPr>
            </a:lvl1pPr>
          </a:lstStyle>
          <a:p>
            <a:r>
              <a:rPr lang="de-DE" dirty="0"/>
              <a:t>Titel Agenda</a:t>
            </a:r>
          </a:p>
        </p:txBody>
      </p:sp>
      <p:sp>
        <p:nvSpPr>
          <p:cNvPr id="15" name="Textplatzhalter 7"/>
          <p:cNvSpPr>
            <a:spLocks noGrp="1"/>
          </p:cNvSpPr>
          <p:nvPr>
            <p:ph type="body" sz="quarter" idx="13" hasCustomPrompt="1"/>
          </p:nvPr>
        </p:nvSpPr>
        <p:spPr bwMode="gray">
          <a:xfrm>
            <a:off x="1044677" y="519314"/>
            <a:ext cx="714939" cy="1436291"/>
          </a:xfrm>
        </p:spPr>
        <p:txBody>
          <a:bodyPr wrap="none" lIns="0" tIns="0" rIns="0" bIns="0">
            <a:spAutoFit/>
          </a:bodyPr>
          <a:lstStyle>
            <a:lvl1pPr algn="l">
              <a:lnSpc>
                <a:spcPts val="11220"/>
              </a:lnSpc>
              <a:spcBef>
                <a:spcPts val="0"/>
              </a:spcBef>
              <a:defRPr sz="102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X</a:t>
            </a:r>
          </a:p>
        </p:txBody>
      </p:sp>
      <p:grpSp>
        <p:nvGrpSpPr>
          <p:cNvPr id="9" name="Gruppieren 8"/>
          <p:cNvGrpSpPr/>
          <p:nvPr userDrawn="1"/>
        </p:nvGrpSpPr>
        <p:grpSpPr bwMode="gray">
          <a:xfrm>
            <a:off x="-122806" y="-125583"/>
            <a:ext cx="9390074" cy="7104692"/>
            <a:chOff x="-122806" y="-125583"/>
            <a:chExt cx="9390074" cy="7104692"/>
          </a:xfrm>
        </p:grpSpPr>
        <p:sp>
          <p:nvSpPr>
            <p:cNvPr id="11" name="Freihandform 10"/>
            <p:cNvSpPr/>
            <p:nvPr userDrawn="1"/>
          </p:nvSpPr>
          <p:spPr bwMode="gray">
            <a:xfrm>
              <a:off x="9159268"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ihandform 15"/>
            <p:cNvSpPr/>
            <p:nvPr userDrawn="1"/>
          </p:nvSpPr>
          <p:spPr bwMode="gray">
            <a:xfrm>
              <a:off x="9159268"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ihandform 16"/>
            <p:cNvSpPr/>
            <p:nvPr userDrawn="1"/>
          </p:nvSpPr>
          <p:spPr bwMode="gray">
            <a:xfrm>
              <a:off x="-122806"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ihandform 18"/>
            <p:cNvSpPr/>
            <p:nvPr userDrawn="1"/>
          </p:nvSpPr>
          <p:spPr bwMode="gray">
            <a:xfrm>
              <a:off x="-122806"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ihandform 19"/>
            <p:cNvSpPr/>
            <p:nvPr userDrawn="1"/>
          </p:nvSpPr>
          <p:spPr bwMode="gray">
            <a:xfrm>
              <a:off x="439198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ihandform 20"/>
            <p:cNvSpPr/>
            <p:nvPr userDrawn="1"/>
          </p:nvSpPr>
          <p:spPr bwMode="gray">
            <a:xfrm>
              <a:off x="475202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21"/>
            <p:cNvSpPr/>
            <p:nvPr userDrawn="1"/>
          </p:nvSpPr>
          <p:spPr bwMode="gray">
            <a:xfrm>
              <a:off x="323528"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ihandform 22"/>
            <p:cNvSpPr/>
            <p:nvPr userDrawn="1"/>
          </p:nvSpPr>
          <p:spPr bwMode="gray">
            <a:xfrm>
              <a:off x="8820472"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ihandform 23"/>
            <p:cNvSpPr/>
            <p:nvPr userDrawn="1"/>
          </p:nvSpPr>
          <p:spPr bwMode="gray">
            <a:xfrm>
              <a:off x="439198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ihandform 24"/>
            <p:cNvSpPr/>
            <p:nvPr userDrawn="1"/>
          </p:nvSpPr>
          <p:spPr bwMode="gray">
            <a:xfrm>
              <a:off x="475202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ihandform 25"/>
            <p:cNvSpPr/>
            <p:nvPr userDrawn="1"/>
          </p:nvSpPr>
          <p:spPr bwMode="gray">
            <a:xfrm>
              <a:off x="323528"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ihandform 26"/>
            <p:cNvSpPr/>
            <p:nvPr userDrawn="1"/>
          </p:nvSpPr>
          <p:spPr bwMode="gray">
            <a:xfrm>
              <a:off x="8820472"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93395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Textplatzhalter 6"/>
          <p:cNvSpPr>
            <a:spLocks noGrp="1"/>
          </p:cNvSpPr>
          <p:nvPr>
            <p:ph type="body" sz="quarter" idx="13"/>
          </p:nvPr>
        </p:nvSpPr>
        <p:spPr bwMode="gray">
          <a:xfrm>
            <a:off x="323528" y="1268760"/>
            <a:ext cx="8496300" cy="4932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917481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Textplatzhalter 6"/>
          <p:cNvSpPr>
            <a:spLocks noGrp="1"/>
          </p:cNvSpPr>
          <p:nvPr>
            <p:ph type="body" sz="quarter" idx="13"/>
          </p:nvPr>
        </p:nvSpPr>
        <p:spPr bwMode="gray">
          <a:xfrm>
            <a:off x="323528" y="1268760"/>
            <a:ext cx="4068763" cy="4932000"/>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6"/>
          <p:cNvSpPr>
            <a:spLocks noGrp="1"/>
          </p:cNvSpPr>
          <p:nvPr>
            <p:ph type="body" sz="quarter" idx="14"/>
          </p:nvPr>
        </p:nvSpPr>
        <p:spPr bwMode="gray">
          <a:xfrm>
            <a:off x="4752020" y="1268760"/>
            <a:ext cx="4068763" cy="4932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81267592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Textplatzhalter 6"/>
          <p:cNvSpPr>
            <a:spLocks noGrp="1"/>
          </p:cNvSpPr>
          <p:nvPr>
            <p:ph type="body" sz="quarter" idx="13"/>
          </p:nvPr>
        </p:nvSpPr>
        <p:spPr bwMode="gray">
          <a:xfrm>
            <a:off x="323529" y="1268760"/>
            <a:ext cx="2592314" cy="4932000"/>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6"/>
          <p:cNvSpPr>
            <a:spLocks noGrp="1"/>
          </p:cNvSpPr>
          <p:nvPr>
            <p:ph type="body" sz="quarter" idx="14"/>
          </p:nvPr>
        </p:nvSpPr>
        <p:spPr bwMode="gray">
          <a:xfrm>
            <a:off x="3276000" y="1268760"/>
            <a:ext cx="2592000" cy="4932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6"/>
          <p:cNvSpPr>
            <a:spLocks noGrp="1"/>
          </p:cNvSpPr>
          <p:nvPr>
            <p:ph type="body" sz="quarter" idx="15"/>
          </p:nvPr>
        </p:nvSpPr>
        <p:spPr bwMode="gray">
          <a:xfrm>
            <a:off x="6228472" y="1268760"/>
            <a:ext cx="2592000" cy="4932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041699657"/>
      </p:ext>
    </p:extLst>
  </p:cSld>
  <p:clrMapOvr>
    <a:masterClrMapping/>
  </p:clrMapOvr>
  <p:extLst>
    <p:ext uri="{DCECCB84-F9BA-43D5-87BE-67443E8EF086}">
      <p15:sldGuideLst xmlns:p15="http://schemas.microsoft.com/office/powerpoint/2012/main">
        <p15:guide id="0" pos="2064" userDrawn="1">
          <p15:clr>
            <a:srgbClr val="FBAE40"/>
          </p15:clr>
        </p15:guide>
        <p15:guide id="1" pos="1837" userDrawn="1">
          <p15:clr>
            <a:srgbClr val="FBAE40"/>
          </p15:clr>
        </p15:guide>
        <p15:guide id="2" pos="3696" userDrawn="1">
          <p15:clr>
            <a:srgbClr val="FBAE40"/>
          </p15:clr>
        </p15:guide>
        <p15:guide id="3" pos="392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3298800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51"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Narrow" panose="020B0606020202030204" pitchFamily="34" charset="0"/>
            </a:endParaRPr>
          </a:p>
        </p:txBody>
      </p:sp>
      <p:sp>
        <p:nvSpPr>
          <p:cNvPr id="2" name="Titel 1"/>
          <p:cNvSpPr>
            <a:spLocks noGrp="1"/>
          </p:cNvSpPr>
          <p:nvPr>
            <p:ph type="title"/>
          </p:nvPr>
        </p:nvSpPr>
        <p:spPr bwMode="gray"/>
        <p:txBody>
          <a:bodyPr/>
          <a:lstStyle/>
          <a:p>
            <a:r>
              <a:rPr lang="de-DE"/>
              <a:t>Mastertitelformat bearbeiten</a:t>
            </a:r>
            <a:endParaRPr lang="de-DE" dirty="0"/>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Diagrammplatzhalter 6"/>
          <p:cNvSpPr>
            <a:spLocks noGrp="1"/>
          </p:cNvSpPr>
          <p:nvPr>
            <p:ph type="chart" sz="quarter" idx="13"/>
          </p:nvPr>
        </p:nvSpPr>
        <p:spPr bwMode="gray">
          <a:xfrm>
            <a:off x="323528" y="1881174"/>
            <a:ext cx="8496300" cy="4104000"/>
          </a:xfrm>
        </p:spPr>
        <p:txBody>
          <a:bodyPr/>
          <a:lstStyle>
            <a:lvl1pPr>
              <a:spcBef>
                <a:spcPts val="0"/>
              </a:spcBef>
              <a:defRPr b="0"/>
            </a:lvl1pPr>
          </a:lstStyle>
          <a:p>
            <a:r>
              <a:rPr lang="de-DE"/>
              <a:t>Diagramm durch Klicken auf Symbol hinzufügen</a:t>
            </a:r>
            <a:endParaRPr lang="de-DE" dirty="0"/>
          </a:p>
        </p:txBody>
      </p:sp>
      <p:sp>
        <p:nvSpPr>
          <p:cNvPr id="9" name="Textplatzhalter 8"/>
          <p:cNvSpPr>
            <a:spLocks noGrp="1"/>
          </p:cNvSpPr>
          <p:nvPr>
            <p:ph type="body" sz="quarter" idx="14" hasCustomPrompt="1"/>
          </p:nvPr>
        </p:nvSpPr>
        <p:spPr bwMode="gray">
          <a:xfrm>
            <a:off x="323528" y="1268760"/>
            <a:ext cx="8496300" cy="237437"/>
          </a:xfrm>
        </p:spPr>
        <p:txBody>
          <a:bodyPr>
            <a:spAutoFit/>
          </a:bodyPr>
          <a:lstStyle>
            <a:lvl1pPr algn="l">
              <a:spcBef>
                <a:spcPts val="0"/>
              </a:spcBef>
              <a:defRPr b="1"/>
            </a:lvl1pPr>
            <a:lvl2pPr marL="0" indent="0" algn="ctr">
              <a:buNone/>
              <a:defRPr/>
            </a:lvl2pPr>
          </a:lstStyle>
          <a:p>
            <a:pPr lvl="0"/>
            <a:r>
              <a:rPr lang="de-DE" dirty="0"/>
              <a:t>Platzhalter für den Diagrammtitel</a:t>
            </a:r>
          </a:p>
        </p:txBody>
      </p:sp>
      <p:sp>
        <p:nvSpPr>
          <p:cNvPr id="11" name="Textplatzhalter 10"/>
          <p:cNvSpPr>
            <a:spLocks noGrp="1"/>
          </p:cNvSpPr>
          <p:nvPr>
            <p:ph type="body" sz="quarter" idx="15" hasCustomPrompt="1"/>
          </p:nvPr>
        </p:nvSpPr>
        <p:spPr bwMode="gray">
          <a:xfrm>
            <a:off x="323849" y="6060244"/>
            <a:ext cx="8496300" cy="141064"/>
          </a:xfrm>
        </p:spPr>
        <p:txBody>
          <a:bodyPr anchor="b">
            <a:noAutofit/>
          </a:bodyPr>
          <a:lstStyle>
            <a:lvl1pPr algn="r">
              <a:lnSpc>
                <a:spcPts val="1080"/>
              </a:lnSpc>
              <a:spcBef>
                <a:spcPts val="0"/>
              </a:spcBef>
              <a:defRPr sz="900" b="0">
                <a:solidFill>
                  <a:schemeClr val="accent1"/>
                </a:solidFill>
              </a:defRPr>
            </a:lvl1pPr>
            <a:lvl2pPr>
              <a:lnSpc>
                <a:spcPts val="1080"/>
              </a:lnSpc>
              <a:defRPr sz="900">
                <a:solidFill>
                  <a:schemeClr val="accent1"/>
                </a:solidFill>
              </a:defRPr>
            </a:lvl2pPr>
            <a:lvl3pPr>
              <a:lnSpc>
                <a:spcPts val="1080"/>
              </a:lnSpc>
              <a:defRPr sz="900">
                <a:solidFill>
                  <a:schemeClr val="accent1"/>
                </a:solidFill>
              </a:defRPr>
            </a:lvl3pPr>
            <a:lvl4pPr>
              <a:lnSpc>
                <a:spcPts val="1080"/>
              </a:lnSpc>
              <a:defRPr sz="900">
                <a:solidFill>
                  <a:schemeClr val="accent1"/>
                </a:solidFill>
              </a:defRPr>
            </a:lvl4pPr>
            <a:lvl5pPr>
              <a:lnSpc>
                <a:spcPts val="1080"/>
              </a:lnSpc>
              <a:defRPr sz="900">
                <a:solidFill>
                  <a:schemeClr val="accent1"/>
                </a:solidFill>
              </a:defRPr>
            </a:lvl5pPr>
          </a:lstStyle>
          <a:p>
            <a:pPr lvl="0"/>
            <a:r>
              <a:rPr lang="de-DE"/>
              <a:t>Platzhalter für eine Quellenangabe</a:t>
            </a:r>
            <a:endParaRPr lang="de-DE" dirty="0"/>
          </a:p>
        </p:txBody>
      </p:sp>
      <p:sp>
        <p:nvSpPr>
          <p:cNvPr id="14" name="Textplatzhalter 8"/>
          <p:cNvSpPr>
            <a:spLocks noGrp="1"/>
          </p:cNvSpPr>
          <p:nvPr>
            <p:ph type="body" sz="quarter" idx="16" hasCustomPrompt="1"/>
          </p:nvPr>
        </p:nvSpPr>
        <p:spPr bwMode="gray">
          <a:xfrm>
            <a:off x="323528" y="1557139"/>
            <a:ext cx="8496300" cy="237822"/>
          </a:xfrm>
        </p:spPr>
        <p:txBody>
          <a:bodyPr>
            <a:spAutoFit/>
          </a:bodyPr>
          <a:lstStyle>
            <a:lvl1pPr algn="l">
              <a:spcBef>
                <a:spcPts val="0"/>
              </a:spcBef>
              <a:defRPr b="0"/>
            </a:lvl1pPr>
            <a:lvl2pPr marL="0" indent="0" algn="ctr">
              <a:buNone/>
              <a:defRPr/>
            </a:lvl2pPr>
          </a:lstStyle>
          <a:p>
            <a:pPr lvl="0"/>
            <a:r>
              <a:rPr lang="de-DE"/>
              <a:t>Platzhalter für die Werteinheit</a:t>
            </a:r>
            <a:endParaRPr lang="de-DE" dirty="0"/>
          </a:p>
        </p:txBody>
      </p:sp>
    </p:spTree>
    <p:extLst>
      <p:ext uri="{BB962C8B-B14F-4D97-AF65-F5344CB8AC3E}">
        <p14:creationId xmlns:p14="http://schemas.microsoft.com/office/powerpoint/2010/main" val="3379839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Diagramm und Text">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53944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7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Narrow" panose="020B0606020202030204" pitchFamily="34" charset="0"/>
            </a:endParaRPr>
          </a:p>
        </p:txBody>
      </p:sp>
      <p:sp>
        <p:nvSpPr>
          <p:cNvPr id="2" name="Titel 1"/>
          <p:cNvSpPr>
            <a:spLocks noGrp="1"/>
          </p:cNvSpPr>
          <p:nvPr>
            <p:ph type="title"/>
          </p:nvPr>
        </p:nvSpPr>
        <p:spPr bwMode="gray"/>
        <p:txBody>
          <a:bodyPr/>
          <a:lstStyle/>
          <a:p>
            <a:r>
              <a:rPr lang="de-DE"/>
              <a:t>Mastertitelformat bearbeiten</a:t>
            </a:r>
            <a:endParaRPr lang="de-DE" dirty="0"/>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Diagrammplatzhalter 6"/>
          <p:cNvSpPr>
            <a:spLocks noGrp="1"/>
          </p:cNvSpPr>
          <p:nvPr>
            <p:ph type="chart" sz="quarter" idx="13"/>
          </p:nvPr>
        </p:nvSpPr>
        <p:spPr bwMode="gray">
          <a:xfrm>
            <a:off x="323528" y="1881174"/>
            <a:ext cx="4068763" cy="4104000"/>
          </a:xfrm>
        </p:spPr>
        <p:txBody>
          <a:bodyPr/>
          <a:lstStyle>
            <a:lvl1pPr>
              <a:spcBef>
                <a:spcPts val="0"/>
              </a:spcBef>
              <a:defRPr b="0"/>
            </a:lvl1pPr>
          </a:lstStyle>
          <a:p>
            <a:r>
              <a:rPr lang="de-DE"/>
              <a:t>Diagramm durch Klicken auf Symbol hinzufügen</a:t>
            </a:r>
          </a:p>
        </p:txBody>
      </p:sp>
      <p:sp>
        <p:nvSpPr>
          <p:cNvPr id="9" name="Textplatzhalter 8"/>
          <p:cNvSpPr>
            <a:spLocks noGrp="1"/>
          </p:cNvSpPr>
          <p:nvPr>
            <p:ph type="body" sz="quarter" idx="14" hasCustomPrompt="1"/>
          </p:nvPr>
        </p:nvSpPr>
        <p:spPr bwMode="gray">
          <a:xfrm>
            <a:off x="323528" y="1268760"/>
            <a:ext cx="4068763" cy="237437"/>
          </a:xfrm>
        </p:spPr>
        <p:txBody>
          <a:bodyPr wrap="square">
            <a:spAutoFit/>
          </a:bodyPr>
          <a:lstStyle>
            <a:lvl1pPr algn="l">
              <a:spcBef>
                <a:spcPts val="0"/>
              </a:spcBef>
              <a:defRPr b="1"/>
            </a:lvl1pPr>
            <a:lvl2pPr marL="0" indent="0" algn="ctr">
              <a:buNone/>
              <a:defRPr/>
            </a:lvl2pPr>
          </a:lstStyle>
          <a:p>
            <a:pPr lvl="0"/>
            <a:r>
              <a:rPr lang="de-DE" dirty="0"/>
              <a:t>Platzhalter für den Diagrammtitel</a:t>
            </a:r>
          </a:p>
        </p:txBody>
      </p:sp>
      <p:sp>
        <p:nvSpPr>
          <p:cNvPr id="11" name="Textplatzhalter 10"/>
          <p:cNvSpPr>
            <a:spLocks noGrp="1"/>
          </p:cNvSpPr>
          <p:nvPr>
            <p:ph type="body" sz="quarter" idx="15" hasCustomPrompt="1"/>
          </p:nvPr>
        </p:nvSpPr>
        <p:spPr bwMode="gray">
          <a:xfrm>
            <a:off x="323849" y="6060244"/>
            <a:ext cx="4068000" cy="141064"/>
          </a:xfrm>
        </p:spPr>
        <p:txBody>
          <a:bodyPr anchor="b">
            <a:noAutofit/>
          </a:bodyPr>
          <a:lstStyle>
            <a:lvl1pPr algn="r">
              <a:lnSpc>
                <a:spcPts val="1080"/>
              </a:lnSpc>
              <a:spcBef>
                <a:spcPts val="0"/>
              </a:spcBef>
              <a:defRPr sz="900" b="0">
                <a:solidFill>
                  <a:schemeClr val="accent1"/>
                </a:solidFill>
              </a:defRPr>
            </a:lvl1pPr>
            <a:lvl2pPr>
              <a:lnSpc>
                <a:spcPts val="1080"/>
              </a:lnSpc>
              <a:defRPr sz="900">
                <a:solidFill>
                  <a:schemeClr val="accent1"/>
                </a:solidFill>
              </a:defRPr>
            </a:lvl2pPr>
            <a:lvl3pPr>
              <a:lnSpc>
                <a:spcPts val="1080"/>
              </a:lnSpc>
              <a:defRPr sz="900">
                <a:solidFill>
                  <a:schemeClr val="accent1"/>
                </a:solidFill>
              </a:defRPr>
            </a:lvl3pPr>
            <a:lvl4pPr>
              <a:lnSpc>
                <a:spcPts val="1080"/>
              </a:lnSpc>
              <a:defRPr sz="900">
                <a:solidFill>
                  <a:schemeClr val="accent1"/>
                </a:solidFill>
              </a:defRPr>
            </a:lvl4pPr>
            <a:lvl5pPr>
              <a:lnSpc>
                <a:spcPts val="1080"/>
              </a:lnSpc>
              <a:defRPr sz="900">
                <a:solidFill>
                  <a:schemeClr val="accent1"/>
                </a:solidFill>
              </a:defRPr>
            </a:lvl5pPr>
          </a:lstStyle>
          <a:p>
            <a:pPr lvl="0"/>
            <a:r>
              <a:rPr lang="de-DE"/>
              <a:t>Platzhalter für eine Quellenangabe</a:t>
            </a:r>
            <a:endParaRPr lang="de-DE" dirty="0"/>
          </a:p>
        </p:txBody>
      </p:sp>
      <p:sp>
        <p:nvSpPr>
          <p:cNvPr id="14" name="Textplatzhalter 8"/>
          <p:cNvSpPr>
            <a:spLocks noGrp="1"/>
          </p:cNvSpPr>
          <p:nvPr>
            <p:ph type="body" sz="quarter" idx="16" hasCustomPrompt="1"/>
          </p:nvPr>
        </p:nvSpPr>
        <p:spPr bwMode="gray">
          <a:xfrm>
            <a:off x="323528" y="1557139"/>
            <a:ext cx="4068763" cy="237822"/>
          </a:xfrm>
        </p:spPr>
        <p:txBody>
          <a:bodyPr wrap="square">
            <a:spAutoFit/>
          </a:bodyPr>
          <a:lstStyle>
            <a:lvl1pPr algn="l">
              <a:spcBef>
                <a:spcPts val="0"/>
              </a:spcBef>
              <a:defRPr b="0"/>
            </a:lvl1pPr>
            <a:lvl2pPr marL="0" indent="0" algn="ctr">
              <a:buNone/>
              <a:defRPr/>
            </a:lvl2pPr>
          </a:lstStyle>
          <a:p>
            <a:pPr lvl="0"/>
            <a:r>
              <a:rPr lang="de-DE"/>
              <a:t>Platzhalter für die Werteinheit</a:t>
            </a:r>
            <a:endParaRPr lang="de-DE" dirty="0"/>
          </a:p>
        </p:txBody>
      </p:sp>
      <p:sp>
        <p:nvSpPr>
          <p:cNvPr id="8" name="Textplatzhalter 7"/>
          <p:cNvSpPr>
            <a:spLocks noGrp="1"/>
          </p:cNvSpPr>
          <p:nvPr>
            <p:ph type="body" sz="quarter" idx="17"/>
          </p:nvPr>
        </p:nvSpPr>
        <p:spPr bwMode="gray">
          <a:xfrm>
            <a:off x="4752020" y="1268760"/>
            <a:ext cx="4068762" cy="4932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3201942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Text und Diagramm">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3654519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99"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Narrow" panose="020B0606020202030204" pitchFamily="34" charset="0"/>
            </a:endParaRPr>
          </a:p>
        </p:txBody>
      </p:sp>
      <p:sp>
        <p:nvSpPr>
          <p:cNvPr id="2" name="Titel 1"/>
          <p:cNvSpPr>
            <a:spLocks noGrp="1"/>
          </p:cNvSpPr>
          <p:nvPr>
            <p:ph type="title"/>
          </p:nvPr>
        </p:nvSpPr>
        <p:spPr bwMode="gray">
          <a:xfrm>
            <a:off x="323850" y="260648"/>
            <a:ext cx="8496300" cy="791865"/>
          </a:xfrm>
        </p:spPr>
        <p:txBody>
          <a:bodyPr/>
          <a:lstStyle/>
          <a:p>
            <a:r>
              <a:rPr lang="de-DE"/>
              <a:t>Mastertitelformat bearbeiten</a:t>
            </a:r>
            <a:endParaRPr lang="de-DE" dirty="0"/>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Diagrammplatzhalter 6"/>
          <p:cNvSpPr>
            <a:spLocks noGrp="1"/>
          </p:cNvSpPr>
          <p:nvPr>
            <p:ph type="chart" sz="quarter" idx="13"/>
          </p:nvPr>
        </p:nvSpPr>
        <p:spPr bwMode="gray">
          <a:xfrm>
            <a:off x="4751387" y="1880827"/>
            <a:ext cx="4068763" cy="4104000"/>
          </a:xfrm>
        </p:spPr>
        <p:txBody>
          <a:bodyPr/>
          <a:lstStyle>
            <a:lvl1pPr>
              <a:spcBef>
                <a:spcPts val="0"/>
              </a:spcBef>
              <a:defRPr b="0"/>
            </a:lvl1pPr>
          </a:lstStyle>
          <a:p>
            <a:r>
              <a:rPr lang="de-DE"/>
              <a:t>Diagramm durch Klicken auf Symbol hinzufügen</a:t>
            </a:r>
            <a:endParaRPr lang="de-DE" dirty="0"/>
          </a:p>
        </p:txBody>
      </p:sp>
      <p:sp>
        <p:nvSpPr>
          <p:cNvPr id="9" name="Textplatzhalter 8"/>
          <p:cNvSpPr>
            <a:spLocks noGrp="1"/>
          </p:cNvSpPr>
          <p:nvPr>
            <p:ph type="body" sz="quarter" idx="14" hasCustomPrompt="1"/>
          </p:nvPr>
        </p:nvSpPr>
        <p:spPr bwMode="gray">
          <a:xfrm>
            <a:off x="4751387" y="1268760"/>
            <a:ext cx="4068763" cy="237437"/>
          </a:xfrm>
        </p:spPr>
        <p:txBody>
          <a:bodyPr wrap="square">
            <a:spAutoFit/>
          </a:bodyPr>
          <a:lstStyle>
            <a:lvl1pPr algn="l">
              <a:spcBef>
                <a:spcPts val="0"/>
              </a:spcBef>
              <a:defRPr b="1"/>
            </a:lvl1pPr>
            <a:lvl2pPr marL="0" indent="0" algn="ctr">
              <a:buNone/>
              <a:defRPr/>
            </a:lvl2pPr>
          </a:lstStyle>
          <a:p>
            <a:pPr lvl="0"/>
            <a:r>
              <a:rPr lang="de-DE" dirty="0"/>
              <a:t>Platzhalter für den Diagrammtitel</a:t>
            </a:r>
          </a:p>
        </p:txBody>
      </p:sp>
      <p:sp>
        <p:nvSpPr>
          <p:cNvPr id="11" name="Textplatzhalter 10"/>
          <p:cNvSpPr>
            <a:spLocks noGrp="1"/>
          </p:cNvSpPr>
          <p:nvPr>
            <p:ph type="body" sz="quarter" idx="15" hasCustomPrompt="1"/>
          </p:nvPr>
        </p:nvSpPr>
        <p:spPr bwMode="gray">
          <a:xfrm>
            <a:off x="4752150" y="6060244"/>
            <a:ext cx="4068000" cy="141064"/>
          </a:xfrm>
        </p:spPr>
        <p:txBody>
          <a:bodyPr anchor="b">
            <a:noAutofit/>
          </a:bodyPr>
          <a:lstStyle>
            <a:lvl1pPr algn="r">
              <a:lnSpc>
                <a:spcPts val="1080"/>
              </a:lnSpc>
              <a:spcBef>
                <a:spcPts val="0"/>
              </a:spcBef>
              <a:defRPr sz="900" b="0">
                <a:solidFill>
                  <a:schemeClr val="accent1"/>
                </a:solidFill>
              </a:defRPr>
            </a:lvl1pPr>
            <a:lvl2pPr>
              <a:lnSpc>
                <a:spcPts val="1080"/>
              </a:lnSpc>
              <a:defRPr sz="900">
                <a:solidFill>
                  <a:schemeClr val="accent1"/>
                </a:solidFill>
              </a:defRPr>
            </a:lvl2pPr>
            <a:lvl3pPr>
              <a:lnSpc>
                <a:spcPts val="1080"/>
              </a:lnSpc>
              <a:defRPr sz="900">
                <a:solidFill>
                  <a:schemeClr val="accent1"/>
                </a:solidFill>
              </a:defRPr>
            </a:lvl3pPr>
            <a:lvl4pPr>
              <a:lnSpc>
                <a:spcPts val="1080"/>
              </a:lnSpc>
              <a:defRPr sz="900">
                <a:solidFill>
                  <a:schemeClr val="accent1"/>
                </a:solidFill>
              </a:defRPr>
            </a:lvl4pPr>
            <a:lvl5pPr>
              <a:lnSpc>
                <a:spcPts val="1080"/>
              </a:lnSpc>
              <a:defRPr sz="900">
                <a:solidFill>
                  <a:schemeClr val="accent1"/>
                </a:solidFill>
              </a:defRPr>
            </a:lvl5pPr>
          </a:lstStyle>
          <a:p>
            <a:pPr lvl="0"/>
            <a:r>
              <a:rPr lang="de-DE"/>
              <a:t>Platzhalter für eine Quellenangabe</a:t>
            </a:r>
            <a:endParaRPr lang="de-DE" dirty="0"/>
          </a:p>
        </p:txBody>
      </p:sp>
      <p:sp>
        <p:nvSpPr>
          <p:cNvPr id="14" name="Textplatzhalter 8"/>
          <p:cNvSpPr>
            <a:spLocks noGrp="1"/>
          </p:cNvSpPr>
          <p:nvPr>
            <p:ph type="body" sz="quarter" idx="16" hasCustomPrompt="1"/>
          </p:nvPr>
        </p:nvSpPr>
        <p:spPr bwMode="gray">
          <a:xfrm>
            <a:off x="4751387" y="1556792"/>
            <a:ext cx="4068763" cy="237822"/>
          </a:xfrm>
        </p:spPr>
        <p:txBody>
          <a:bodyPr wrap="square">
            <a:spAutoFit/>
          </a:bodyPr>
          <a:lstStyle>
            <a:lvl1pPr algn="l">
              <a:spcBef>
                <a:spcPts val="0"/>
              </a:spcBef>
              <a:defRPr b="0"/>
            </a:lvl1pPr>
            <a:lvl2pPr marL="0" indent="0" algn="ctr">
              <a:buNone/>
              <a:defRPr/>
            </a:lvl2pPr>
          </a:lstStyle>
          <a:p>
            <a:pPr lvl="0"/>
            <a:r>
              <a:rPr lang="de-DE"/>
              <a:t>Platzhalter für die Werteinheit</a:t>
            </a:r>
            <a:endParaRPr lang="de-DE" dirty="0"/>
          </a:p>
        </p:txBody>
      </p:sp>
      <p:sp>
        <p:nvSpPr>
          <p:cNvPr id="8" name="Textplatzhalter 7"/>
          <p:cNvSpPr>
            <a:spLocks noGrp="1"/>
          </p:cNvSpPr>
          <p:nvPr>
            <p:ph type="body" sz="quarter" idx="17"/>
          </p:nvPr>
        </p:nvSpPr>
        <p:spPr bwMode="gray">
          <a:xfrm>
            <a:off x="323528" y="1268760"/>
            <a:ext cx="4068762" cy="4932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83309472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2 Diagramme">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1670910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23" name="think-cell Folie" r:id="rId5" imgW="344" imgH="345" progId="TCLayout.ActiveDocument.1">
                  <p:embed/>
                </p:oleObj>
              </mc:Choice>
              <mc:Fallback>
                <p:oleObj name="think-cell Folie" r:id="rId5" imgW="344" imgH="345" progId="TCLayout.ActiveDocument.1">
                  <p:embed/>
                  <p:pic>
                    <p:nvPicPr>
                      <p:cNvPr id="13" name="Objekt 1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Narrow" panose="020B0606020202030204" pitchFamily="34" charset="0"/>
            </a:endParaRPr>
          </a:p>
        </p:txBody>
      </p:sp>
      <p:sp>
        <p:nvSpPr>
          <p:cNvPr id="2" name="Titel 1"/>
          <p:cNvSpPr>
            <a:spLocks noGrp="1"/>
          </p:cNvSpPr>
          <p:nvPr>
            <p:ph type="title"/>
          </p:nvPr>
        </p:nvSpPr>
        <p:spPr bwMode="gray">
          <a:xfrm>
            <a:off x="323850" y="260648"/>
            <a:ext cx="8496300" cy="791865"/>
          </a:xfrm>
        </p:spPr>
        <p:txBody>
          <a:bodyPr/>
          <a:lstStyle/>
          <a:p>
            <a:r>
              <a:rPr lang="de-DE"/>
              <a:t>Mastertitelformat bearbeiten</a:t>
            </a:r>
            <a:endParaRPr lang="de-DE" dirty="0"/>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Diagrammplatzhalter 6"/>
          <p:cNvSpPr>
            <a:spLocks noGrp="1"/>
          </p:cNvSpPr>
          <p:nvPr>
            <p:ph type="chart" sz="quarter" idx="13"/>
          </p:nvPr>
        </p:nvSpPr>
        <p:spPr bwMode="gray">
          <a:xfrm>
            <a:off x="4751387" y="1880827"/>
            <a:ext cx="4068763" cy="4104000"/>
          </a:xfrm>
        </p:spPr>
        <p:txBody>
          <a:bodyPr/>
          <a:lstStyle>
            <a:lvl1pPr>
              <a:spcBef>
                <a:spcPts val="0"/>
              </a:spcBef>
              <a:defRPr b="0"/>
            </a:lvl1pPr>
          </a:lstStyle>
          <a:p>
            <a:r>
              <a:rPr lang="de-DE"/>
              <a:t>Diagramm durch Klicken auf Symbol hinzufügen</a:t>
            </a:r>
            <a:endParaRPr lang="de-DE" dirty="0"/>
          </a:p>
        </p:txBody>
      </p:sp>
      <p:sp>
        <p:nvSpPr>
          <p:cNvPr id="9" name="Textplatzhalter 8"/>
          <p:cNvSpPr>
            <a:spLocks noGrp="1"/>
          </p:cNvSpPr>
          <p:nvPr>
            <p:ph type="body" sz="quarter" idx="14" hasCustomPrompt="1"/>
          </p:nvPr>
        </p:nvSpPr>
        <p:spPr bwMode="gray">
          <a:xfrm>
            <a:off x="4751387" y="1268760"/>
            <a:ext cx="4068763" cy="237437"/>
          </a:xfrm>
        </p:spPr>
        <p:txBody>
          <a:bodyPr wrap="square">
            <a:spAutoFit/>
          </a:bodyPr>
          <a:lstStyle>
            <a:lvl1pPr algn="l">
              <a:spcBef>
                <a:spcPts val="0"/>
              </a:spcBef>
              <a:defRPr b="1"/>
            </a:lvl1pPr>
            <a:lvl2pPr marL="0" indent="0" algn="ctr">
              <a:buNone/>
              <a:defRPr/>
            </a:lvl2pPr>
          </a:lstStyle>
          <a:p>
            <a:pPr lvl="0"/>
            <a:r>
              <a:rPr lang="de-DE" dirty="0"/>
              <a:t>Platzhalter für den Diagrammtitel</a:t>
            </a:r>
          </a:p>
        </p:txBody>
      </p:sp>
      <p:sp>
        <p:nvSpPr>
          <p:cNvPr id="11" name="Textplatzhalter 10"/>
          <p:cNvSpPr>
            <a:spLocks noGrp="1"/>
          </p:cNvSpPr>
          <p:nvPr>
            <p:ph type="body" sz="quarter" idx="15" hasCustomPrompt="1"/>
          </p:nvPr>
        </p:nvSpPr>
        <p:spPr bwMode="gray">
          <a:xfrm>
            <a:off x="4752150" y="6060244"/>
            <a:ext cx="4068000" cy="141064"/>
          </a:xfrm>
        </p:spPr>
        <p:txBody>
          <a:bodyPr anchor="b">
            <a:noAutofit/>
          </a:bodyPr>
          <a:lstStyle>
            <a:lvl1pPr algn="r">
              <a:lnSpc>
                <a:spcPts val="1080"/>
              </a:lnSpc>
              <a:spcBef>
                <a:spcPts val="0"/>
              </a:spcBef>
              <a:defRPr sz="900" b="0">
                <a:solidFill>
                  <a:schemeClr val="accent1"/>
                </a:solidFill>
              </a:defRPr>
            </a:lvl1pPr>
            <a:lvl2pPr>
              <a:lnSpc>
                <a:spcPts val="1080"/>
              </a:lnSpc>
              <a:defRPr sz="900">
                <a:solidFill>
                  <a:schemeClr val="accent1"/>
                </a:solidFill>
              </a:defRPr>
            </a:lvl2pPr>
            <a:lvl3pPr>
              <a:lnSpc>
                <a:spcPts val="1080"/>
              </a:lnSpc>
              <a:defRPr sz="900">
                <a:solidFill>
                  <a:schemeClr val="accent1"/>
                </a:solidFill>
              </a:defRPr>
            </a:lvl3pPr>
            <a:lvl4pPr>
              <a:lnSpc>
                <a:spcPts val="1080"/>
              </a:lnSpc>
              <a:defRPr sz="900">
                <a:solidFill>
                  <a:schemeClr val="accent1"/>
                </a:solidFill>
              </a:defRPr>
            </a:lvl4pPr>
            <a:lvl5pPr>
              <a:lnSpc>
                <a:spcPts val="1080"/>
              </a:lnSpc>
              <a:defRPr sz="900">
                <a:solidFill>
                  <a:schemeClr val="accent1"/>
                </a:solidFill>
              </a:defRPr>
            </a:lvl5pPr>
          </a:lstStyle>
          <a:p>
            <a:pPr lvl="0"/>
            <a:r>
              <a:rPr lang="de-DE"/>
              <a:t>Platzhalter für eine Quellenangabe</a:t>
            </a:r>
            <a:endParaRPr lang="de-DE" dirty="0"/>
          </a:p>
        </p:txBody>
      </p:sp>
      <p:sp>
        <p:nvSpPr>
          <p:cNvPr id="14" name="Textplatzhalter 8"/>
          <p:cNvSpPr>
            <a:spLocks noGrp="1"/>
          </p:cNvSpPr>
          <p:nvPr>
            <p:ph type="body" sz="quarter" idx="16" hasCustomPrompt="1"/>
          </p:nvPr>
        </p:nvSpPr>
        <p:spPr bwMode="gray">
          <a:xfrm>
            <a:off x="4751387" y="1556792"/>
            <a:ext cx="4068763" cy="237822"/>
          </a:xfrm>
        </p:spPr>
        <p:txBody>
          <a:bodyPr wrap="square">
            <a:spAutoFit/>
          </a:bodyPr>
          <a:lstStyle>
            <a:lvl1pPr algn="l">
              <a:spcBef>
                <a:spcPts val="0"/>
              </a:spcBef>
              <a:defRPr b="0"/>
            </a:lvl1pPr>
            <a:lvl2pPr marL="0" indent="0" algn="ctr">
              <a:buNone/>
              <a:defRPr/>
            </a:lvl2pPr>
          </a:lstStyle>
          <a:p>
            <a:pPr lvl="0"/>
            <a:r>
              <a:rPr lang="de-DE"/>
              <a:t>Platzhalter für die Werteinheit</a:t>
            </a:r>
            <a:endParaRPr lang="de-DE" dirty="0"/>
          </a:p>
        </p:txBody>
      </p:sp>
      <p:sp>
        <p:nvSpPr>
          <p:cNvPr id="15" name="Diagrammplatzhalter 6"/>
          <p:cNvSpPr>
            <a:spLocks noGrp="1"/>
          </p:cNvSpPr>
          <p:nvPr>
            <p:ph type="chart" sz="quarter" idx="17"/>
          </p:nvPr>
        </p:nvSpPr>
        <p:spPr bwMode="gray">
          <a:xfrm>
            <a:off x="323850" y="1880827"/>
            <a:ext cx="4068763" cy="4104000"/>
          </a:xfrm>
        </p:spPr>
        <p:txBody>
          <a:bodyPr/>
          <a:lstStyle>
            <a:lvl1pPr>
              <a:spcBef>
                <a:spcPts val="0"/>
              </a:spcBef>
              <a:defRPr b="0"/>
            </a:lvl1pPr>
          </a:lstStyle>
          <a:p>
            <a:r>
              <a:rPr lang="de-DE"/>
              <a:t>Diagramm durch Klicken auf Symbol hinzufügen</a:t>
            </a:r>
            <a:endParaRPr lang="de-DE" dirty="0"/>
          </a:p>
        </p:txBody>
      </p:sp>
      <p:sp>
        <p:nvSpPr>
          <p:cNvPr id="16" name="Textplatzhalter 8"/>
          <p:cNvSpPr>
            <a:spLocks noGrp="1"/>
          </p:cNvSpPr>
          <p:nvPr>
            <p:ph type="body" sz="quarter" idx="18" hasCustomPrompt="1"/>
          </p:nvPr>
        </p:nvSpPr>
        <p:spPr bwMode="gray">
          <a:xfrm>
            <a:off x="323850" y="1268760"/>
            <a:ext cx="4068763" cy="237437"/>
          </a:xfrm>
        </p:spPr>
        <p:txBody>
          <a:bodyPr wrap="square">
            <a:spAutoFit/>
          </a:bodyPr>
          <a:lstStyle>
            <a:lvl1pPr algn="l">
              <a:spcBef>
                <a:spcPts val="0"/>
              </a:spcBef>
              <a:defRPr b="1"/>
            </a:lvl1pPr>
            <a:lvl2pPr marL="0" indent="0" algn="ctr">
              <a:buNone/>
              <a:defRPr/>
            </a:lvl2pPr>
          </a:lstStyle>
          <a:p>
            <a:pPr lvl="0"/>
            <a:r>
              <a:rPr lang="de-DE" dirty="0"/>
              <a:t>Platzhalter für den Diagrammtitel</a:t>
            </a:r>
          </a:p>
        </p:txBody>
      </p:sp>
      <p:sp>
        <p:nvSpPr>
          <p:cNvPr id="17" name="Textplatzhalter 8"/>
          <p:cNvSpPr>
            <a:spLocks noGrp="1"/>
          </p:cNvSpPr>
          <p:nvPr>
            <p:ph type="body" sz="quarter" idx="19" hasCustomPrompt="1"/>
          </p:nvPr>
        </p:nvSpPr>
        <p:spPr bwMode="gray">
          <a:xfrm>
            <a:off x="323850" y="1556792"/>
            <a:ext cx="4068763" cy="256480"/>
          </a:xfrm>
        </p:spPr>
        <p:txBody>
          <a:bodyPr wrap="square">
            <a:spAutoFit/>
          </a:bodyPr>
          <a:lstStyle>
            <a:lvl1pPr algn="l">
              <a:spcBef>
                <a:spcPts val="0"/>
              </a:spcBef>
              <a:defRPr b="0" baseline="0"/>
            </a:lvl1pPr>
            <a:lvl2pPr marL="0" indent="0" algn="ctr">
              <a:buNone/>
              <a:defRPr/>
            </a:lvl2pPr>
          </a:lstStyle>
          <a:p>
            <a:pPr lvl="0"/>
            <a:r>
              <a:rPr lang="de-DE" dirty="0"/>
              <a:t>Platzhalter für die Werteinheit</a:t>
            </a:r>
          </a:p>
        </p:txBody>
      </p:sp>
      <p:sp>
        <p:nvSpPr>
          <p:cNvPr id="18" name="Textplatzhalter 10"/>
          <p:cNvSpPr>
            <a:spLocks noGrp="1"/>
          </p:cNvSpPr>
          <p:nvPr>
            <p:ph type="body" sz="quarter" idx="20" hasCustomPrompt="1"/>
          </p:nvPr>
        </p:nvSpPr>
        <p:spPr bwMode="gray">
          <a:xfrm>
            <a:off x="323850" y="6060244"/>
            <a:ext cx="4068000" cy="141064"/>
          </a:xfrm>
        </p:spPr>
        <p:txBody>
          <a:bodyPr anchor="b">
            <a:noAutofit/>
          </a:bodyPr>
          <a:lstStyle>
            <a:lvl1pPr algn="r">
              <a:lnSpc>
                <a:spcPts val="1080"/>
              </a:lnSpc>
              <a:spcBef>
                <a:spcPts val="0"/>
              </a:spcBef>
              <a:defRPr sz="900" b="0">
                <a:solidFill>
                  <a:schemeClr val="accent1"/>
                </a:solidFill>
              </a:defRPr>
            </a:lvl1pPr>
            <a:lvl2pPr>
              <a:lnSpc>
                <a:spcPts val="1080"/>
              </a:lnSpc>
              <a:defRPr sz="900">
                <a:solidFill>
                  <a:schemeClr val="accent1"/>
                </a:solidFill>
              </a:defRPr>
            </a:lvl2pPr>
            <a:lvl3pPr>
              <a:lnSpc>
                <a:spcPts val="1080"/>
              </a:lnSpc>
              <a:defRPr sz="900">
                <a:solidFill>
                  <a:schemeClr val="accent1"/>
                </a:solidFill>
              </a:defRPr>
            </a:lvl3pPr>
            <a:lvl4pPr>
              <a:lnSpc>
                <a:spcPts val="1080"/>
              </a:lnSpc>
              <a:defRPr sz="900">
                <a:solidFill>
                  <a:schemeClr val="accent1"/>
                </a:solidFill>
              </a:defRPr>
            </a:lvl4pPr>
            <a:lvl5pPr>
              <a:lnSpc>
                <a:spcPts val="1080"/>
              </a:lnSpc>
              <a:defRPr sz="900">
                <a:solidFill>
                  <a:schemeClr val="accent1"/>
                </a:solidFill>
              </a:defRPr>
            </a:lvl5pPr>
          </a:lstStyle>
          <a:p>
            <a:pPr lvl="0"/>
            <a:r>
              <a:rPr lang="de-DE"/>
              <a:t>Platzhalter für eine Quellenangabe</a:t>
            </a:r>
            <a:endParaRPr lang="de-DE" dirty="0"/>
          </a:p>
        </p:txBody>
      </p:sp>
    </p:spTree>
    <p:extLst>
      <p:ext uri="{BB962C8B-B14F-4D97-AF65-F5344CB8AC3E}">
        <p14:creationId xmlns:p14="http://schemas.microsoft.com/office/powerpoint/2010/main" val="249923176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uster 02">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585451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1"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ts val="2700"/>
              </a:lnSpc>
              <a:spcBef>
                <a:spcPct val="0"/>
              </a:spcBef>
              <a:spcAft>
                <a:spcPct val="0"/>
              </a:spcAft>
            </a:pPr>
            <a:endParaRPr lang="de-DE" sz="2400" b="0" i="0" baseline="0" dirty="0">
              <a:latin typeface="Arial" panose="020B0604020202020204" pitchFamily="34" charset="0"/>
              <a:ea typeface="+mj-ea"/>
              <a:cs typeface="+mj-cs"/>
              <a:sym typeface="Arial Narrow" panose="020B0606020202030204" pitchFamily="34" charset="0"/>
            </a:endParaRPr>
          </a:p>
        </p:txBody>
      </p:sp>
      <p:pic>
        <p:nvPicPr>
          <p:cNvPr id="3" name="Grafik 2"/>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bwMode="gray">
          <a:xfrm>
            <a:off x="254" y="0"/>
            <a:ext cx="9143492" cy="6858000"/>
          </a:xfrm>
          <a:prstGeom prst="rect">
            <a:avLst/>
          </a:prstGeom>
        </p:spPr>
      </p:pic>
      <p:sp>
        <p:nvSpPr>
          <p:cNvPr id="56" name="Textplatzhalter 10"/>
          <p:cNvSpPr>
            <a:spLocks noGrp="1"/>
          </p:cNvSpPr>
          <p:nvPr>
            <p:ph type="body" sz="quarter" idx="12" hasCustomPrompt="1"/>
          </p:nvPr>
        </p:nvSpPr>
        <p:spPr bwMode="gray">
          <a:xfrm>
            <a:off x="323850" y="6512732"/>
            <a:ext cx="2880000" cy="128240"/>
          </a:xfrm>
        </p:spPr>
        <p:txBody>
          <a:bodyPr>
            <a:spAutoFit/>
          </a:bodyPr>
          <a:lstStyle>
            <a:lvl1pPr>
              <a:lnSpc>
                <a:spcPts val="960"/>
              </a:lnSpc>
              <a:defRPr sz="800" b="0">
                <a:solidFill>
                  <a:schemeClr val="bg1"/>
                </a:solidFill>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Marketing-Unterlage</a:t>
            </a:r>
          </a:p>
        </p:txBody>
      </p:sp>
      <p:sp>
        <p:nvSpPr>
          <p:cNvPr id="40" name="Rechteck 39"/>
          <p:cNvSpPr/>
          <p:nvPr userDrawn="1"/>
        </p:nvSpPr>
        <p:spPr bwMode="gray">
          <a:xfrm>
            <a:off x="4641668" y="0"/>
            <a:ext cx="3690000" cy="3690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7" name="Gruppieren 26"/>
          <p:cNvGrpSpPr/>
          <p:nvPr userDrawn="1"/>
        </p:nvGrpSpPr>
        <p:grpSpPr bwMode="gray">
          <a:xfrm>
            <a:off x="7182171" y="326866"/>
            <a:ext cx="823913" cy="328613"/>
            <a:chOff x="323850" y="6294680"/>
            <a:chExt cx="823913" cy="328613"/>
          </a:xfrm>
        </p:grpSpPr>
        <p:sp>
          <p:nvSpPr>
            <p:cNvPr id="28" name="Freeform 11"/>
            <p:cNvSpPr>
              <a:spLocks noEditPoints="1"/>
            </p:cNvSpPr>
            <p:nvPr userDrawn="1"/>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Rectangle 12"/>
            <p:cNvSpPr>
              <a:spLocks noChangeArrowheads="1"/>
            </p:cNvSpPr>
            <p:nvPr userDrawn="1"/>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13"/>
            <p:cNvSpPr>
              <a:spLocks noChangeArrowheads="1"/>
            </p:cNvSpPr>
            <p:nvPr userDrawn="1"/>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Rectangle 14"/>
            <p:cNvSpPr>
              <a:spLocks noChangeArrowheads="1"/>
            </p:cNvSpPr>
            <p:nvPr userDrawn="1"/>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Rectangle 15"/>
            <p:cNvSpPr>
              <a:spLocks noChangeArrowheads="1"/>
            </p:cNvSpPr>
            <p:nvPr userDrawn="1"/>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9" name="Titel 8"/>
          <p:cNvSpPr>
            <a:spLocks noGrp="1"/>
          </p:cNvSpPr>
          <p:nvPr>
            <p:ph type="title" hasCustomPrompt="1"/>
          </p:nvPr>
        </p:nvSpPr>
        <p:spPr bwMode="gray">
          <a:xfrm>
            <a:off x="4965840" y="952827"/>
            <a:ext cx="3042000" cy="692497"/>
          </a:xfrm>
        </p:spPr>
        <p:txBody>
          <a:bodyPr wrap="square" anchor="t" anchorCtr="0">
            <a:spAutoFit/>
          </a:bodyPr>
          <a:lstStyle>
            <a:lvl1pPr>
              <a:lnSpc>
                <a:spcPts val="2700"/>
              </a:lnSpc>
              <a:defRPr sz="2400" baseline="0">
                <a:solidFill>
                  <a:schemeClr val="accent2"/>
                </a:solidFill>
                <a:latin typeface="Arial Narrow" panose="020B0506020202030204" pitchFamily="34" charset="0"/>
              </a:defRPr>
            </a:lvl1pPr>
          </a:lstStyle>
          <a:p>
            <a:r>
              <a:rPr lang="de-DE" dirty="0"/>
              <a:t>Präsentationstitel maximal vierzeilig</a:t>
            </a:r>
          </a:p>
        </p:txBody>
      </p:sp>
      <p:sp>
        <p:nvSpPr>
          <p:cNvPr id="11" name="Textplatzhalter 10"/>
          <p:cNvSpPr>
            <a:spLocks noGrp="1"/>
          </p:cNvSpPr>
          <p:nvPr>
            <p:ph type="body" sz="quarter" idx="10" hasCustomPrompt="1"/>
          </p:nvPr>
        </p:nvSpPr>
        <p:spPr bwMode="gray">
          <a:xfrm>
            <a:off x="4965518" y="2701588"/>
            <a:ext cx="3042000" cy="218008"/>
          </a:xfrm>
        </p:spPr>
        <p:txBody>
          <a:bodyPr wrap="square">
            <a:spAutoFit/>
          </a:bodyPr>
          <a:lstStyle>
            <a:lvl1pPr>
              <a:lnSpc>
                <a:spcPts val="1700"/>
              </a:lnSpc>
              <a:spcBef>
                <a:spcPts val="0"/>
              </a:spcBef>
              <a:defRPr sz="1400" b="1">
                <a:solidFill>
                  <a:schemeClr val="accent1"/>
                </a:solidFill>
                <a:latin typeface="Arial Narrow" panose="020B0506020202030204" pitchFamily="34" charset="0"/>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Subheadline maximal zweizeilig</a:t>
            </a:r>
          </a:p>
        </p:txBody>
      </p:sp>
      <p:sp>
        <p:nvSpPr>
          <p:cNvPr id="12" name="Textplatzhalter 10"/>
          <p:cNvSpPr>
            <a:spLocks noGrp="1"/>
          </p:cNvSpPr>
          <p:nvPr>
            <p:ph type="body" sz="quarter" idx="11" hasCustomPrompt="1"/>
          </p:nvPr>
        </p:nvSpPr>
        <p:spPr bwMode="gray">
          <a:xfrm>
            <a:off x="4965518" y="3219542"/>
            <a:ext cx="3042000" cy="192360"/>
          </a:xfrm>
        </p:spPr>
        <p:txBody>
          <a:bodyPr wrap="square" anchor="b">
            <a:spAutoFit/>
          </a:bodyPr>
          <a:lstStyle>
            <a:lvl1pPr>
              <a:lnSpc>
                <a:spcPts val="1500"/>
              </a:lnSpc>
              <a:spcBef>
                <a:spcPts val="0"/>
              </a:spcBef>
              <a:defRPr sz="1200" b="0">
                <a:solidFill>
                  <a:schemeClr val="accent1"/>
                </a:solidFill>
                <a:latin typeface="Arial Narrow" panose="020B0506020202030204" pitchFamily="34" charset="0"/>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Name Referent | Ort | TT.MM.JJJJ</a:t>
            </a:r>
          </a:p>
        </p:txBody>
      </p:sp>
      <p:sp>
        <p:nvSpPr>
          <p:cNvPr id="17" name="Bildplatzhalter 5"/>
          <p:cNvSpPr>
            <a:spLocks noGrp="1"/>
          </p:cNvSpPr>
          <p:nvPr>
            <p:ph type="pic" sz="quarter" idx="14" hasCustomPrompt="1"/>
          </p:nvPr>
        </p:nvSpPr>
        <p:spPr bwMode="gray">
          <a:xfrm>
            <a:off x="4641668" y="3723252"/>
            <a:ext cx="1255368" cy="723900"/>
          </a:xfrm>
          <a:solidFill>
            <a:schemeClr val="bg1"/>
          </a:solidFill>
        </p:spPr>
        <p:txBody>
          <a:bodyPr/>
          <a:lstStyle>
            <a:lvl1pPr>
              <a:defRPr sz="1200" b="0">
                <a:latin typeface="Arial Narrow" panose="020B0506020202030204" pitchFamily="34" charset="0"/>
              </a:defRPr>
            </a:lvl1pPr>
          </a:lstStyle>
          <a:p>
            <a:r>
              <a:rPr lang="de-DE" dirty="0"/>
              <a:t>Platzhalter für ein Kooperationspartner Logo</a:t>
            </a:r>
          </a:p>
        </p:txBody>
      </p:sp>
      <p:grpSp>
        <p:nvGrpSpPr>
          <p:cNvPr id="18" name="Gruppieren 17"/>
          <p:cNvGrpSpPr/>
          <p:nvPr userDrawn="1"/>
        </p:nvGrpSpPr>
        <p:grpSpPr bwMode="gray">
          <a:xfrm>
            <a:off x="-122806" y="-125583"/>
            <a:ext cx="9390074" cy="7104692"/>
            <a:chOff x="-122806" y="-125583"/>
            <a:chExt cx="9390074" cy="7104692"/>
          </a:xfrm>
        </p:grpSpPr>
        <p:sp>
          <p:nvSpPr>
            <p:cNvPr id="19" name="Freihandform 18"/>
            <p:cNvSpPr/>
            <p:nvPr userDrawn="1"/>
          </p:nvSpPr>
          <p:spPr bwMode="gray">
            <a:xfrm>
              <a:off x="9159268"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ihandform 20"/>
            <p:cNvSpPr/>
            <p:nvPr userDrawn="1"/>
          </p:nvSpPr>
          <p:spPr bwMode="gray">
            <a:xfrm>
              <a:off x="9159268"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21"/>
            <p:cNvSpPr/>
            <p:nvPr userDrawn="1"/>
          </p:nvSpPr>
          <p:spPr bwMode="gray">
            <a:xfrm>
              <a:off x="-122806"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ihandform 23"/>
            <p:cNvSpPr/>
            <p:nvPr userDrawn="1"/>
          </p:nvSpPr>
          <p:spPr bwMode="gray">
            <a:xfrm>
              <a:off x="-122806"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ihandform 24"/>
            <p:cNvSpPr/>
            <p:nvPr userDrawn="1"/>
          </p:nvSpPr>
          <p:spPr bwMode="gray">
            <a:xfrm>
              <a:off x="439198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ihandform 25"/>
            <p:cNvSpPr/>
            <p:nvPr userDrawn="1"/>
          </p:nvSpPr>
          <p:spPr bwMode="gray">
            <a:xfrm>
              <a:off x="475202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ihandform 32"/>
            <p:cNvSpPr/>
            <p:nvPr userDrawn="1"/>
          </p:nvSpPr>
          <p:spPr bwMode="gray">
            <a:xfrm>
              <a:off x="323528"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userDrawn="1"/>
          </p:nvSpPr>
          <p:spPr bwMode="gray">
            <a:xfrm>
              <a:off x="8820472"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ihandform 34"/>
            <p:cNvSpPr/>
            <p:nvPr userDrawn="1"/>
          </p:nvSpPr>
          <p:spPr bwMode="gray">
            <a:xfrm>
              <a:off x="439198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ihandform 35"/>
            <p:cNvSpPr/>
            <p:nvPr userDrawn="1"/>
          </p:nvSpPr>
          <p:spPr bwMode="gray">
            <a:xfrm>
              <a:off x="475202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ihandform 36"/>
            <p:cNvSpPr/>
            <p:nvPr userDrawn="1"/>
          </p:nvSpPr>
          <p:spPr bwMode="gray">
            <a:xfrm>
              <a:off x="323528"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37"/>
            <p:cNvSpPr/>
            <p:nvPr userDrawn="1"/>
          </p:nvSpPr>
          <p:spPr bwMode="gray">
            <a:xfrm>
              <a:off x="8820472"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85307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3586257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47"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Narrow" panose="020B0606020202030204" pitchFamily="34" charset="0"/>
            </a:endParaRPr>
          </a:p>
        </p:txBody>
      </p:sp>
      <p:sp>
        <p:nvSpPr>
          <p:cNvPr id="2" name="Titel 1"/>
          <p:cNvSpPr>
            <a:spLocks noGrp="1"/>
          </p:cNvSpPr>
          <p:nvPr>
            <p:ph type="title"/>
          </p:nvPr>
        </p:nvSpPr>
        <p:spPr bwMode="gray"/>
        <p:txBody>
          <a:bodyPr/>
          <a:lstStyle/>
          <a:p>
            <a:r>
              <a:rPr lang="de-DE"/>
              <a:t>Mastertitelformat bearbeiten</a:t>
            </a:r>
            <a:endParaRPr lang="de-DE" dirty="0"/>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16" name="Bildplatzhalter 15"/>
          <p:cNvSpPr>
            <a:spLocks noGrp="1"/>
          </p:cNvSpPr>
          <p:nvPr>
            <p:ph type="pic" sz="quarter" idx="18"/>
          </p:nvPr>
        </p:nvSpPr>
        <p:spPr bwMode="gray">
          <a:xfrm>
            <a:off x="323528" y="1268413"/>
            <a:ext cx="8496300" cy="4932000"/>
          </a:xfrm>
          <a:prstGeom prst="rect">
            <a:avLst/>
          </a:prstGeom>
          <a:solidFill>
            <a:srgbClr val="C6C7C8"/>
          </a:solidFill>
        </p:spPr>
        <p:txBody>
          <a:bodyPr wrap="square">
            <a:noAutofit/>
          </a:bodyPr>
          <a:lstStyle>
            <a:lvl1pPr>
              <a:spcBef>
                <a:spcPts val="0"/>
              </a:spcBef>
              <a:defRPr b="0"/>
            </a:lvl1pPr>
          </a:lstStyle>
          <a:p>
            <a:r>
              <a:rPr lang="de-DE"/>
              <a:t>Bild durch Klicken auf Symbol hinzufügen</a:t>
            </a:r>
          </a:p>
        </p:txBody>
      </p:sp>
    </p:spTree>
    <p:extLst>
      <p:ext uri="{BB962C8B-B14F-4D97-AF65-F5344CB8AC3E}">
        <p14:creationId xmlns:p14="http://schemas.microsoft.com/office/powerpoint/2010/main" val="56068460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Bild und Text">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3855875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71"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Narrow" panose="020B0606020202030204" pitchFamily="34" charset="0"/>
            </a:endParaRPr>
          </a:p>
        </p:txBody>
      </p:sp>
      <p:sp>
        <p:nvSpPr>
          <p:cNvPr id="2" name="Titel 1"/>
          <p:cNvSpPr>
            <a:spLocks noGrp="1"/>
          </p:cNvSpPr>
          <p:nvPr>
            <p:ph type="title"/>
          </p:nvPr>
        </p:nvSpPr>
        <p:spPr bwMode="gray"/>
        <p:txBody>
          <a:bodyPr/>
          <a:lstStyle/>
          <a:p>
            <a:r>
              <a:rPr lang="de-DE"/>
              <a:t>Mastertitelformat bearbeiten</a:t>
            </a:r>
            <a:endParaRPr lang="de-DE" dirty="0"/>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8" name="Textplatzhalter 7"/>
          <p:cNvSpPr>
            <a:spLocks noGrp="1"/>
          </p:cNvSpPr>
          <p:nvPr>
            <p:ph type="body" sz="quarter" idx="17"/>
          </p:nvPr>
        </p:nvSpPr>
        <p:spPr bwMode="gray">
          <a:xfrm>
            <a:off x="4752020" y="1268760"/>
            <a:ext cx="4068762" cy="4932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6" name="Bildplatzhalter 15"/>
          <p:cNvSpPr>
            <a:spLocks noGrp="1"/>
          </p:cNvSpPr>
          <p:nvPr>
            <p:ph type="pic" sz="quarter" idx="18"/>
          </p:nvPr>
        </p:nvSpPr>
        <p:spPr bwMode="gray">
          <a:xfrm>
            <a:off x="323528" y="1268413"/>
            <a:ext cx="4067999" cy="4932000"/>
          </a:xfrm>
          <a:prstGeom prst="rect">
            <a:avLst/>
          </a:prstGeom>
          <a:solidFill>
            <a:srgbClr val="C6C7C8"/>
          </a:solidFill>
        </p:spPr>
        <p:txBody>
          <a:bodyPr wrap="square">
            <a:noAutofit/>
          </a:bodyPr>
          <a:lstStyle>
            <a:lvl1pPr>
              <a:spcBef>
                <a:spcPts val="0"/>
              </a:spcBef>
              <a:defRPr b="0"/>
            </a:lvl1pPr>
          </a:lstStyle>
          <a:p>
            <a:r>
              <a:rPr lang="de-DE"/>
              <a:t>Bild durch Klicken auf Symbol hinzufügen</a:t>
            </a:r>
          </a:p>
        </p:txBody>
      </p:sp>
    </p:spTree>
    <p:extLst>
      <p:ext uri="{BB962C8B-B14F-4D97-AF65-F5344CB8AC3E}">
        <p14:creationId xmlns:p14="http://schemas.microsoft.com/office/powerpoint/2010/main" val="393712438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2 Bilder und Text">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3726967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9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Narrow" panose="020B0606020202030204" pitchFamily="34" charset="0"/>
            </a:endParaRPr>
          </a:p>
        </p:txBody>
      </p:sp>
      <p:sp>
        <p:nvSpPr>
          <p:cNvPr id="2" name="Titel 1"/>
          <p:cNvSpPr>
            <a:spLocks noGrp="1"/>
          </p:cNvSpPr>
          <p:nvPr>
            <p:ph type="title"/>
          </p:nvPr>
        </p:nvSpPr>
        <p:spPr bwMode="gray"/>
        <p:txBody>
          <a:bodyPr/>
          <a:lstStyle/>
          <a:p>
            <a:r>
              <a:rPr lang="de-DE"/>
              <a:t>Mastertitelformat bearbeiten</a:t>
            </a:r>
            <a:endParaRPr lang="de-DE" dirty="0"/>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8" name="Textplatzhalter 7"/>
          <p:cNvSpPr>
            <a:spLocks noGrp="1"/>
          </p:cNvSpPr>
          <p:nvPr>
            <p:ph type="body" sz="quarter" idx="17"/>
          </p:nvPr>
        </p:nvSpPr>
        <p:spPr bwMode="gray">
          <a:xfrm>
            <a:off x="4752020" y="1268760"/>
            <a:ext cx="4068762" cy="4932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6" name="Bildplatzhalter 15"/>
          <p:cNvSpPr>
            <a:spLocks noGrp="1"/>
          </p:cNvSpPr>
          <p:nvPr>
            <p:ph type="pic" sz="quarter" idx="18"/>
          </p:nvPr>
        </p:nvSpPr>
        <p:spPr bwMode="gray">
          <a:xfrm>
            <a:off x="323528" y="1268412"/>
            <a:ext cx="4067999" cy="2376000"/>
          </a:xfrm>
          <a:prstGeom prst="rect">
            <a:avLst/>
          </a:prstGeom>
          <a:solidFill>
            <a:srgbClr val="C6C7C8"/>
          </a:solidFill>
        </p:spPr>
        <p:txBody>
          <a:bodyPr wrap="square">
            <a:noAutofit/>
          </a:bodyPr>
          <a:lstStyle>
            <a:lvl1pPr>
              <a:spcBef>
                <a:spcPts val="0"/>
              </a:spcBef>
              <a:defRPr b="0"/>
            </a:lvl1pPr>
          </a:lstStyle>
          <a:p>
            <a:r>
              <a:rPr lang="de-DE"/>
              <a:t>Bild durch Klicken auf Symbol hinzufügen</a:t>
            </a:r>
          </a:p>
        </p:txBody>
      </p:sp>
      <p:sp>
        <p:nvSpPr>
          <p:cNvPr id="11" name="Bildplatzhalter 10"/>
          <p:cNvSpPr>
            <a:spLocks noGrp="1"/>
          </p:cNvSpPr>
          <p:nvPr>
            <p:ph type="pic" sz="quarter" idx="19"/>
          </p:nvPr>
        </p:nvSpPr>
        <p:spPr bwMode="gray">
          <a:xfrm>
            <a:off x="323528" y="3825308"/>
            <a:ext cx="4067999" cy="2376000"/>
          </a:xfrm>
          <a:prstGeom prst="rect">
            <a:avLst/>
          </a:prstGeom>
          <a:solidFill>
            <a:srgbClr val="C6C7C8"/>
          </a:solidFill>
        </p:spPr>
        <p:txBody>
          <a:bodyPr wrap="square">
            <a:noAutofit/>
          </a:bodyPr>
          <a:lstStyle>
            <a:lvl1pPr>
              <a:spcBef>
                <a:spcPts val="0"/>
              </a:spcBef>
              <a:defRPr b="0"/>
            </a:lvl1pPr>
          </a:lstStyle>
          <a:p>
            <a:r>
              <a:rPr lang="de-DE"/>
              <a:t>Bild durch Klicken auf Symbol hinzufügen</a:t>
            </a:r>
          </a:p>
        </p:txBody>
      </p:sp>
    </p:spTree>
    <p:extLst>
      <p:ext uri="{BB962C8B-B14F-4D97-AF65-F5344CB8AC3E}">
        <p14:creationId xmlns:p14="http://schemas.microsoft.com/office/powerpoint/2010/main" val="86923126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2644873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9"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Narrow" panose="020B0606020202030204" pitchFamily="34" charset="0"/>
            </a:endParaRPr>
          </a:p>
        </p:txBody>
      </p:sp>
      <p:sp>
        <p:nvSpPr>
          <p:cNvPr id="2" name="Titel 1"/>
          <p:cNvSpPr>
            <a:spLocks noGrp="1"/>
          </p:cNvSpPr>
          <p:nvPr>
            <p:ph type="title"/>
          </p:nvPr>
        </p:nvSpPr>
        <p:spPr bwMode="gray">
          <a:xfrm>
            <a:off x="323850" y="260648"/>
            <a:ext cx="8496300" cy="791865"/>
          </a:xfrm>
        </p:spPr>
        <p:txBody>
          <a:bodyPr/>
          <a:lstStyle/>
          <a:p>
            <a:r>
              <a:rPr lang="de-DE"/>
              <a:t>Mastertitelformat bearbeiten</a:t>
            </a:r>
            <a:endParaRPr lang="de-DE" dirty="0"/>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8" name="Textplatzhalter 7"/>
          <p:cNvSpPr>
            <a:spLocks noGrp="1"/>
          </p:cNvSpPr>
          <p:nvPr>
            <p:ph type="body" sz="quarter" idx="17"/>
          </p:nvPr>
        </p:nvSpPr>
        <p:spPr bwMode="gray">
          <a:xfrm>
            <a:off x="323528" y="1268760"/>
            <a:ext cx="4068762" cy="4932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Bildplatzhalter 14"/>
          <p:cNvSpPr>
            <a:spLocks noGrp="1"/>
          </p:cNvSpPr>
          <p:nvPr>
            <p:ph type="pic" sz="quarter" idx="18"/>
          </p:nvPr>
        </p:nvSpPr>
        <p:spPr bwMode="gray">
          <a:xfrm>
            <a:off x="4752020" y="1269308"/>
            <a:ext cx="4067999" cy="4932000"/>
          </a:xfrm>
          <a:prstGeom prst="rect">
            <a:avLst/>
          </a:prstGeom>
          <a:solidFill>
            <a:srgbClr val="C6C7C8"/>
          </a:solidFill>
        </p:spPr>
        <p:txBody>
          <a:bodyPr wrap="square">
            <a:noAutofit/>
          </a:bodyPr>
          <a:lstStyle>
            <a:lvl1pPr>
              <a:spcBef>
                <a:spcPts val="0"/>
              </a:spcBef>
              <a:defRPr b="0"/>
            </a:lvl1pPr>
          </a:lstStyle>
          <a:p>
            <a:r>
              <a:rPr lang="de-DE"/>
              <a:t>Bild durch Klicken auf Symbol hinzufügen</a:t>
            </a:r>
          </a:p>
        </p:txBody>
      </p:sp>
    </p:spTree>
    <p:extLst>
      <p:ext uri="{BB962C8B-B14F-4D97-AF65-F5344CB8AC3E}">
        <p14:creationId xmlns:p14="http://schemas.microsoft.com/office/powerpoint/2010/main" val="132562693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Text und 2 Bilder">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386873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43"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Narrow" panose="020B0606020202030204" pitchFamily="34" charset="0"/>
            </a:endParaRPr>
          </a:p>
        </p:txBody>
      </p:sp>
      <p:sp>
        <p:nvSpPr>
          <p:cNvPr id="2" name="Titel 1"/>
          <p:cNvSpPr>
            <a:spLocks noGrp="1"/>
          </p:cNvSpPr>
          <p:nvPr>
            <p:ph type="title"/>
          </p:nvPr>
        </p:nvSpPr>
        <p:spPr bwMode="gray">
          <a:xfrm>
            <a:off x="323850" y="260648"/>
            <a:ext cx="8496300" cy="791865"/>
          </a:xfrm>
        </p:spPr>
        <p:txBody>
          <a:bodyPr/>
          <a:lstStyle/>
          <a:p>
            <a:r>
              <a:rPr lang="de-DE"/>
              <a:t>Mastertitelformat bearbeiten</a:t>
            </a:r>
            <a:endParaRPr lang="de-DE" dirty="0"/>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8" name="Textplatzhalter 7"/>
          <p:cNvSpPr>
            <a:spLocks noGrp="1"/>
          </p:cNvSpPr>
          <p:nvPr>
            <p:ph type="body" sz="quarter" idx="17"/>
          </p:nvPr>
        </p:nvSpPr>
        <p:spPr bwMode="gray">
          <a:xfrm>
            <a:off x="323528" y="1268760"/>
            <a:ext cx="4068762" cy="4932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Bildplatzhalter 14"/>
          <p:cNvSpPr>
            <a:spLocks noGrp="1"/>
          </p:cNvSpPr>
          <p:nvPr>
            <p:ph type="pic" sz="quarter" idx="18"/>
          </p:nvPr>
        </p:nvSpPr>
        <p:spPr bwMode="gray">
          <a:xfrm>
            <a:off x="4752020" y="1268760"/>
            <a:ext cx="4067999" cy="2376000"/>
          </a:xfrm>
          <a:prstGeom prst="rect">
            <a:avLst/>
          </a:prstGeom>
          <a:solidFill>
            <a:srgbClr val="C6C7C8"/>
          </a:solidFill>
        </p:spPr>
        <p:txBody>
          <a:bodyPr wrap="square">
            <a:noAutofit/>
          </a:bodyPr>
          <a:lstStyle>
            <a:lvl1pPr>
              <a:spcBef>
                <a:spcPts val="0"/>
              </a:spcBef>
              <a:defRPr b="0"/>
            </a:lvl1pPr>
          </a:lstStyle>
          <a:p>
            <a:r>
              <a:rPr lang="de-DE"/>
              <a:t>Bild durch Klicken auf Symbol hinzufügen</a:t>
            </a:r>
          </a:p>
        </p:txBody>
      </p:sp>
      <p:sp>
        <p:nvSpPr>
          <p:cNvPr id="11" name="Bildplatzhalter 10"/>
          <p:cNvSpPr>
            <a:spLocks noGrp="1"/>
          </p:cNvSpPr>
          <p:nvPr>
            <p:ph type="pic" sz="quarter" idx="19"/>
          </p:nvPr>
        </p:nvSpPr>
        <p:spPr bwMode="gray">
          <a:xfrm>
            <a:off x="4752020" y="3825308"/>
            <a:ext cx="4067999" cy="2376000"/>
          </a:xfrm>
          <a:prstGeom prst="rect">
            <a:avLst/>
          </a:prstGeom>
          <a:solidFill>
            <a:srgbClr val="C6C7C8"/>
          </a:solidFill>
        </p:spPr>
        <p:txBody>
          <a:bodyPr wrap="square">
            <a:noAutofit/>
          </a:bodyPr>
          <a:lstStyle>
            <a:lvl1pPr>
              <a:spcBef>
                <a:spcPts val="0"/>
              </a:spcBef>
              <a:defRPr b="0"/>
            </a:lvl1pPr>
          </a:lstStyle>
          <a:p>
            <a:r>
              <a:rPr lang="de-DE"/>
              <a:t>Bild durch Klicken auf Symbol hinzufügen</a:t>
            </a:r>
          </a:p>
        </p:txBody>
      </p:sp>
    </p:spTree>
    <p:extLst>
      <p:ext uri="{BB962C8B-B14F-4D97-AF65-F5344CB8AC3E}">
        <p14:creationId xmlns:p14="http://schemas.microsoft.com/office/powerpoint/2010/main" val="367994803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Tree>
    <p:extLst>
      <p:ext uri="{BB962C8B-B14F-4D97-AF65-F5344CB8AC3E}">
        <p14:creationId xmlns:p14="http://schemas.microsoft.com/office/powerpoint/2010/main" val="640846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Tree>
    <p:extLst>
      <p:ext uri="{BB962C8B-B14F-4D97-AF65-F5344CB8AC3E}">
        <p14:creationId xmlns:p14="http://schemas.microsoft.com/office/powerpoint/2010/main" val="1705245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el ohne Bild">
    <p:spTree>
      <p:nvGrpSpPr>
        <p:cNvPr id="1" name=""/>
        <p:cNvGrpSpPr/>
        <p:nvPr/>
      </p:nvGrpSpPr>
      <p:grpSpPr>
        <a:xfrm>
          <a:off x="0" y="0"/>
          <a:ext cx="0" cy="0"/>
          <a:chOff x="0" y="0"/>
          <a:chExt cx="0" cy="0"/>
        </a:xfrm>
      </p:grpSpPr>
      <p:sp>
        <p:nvSpPr>
          <p:cNvPr id="31" name="Rechteck 30">
            <a:extLst>
              <a:ext uri="{FF2B5EF4-FFF2-40B4-BE49-F238E27FC236}">
                <a16:creationId xmlns:a16="http://schemas.microsoft.com/office/drawing/2014/main" id="{05B78D1B-1A08-43C9-8B02-CE0B58EA5E35}"/>
              </a:ext>
            </a:extLst>
          </p:cNvPr>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gn="l">
              <a:lnSpc>
                <a:spcPct val="104000"/>
              </a:lnSpc>
              <a:spcBef>
                <a:spcPts val="450"/>
              </a:spcBef>
              <a:buFont typeface="Wingdings" panose="05000000000000000000" pitchFamily="2" charset="2"/>
              <a:buChar char="§"/>
            </a:pPr>
            <a:endParaRPr lang="de-DE" sz="1200" dirty="0" err="1"/>
          </a:p>
        </p:txBody>
      </p:sp>
      <p:sp>
        <p:nvSpPr>
          <p:cNvPr id="3" name="Rechteck 2"/>
          <p:cNvSpPr/>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gn="l">
              <a:lnSpc>
                <a:spcPct val="104000"/>
              </a:lnSpc>
              <a:spcBef>
                <a:spcPts val="450"/>
              </a:spcBef>
              <a:buFont typeface="Wingdings" panose="05000000000000000000" pitchFamily="2" charset="2"/>
              <a:buChar char="§"/>
            </a:pPr>
            <a:endParaRPr lang="de-DE" sz="1200" dirty="0" err="1"/>
          </a:p>
        </p:txBody>
      </p:sp>
      <p:sp>
        <p:nvSpPr>
          <p:cNvPr id="53" name="Rechtwinkliges Dreieck 52"/>
          <p:cNvSpPr/>
          <p:nvPr/>
        </p:nvSpPr>
        <p:spPr>
          <a:xfrm rot="10800000" flipV="1">
            <a:off x="5904021" y="5589242"/>
            <a:ext cx="3239979" cy="126875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gn="l">
              <a:lnSpc>
                <a:spcPct val="104000"/>
              </a:lnSpc>
              <a:spcBef>
                <a:spcPts val="450"/>
              </a:spcBef>
              <a:buFont typeface="Wingdings" panose="05000000000000000000" pitchFamily="2" charset="2"/>
              <a:buChar char="§"/>
            </a:pPr>
            <a:endParaRPr lang="de-DE" sz="1200" dirty="0" err="1"/>
          </a:p>
        </p:txBody>
      </p:sp>
      <p:sp>
        <p:nvSpPr>
          <p:cNvPr id="52" name="Rechtwinkliges Dreieck 51"/>
          <p:cNvSpPr/>
          <p:nvPr/>
        </p:nvSpPr>
        <p:spPr>
          <a:xfrm rot="10800000">
            <a:off x="7650342" y="-2"/>
            <a:ext cx="1493658" cy="52292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gn="l">
              <a:lnSpc>
                <a:spcPct val="104000"/>
              </a:lnSpc>
              <a:spcBef>
                <a:spcPts val="450"/>
              </a:spcBef>
              <a:buFont typeface="Wingdings" panose="05000000000000000000" pitchFamily="2" charset="2"/>
              <a:buChar char="§"/>
            </a:pPr>
            <a:endParaRPr lang="de-DE" sz="1200" dirty="0" err="1"/>
          </a:p>
        </p:txBody>
      </p:sp>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26463623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3598" name="think-cell Folie" r:id="rId7" imgW="344" imgH="345" progId="TCLayout.ActiveDocument.1">
                  <p:embed/>
                </p:oleObj>
              </mc:Choice>
              <mc:Fallback>
                <p:oleObj name="think-cell Folie" r:id="rId7" imgW="344" imgH="345" progId="TCLayout.ActiveDocument.1">
                  <p:embed/>
                  <p:pic>
                    <p:nvPicPr>
                      <p:cNvPr id="8" name="Objekt 7" hidden="1"/>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7" name="Rechteck 6" hidden="1"/>
          <p:cNvSpPr/>
          <p:nvPr>
            <p:custDataLst>
              <p:tags r:id="rId3"/>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025"/>
              </a:lnSpc>
              <a:spcBef>
                <a:spcPct val="0"/>
              </a:spcBef>
              <a:spcAft>
                <a:spcPct val="0"/>
              </a:spcAft>
            </a:pPr>
            <a:endParaRPr lang="de-DE" sz="1800" b="0" i="0" baseline="0" dirty="0">
              <a:latin typeface="Arial Narrow" panose="020B0606020202030204" pitchFamily="34" charset="0"/>
              <a:ea typeface="+mj-ea"/>
              <a:cs typeface="+mj-cs"/>
              <a:sym typeface="Arial Narrow" panose="020B0606020202030204" pitchFamily="34" charset="0"/>
            </a:endParaRPr>
          </a:p>
        </p:txBody>
      </p:sp>
      <p:grpSp>
        <p:nvGrpSpPr>
          <p:cNvPr id="33" name="Gruppieren 32"/>
          <p:cNvGrpSpPr/>
          <p:nvPr/>
        </p:nvGrpSpPr>
        <p:grpSpPr bwMode="gray">
          <a:xfrm>
            <a:off x="-122806" y="-125583"/>
            <a:ext cx="9390074" cy="7104692"/>
            <a:chOff x="-122806" y="-125583"/>
            <a:chExt cx="9390074" cy="7104692"/>
          </a:xfrm>
        </p:grpSpPr>
        <p:sp>
          <p:nvSpPr>
            <p:cNvPr id="38" name="Freihandform 37"/>
            <p:cNvSpPr/>
            <p:nvPr/>
          </p:nvSpPr>
          <p:spPr bwMode="gray">
            <a:xfrm>
              <a:off x="9159268"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1" name="Freihandform 40"/>
            <p:cNvSpPr/>
            <p:nvPr/>
          </p:nvSpPr>
          <p:spPr bwMode="gray">
            <a:xfrm>
              <a:off x="9159268"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2" name="Freihandform 41"/>
            <p:cNvSpPr/>
            <p:nvPr/>
          </p:nvSpPr>
          <p:spPr bwMode="gray">
            <a:xfrm>
              <a:off x="-122806"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3" name="Freihandform 42"/>
            <p:cNvSpPr/>
            <p:nvPr/>
          </p:nvSpPr>
          <p:spPr bwMode="gray">
            <a:xfrm>
              <a:off x="-122806"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4" name="Freihandform 43"/>
            <p:cNvSpPr/>
            <p:nvPr/>
          </p:nvSpPr>
          <p:spPr bwMode="gray">
            <a:xfrm>
              <a:off x="4436985"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5" name="Freihandform 44"/>
            <p:cNvSpPr/>
            <p:nvPr/>
          </p:nvSpPr>
          <p:spPr bwMode="gray">
            <a:xfrm>
              <a:off x="4707015"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6" name="Freihandform 45"/>
            <p:cNvSpPr/>
            <p:nvPr/>
          </p:nvSpPr>
          <p:spPr bwMode="gray">
            <a:xfrm>
              <a:off x="25152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7" name="Freihandform 46"/>
            <p:cNvSpPr/>
            <p:nvPr/>
          </p:nvSpPr>
          <p:spPr bwMode="gray">
            <a:xfrm>
              <a:off x="889248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8" name="Freihandform 47"/>
            <p:cNvSpPr/>
            <p:nvPr/>
          </p:nvSpPr>
          <p:spPr bwMode="gray">
            <a:xfrm>
              <a:off x="4436985"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9" name="Freihandform 48"/>
            <p:cNvSpPr/>
            <p:nvPr/>
          </p:nvSpPr>
          <p:spPr bwMode="gray">
            <a:xfrm>
              <a:off x="4707015"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0" name="Freihandform 49"/>
            <p:cNvSpPr/>
            <p:nvPr/>
          </p:nvSpPr>
          <p:spPr bwMode="gray">
            <a:xfrm>
              <a:off x="25152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1" name="Freihandform 50"/>
            <p:cNvSpPr/>
            <p:nvPr/>
          </p:nvSpPr>
          <p:spPr bwMode="gray">
            <a:xfrm>
              <a:off x="889248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grpSp>
      <p:sp>
        <p:nvSpPr>
          <p:cNvPr id="56" name="Textplatzhalter 10"/>
          <p:cNvSpPr>
            <a:spLocks noGrp="1"/>
          </p:cNvSpPr>
          <p:nvPr>
            <p:ph type="body" sz="quarter" idx="12" hasCustomPrompt="1"/>
          </p:nvPr>
        </p:nvSpPr>
        <p:spPr bwMode="gray">
          <a:xfrm>
            <a:off x="251520" y="6512732"/>
            <a:ext cx="2160000" cy="89768"/>
          </a:xfrm>
        </p:spPr>
        <p:txBody>
          <a:bodyPr>
            <a:spAutoFit/>
          </a:bodyPr>
          <a:lstStyle>
            <a:lvl1pPr>
              <a:lnSpc>
                <a:spcPts val="720"/>
              </a:lnSpc>
              <a:defRPr sz="600" b="0">
                <a:solidFill>
                  <a:schemeClr val="bg1"/>
                </a:solidFill>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Marketing-Unterlage</a:t>
            </a:r>
          </a:p>
        </p:txBody>
      </p:sp>
      <p:sp>
        <p:nvSpPr>
          <p:cNvPr id="54" name="Rechteck 53"/>
          <p:cNvSpPr/>
          <p:nvPr/>
        </p:nvSpPr>
        <p:spPr bwMode="gray">
          <a:xfrm>
            <a:off x="1" y="748063"/>
            <a:ext cx="1797728" cy="130501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5" name="Gruppieren 54"/>
          <p:cNvGrpSpPr>
            <a:grpSpLocks noChangeAspect="1"/>
          </p:cNvGrpSpPr>
          <p:nvPr/>
        </p:nvGrpSpPr>
        <p:grpSpPr bwMode="gray">
          <a:xfrm>
            <a:off x="641919" y="1182410"/>
            <a:ext cx="820480" cy="436325"/>
            <a:chOff x="323850" y="6294680"/>
            <a:chExt cx="823913" cy="328613"/>
          </a:xfrm>
        </p:grpSpPr>
        <p:sp>
          <p:nvSpPr>
            <p:cNvPr id="57" name="Freeform 11"/>
            <p:cNvSpPr>
              <a:spLocks noEditPoints="1"/>
            </p:cNvSpPr>
            <p:nvPr/>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8" name="Rectangle 12"/>
            <p:cNvSpPr>
              <a:spLocks noChangeArrowheads="1"/>
            </p:cNvSpPr>
            <p:nvPr/>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59" name="Rectangle 13"/>
            <p:cNvSpPr>
              <a:spLocks noChangeArrowheads="1"/>
            </p:cNvSpPr>
            <p:nvPr/>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0" name="Rectangle 14"/>
            <p:cNvSpPr>
              <a:spLocks noChangeArrowheads="1"/>
            </p:cNvSpPr>
            <p:nvPr/>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1" name="Rectangle 15"/>
            <p:cNvSpPr>
              <a:spLocks noChangeArrowheads="1"/>
            </p:cNvSpPr>
            <p:nvPr/>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grpSp>
      <p:sp>
        <p:nvSpPr>
          <p:cNvPr id="9" name="Titel 8"/>
          <p:cNvSpPr>
            <a:spLocks noGrp="1"/>
          </p:cNvSpPr>
          <p:nvPr>
            <p:ph type="title"/>
          </p:nvPr>
        </p:nvSpPr>
        <p:spPr bwMode="gray">
          <a:xfrm>
            <a:off x="641919" y="2201719"/>
            <a:ext cx="7332460" cy="1227282"/>
          </a:xfrm>
        </p:spPr>
        <p:txBody>
          <a:bodyPr wrap="square" anchor="b" anchorCtr="0">
            <a:noAutofit/>
          </a:bodyPr>
          <a:lstStyle>
            <a:lvl1pPr>
              <a:lnSpc>
                <a:spcPct val="100000"/>
              </a:lnSpc>
              <a:defRPr sz="2700" b="1" baseline="0">
                <a:solidFill>
                  <a:schemeClr val="bg1"/>
                </a:solidFill>
                <a:latin typeface="+mj-lt"/>
              </a:defRPr>
            </a:lvl1pPr>
          </a:lstStyle>
          <a:p>
            <a:r>
              <a:rPr lang="de-DE"/>
              <a:t>Mastertitelformat bearbeiten</a:t>
            </a:r>
            <a:endParaRPr lang="de-DE" dirty="0"/>
          </a:p>
        </p:txBody>
      </p:sp>
      <p:sp>
        <p:nvSpPr>
          <p:cNvPr id="11" name="Textplatzhalter 10"/>
          <p:cNvSpPr>
            <a:spLocks noGrp="1"/>
          </p:cNvSpPr>
          <p:nvPr>
            <p:ph type="body" sz="quarter" idx="10"/>
          </p:nvPr>
        </p:nvSpPr>
        <p:spPr bwMode="gray">
          <a:xfrm>
            <a:off x="629562" y="3465813"/>
            <a:ext cx="7344816" cy="1268758"/>
          </a:xfrm>
        </p:spPr>
        <p:txBody>
          <a:bodyPr wrap="square">
            <a:noAutofit/>
          </a:bodyPr>
          <a:lstStyle>
            <a:lvl1pPr>
              <a:lnSpc>
                <a:spcPct val="100000"/>
              </a:lnSpc>
              <a:spcBef>
                <a:spcPts val="0"/>
              </a:spcBef>
              <a:defRPr sz="1800" b="0">
                <a:solidFill>
                  <a:schemeClr val="bg1"/>
                </a:solidFill>
                <a:latin typeface="+mj-lt"/>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a:t>Mastertextformat bearbeiten</a:t>
            </a:r>
          </a:p>
        </p:txBody>
      </p:sp>
      <p:sp>
        <p:nvSpPr>
          <p:cNvPr id="12" name="Textplatzhalter 10"/>
          <p:cNvSpPr>
            <a:spLocks noGrp="1"/>
          </p:cNvSpPr>
          <p:nvPr>
            <p:ph type="body" sz="quarter" idx="11" hasCustomPrompt="1"/>
          </p:nvPr>
        </p:nvSpPr>
        <p:spPr bwMode="gray">
          <a:xfrm>
            <a:off x="646937" y="4933030"/>
            <a:ext cx="7327441" cy="161583"/>
          </a:xfrm>
        </p:spPr>
        <p:txBody>
          <a:bodyPr wrap="square" anchor="b">
            <a:spAutoFit/>
          </a:bodyPr>
          <a:lstStyle>
            <a:lvl1pPr>
              <a:lnSpc>
                <a:spcPct val="100000"/>
              </a:lnSpc>
              <a:spcBef>
                <a:spcPts val="0"/>
              </a:spcBef>
              <a:defRPr sz="1050" b="0">
                <a:solidFill>
                  <a:schemeClr val="bg1"/>
                </a:solidFill>
                <a:latin typeface="+mn-lt"/>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Name Referent | Ort | TT.MM.JJJJ</a:t>
            </a:r>
          </a:p>
        </p:txBody>
      </p:sp>
      <p:sp>
        <p:nvSpPr>
          <p:cNvPr id="32" name="Rechtwinkliges Dreieck 31">
            <a:extLst>
              <a:ext uri="{FF2B5EF4-FFF2-40B4-BE49-F238E27FC236}">
                <a16:creationId xmlns:a16="http://schemas.microsoft.com/office/drawing/2014/main" id="{198330EA-6597-4ADC-AB73-7EEBE1DB9F97}"/>
              </a:ext>
            </a:extLst>
          </p:cNvPr>
          <p:cNvSpPr/>
          <p:nvPr userDrawn="1"/>
        </p:nvSpPr>
        <p:spPr>
          <a:xfrm rot="10800000" flipV="1">
            <a:off x="5904021" y="5589242"/>
            <a:ext cx="3239979" cy="126875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gn="l">
              <a:lnSpc>
                <a:spcPct val="104000"/>
              </a:lnSpc>
              <a:spcBef>
                <a:spcPts val="450"/>
              </a:spcBef>
              <a:buFont typeface="Wingdings" panose="05000000000000000000" pitchFamily="2" charset="2"/>
              <a:buChar char="§"/>
            </a:pPr>
            <a:endParaRPr lang="de-DE" sz="1200" dirty="0" err="1"/>
          </a:p>
        </p:txBody>
      </p:sp>
      <p:sp>
        <p:nvSpPr>
          <p:cNvPr id="34" name="Rechtwinkliges Dreieck 33">
            <a:extLst>
              <a:ext uri="{FF2B5EF4-FFF2-40B4-BE49-F238E27FC236}">
                <a16:creationId xmlns:a16="http://schemas.microsoft.com/office/drawing/2014/main" id="{F05487AE-D69D-4F9E-B8FF-4986050AE0DB}"/>
              </a:ext>
            </a:extLst>
          </p:cNvPr>
          <p:cNvSpPr/>
          <p:nvPr userDrawn="1"/>
        </p:nvSpPr>
        <p:spPr>
          <a:xfrm rot="10800000">
            <a:off x="7650342" y="-2"/>
            <a:ext cx="1493658" cy="52292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gn="l">
              <a:lnSpc>
                <a:spcPct val="104000"/>
              </a:lnSpc>
              <a:spcBef>
                <a:spcPts val="450"/>
              </a:spcBef>
              <a:buFont typeface="Wingdings" panose="05000000000000000000" pitchFamily="2" charset="2"/>
              <a:buChar char="§"/>
            </a:pPr>
            <a:endParaRPr lang="de-DE" sz="1200" dirty="0" err="1"/>
          </a:p>
        </p:txBody>
      </p:sp>
      <p:graphicFrame>
        <p:nvGraphicFramePr>
          <p:cNvPr id="35" name="Objekt 34" hidden="1">
            <a:extLst>
              <a:ext uri="{FF2B5EF4-FFF2-40B4-BE49-F238E27FC236}">
                <a16:creationId xmlns:a16="http://schemas.microsoft.com/office/drawing/2014/main" id="{B7574D1C-E0CC-47BE-812F-5B2BCFF8DB52}"/>
              </a:ext>
            </a:extLst>
          </p:cNvPr>
          <p:cNvGraphicFramePr>
            <a:graphicFrameLocks noChangeAspect="1"/>
          </p:cNvGraphicFramePr>
          <p:nvPr userDrawn="1">
            <p:custDataLst>
              <p:tags r:id="rId4"/>
            </p:custDataLst>
            <p:extLst>
              <p:ext uri="{D42A27DB-BD31-4B8C-83A1-F6EECF244321}">
                <p14:modId xmlns:p14="http://schemas.microsoft.com/office/powerpoint/2010/main" val="79165125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3599" name="think-cell Folie" r:id="rId9" imgW="344" imgH="345" progId="TCLayout.ActiveDocument.1">
                  <p:embed/>
                </p:oleObj>
              </mc:Choice>
              <mc:Fallback>
                <p:oleObj name="think-cell Folie" r:id="rId9" imgW="344" imgH="345" progId="TCLayout.ActiveDocument.1">
                  <p:embed/>
                  <p:pic>
                    <p:nvPicPr>
                      <p:cNvPr id="35" name="Objekt 34" hidden="1">
                        <a:extLst>
                          <a:ext uri="{FF2B5EF4-FFF2-40B4-BE49-F238E27FC236}">
                            <a16:creationId xmlns:a16="http://schemas.microsoft.com/office/drawing/2014/main" id="{B7574D1C-E0CC-47BE-812F-5B2BCFF8DB52}"/>
                          </a:ext>
                        </a:extLst>
                      </p:cNvPr>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36" name="Rechteck 35" hidden="1">
            <a:extLst>
              <a:ext uri="{FF2B5EF4-FFF2-40B4-BE49-F238E27FC236}">
                <a16:creationId xmlns:a16="http://schemas.microsoft.com/office/drawing/2014/main" id="{BEF97A2F-B27B-4FC1-A4E1-5113B0A5CD28}"/>
              </a:ext>
            </a:extLst>
          </p:cNvPr>
          <p:cNvSpPr/>
          <p:nvPr userDrawn="1">
            <p:custDataLst>
              <p:tags r:id="rId5"/>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025"/>
              </a:lnSpc>
              <a:spcBef>
                <a:spcPct val="0"/>
              </a:spcBef>
              <a:spcAft>
                <a:spcPct val="0"/>
              </a:spcAft>
            </a:pPr>
            <a:endParaRPr lang="de-DE" sz="1800" b="0" i="0" baseline="0" dirty="0">
              <a:latin typeface="Arial Narrow" panose="020B0606020202030204" pitchFamily="34" charset="0"/>
              <a:ea typeface="+mj-ea"/>
              <a:cs typeface="+mj-cs"/>
              <a:sym typeface="Arial Narrow" panose="020B0606020202030204" pitchFamily="34" charset="0"/>
            </a:endParaRPr>
          </a:p>
        </p:txBody>
      </p:sp>
      <p:grpSp>
        <p:nvGrpSpPr>
          <p:cNvPr id="37" name="Gruppieren 36">
            <a:extLst>
              <a:ext uri="{FF2B5EF4-FFF2-40B4-BE49-F238E27FC236}">
                <a16:creationId xmlns:a16="http://schemas.microsoft.com/office/drawing/2014/main" id="{056A1D87-DEEF-4738-8987-78FBCA855596}"/>
              </a:ext>
            </a:extLst>
          </p:cNvPr>
          <p:cNvGrpSpPr/>
          <p:nvPr userDrawn="1"/>
        </p:nvGrpSpPr>
        <p:grpSpPr bwMode="gray">
          <a:xfrm>
            <a:off x="-122806" y="-125583"/>
            <a:ext cx="9390074" cy="7104692"/>
            <a:chOff x="-122806" y="-125583"/>
            <a:chExt cx="9390074" cy="7104692"/>
          </a:xfrm>
        </p:grpSpPr>
        <p:sp>
          <p:nvSpPr>
            <p:cNvPr id="39" name="Freihandform 37">
              <a:extLst>
                <a:ext uri="{FF2B5EF4-FFF2-40B4-BE49-F238E27FC236}">
                  <a16:creationId xmlns:a16="http://schemas.microsoft.com/office/drawing/2014/main" id="{CA2871B8-BC4F-42D2-A5DF-30C514F541A8}"/>
                </a:ext>
              </a:extLst>
            </p:cNvPr>
            <p:cNvSpPr/>
            <p:nvPr userDrawn="1"/>
          </p:nvSpPr>
          <p:spPr bwMode="gray">
            <a:xfrm>
              <a:off x="9159268"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0" name="Freihandform 40">
              <a:extLst>
                <a:ext uri="{FF2B5EF4-FFF2-40B4-BE49-F238E27FC236}">
                  <a16:creationId xmlns:a16="http://schemas.microsoft.com/office/drawing/2014/main" id="{350FE564-A270-46A9-9034-8D5BD704AD7E}"/>
                </a:ext>
              </a:extLst>
            </p:cNvPr>
            <p:cNvSpPr/>
            <p:nvPr userDrawn="1"/>
          </p:nvSpPr>
          <p:spPr bwMode="gray">
            <a:xfrm>
              <a:off x="9159268"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62" name="Freihandform 41">
              <a:extLst>
                <a:ext uri="{FF2B5EF4-FFF2-40B4-BE49-F238E27FC236}">
                  <a16:creationId xmlns:a16="http://schemas.microsoft.com/office/drawing/2014/main" id="{327D346F-49F9-4AC9-9050-49379EC4F58E}"/>
                </a:ext>
              </a:extLst>
            </p:cNvPr>
            <p:cNvSpPr/>
            <p:nvPr userDrawn="1"/>
          </p:nvSpPr>
          <p:spPr bwMode="gray">
            <a:xfrm>
              <a:off x="-122806"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63" name="Freihandform 42">
              <a:extLst>
                <a:ext uri="{FF2B5EF4-FFF2-40B4-BE49-F238E27FC236}">
                  <a16:creationId xmlns:a16="http://schemas.microsoft.com/office/drawing/2014/main" id="{C47304FE-4853-4252-A1E8-3A829BDC9842}"/>
                </a:ext>
              </a:extLst>
            </p:cNvPr>
            <p:cNvSpPr/>
            <p:nvPr userDrawn="1"/>
          </p:nvSpPr>
          <p:spPr bwMode="gray">
            <a:xfrm>
              <a:off x="-122806"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64" name="Freihandform 43">
              <a:extLst>
                <a:ext uri="{FF2B5EF4-FFF2-40B4-BE49-F238E27FC236}">
                  <a16:creationId xmlns:a16="http://schemas.microsoft.com/office/drawing/2014/main" id="{3BD89C03-1BA7-4594-805F-EE73D6A9FB7A}"/>
                </a:ext>
              </a:extLst>
            </p:cNvPr>
            <p:cNvSpPr/>
            <p:nvPr userDrawn="1"/>
          </p:nvSpPr>
          <p:spPr bwMode="gray">
            <a:xfrm>
              <a:off x="4436985"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65" name="Freihandform 44">
              <a:extLst>
                <a:ext uri="{FF2B5EF4-FFF2-40B4-BE49-F238E27FC236}">
                  <a16:creationId xmlns:a16="http://schemas.microsoft.com/office/drawing/2014/main" id="{FB2B1694-0294-481C-9FCF-AEC11B1F7B5E}"/>
                </a:ext>
              </a:extLst>
            </p:cNvPr>
            <p:cNvSpPr/>
            <p:nvPr userDrawn="1"/>
          </p:nvSpPr>
          <p:spPr bwMode="gray">
            <a:xfrm>
              <a:off x="4707015"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66" name="Freihandform 45">
              <a:extLst>
                <a:ext uri="{FF2B5EF4-FFF2-40B4-BE49-F238E27FC236}">
                  <a16:creationId xmlns:a16="http://schemas.microsoft.com/office/drawing/2014/main" id="{80A37626-F3D3-47B7-9438-55F9D353F9C4}"/>
                </a:ext>
              </a:extLst>
            </p:cNvPr>
            <p:cNvSpPr/>
            <p:nvPr userDrawn="1"/>
          </p:nvSpPr>
          <p:spPr bwMode="gray">
            <a:xfrm>
              <a:off x="25152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67" name="Freihandform 46">
              <a:extLst>
                <a:ext uri="{FF2B5EF4-FFF2-40B4-BE49-F238E27FC236}">
                  <a16:creationId xmlns:a16="http://schemas.microsoft.com/office/drawing/2014/main" id="{BEC82380-2707-41CA-BDBE-DAA94F8671FB}"/>
                </a:ext>
              </a:extLst>
            </p:cNvPr>
            <p:cNvSpPr/>
            <p:nvPr userDrawn="1"/>
          </p:nvSpPr>
          <p:spPr bwMode="gray">
            <a:xfrm>
              <a:off x="889248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68" name="Freihandform 47">
              <a:extLst>
                <a:ext uri="{FF2B5EF4-FFF2-40B4-BE49-F238E27FC236}">
                  <a16:creationId xmlns:a16="http://schemas.microsoft.com/office/drawing/2014/main" id="{20E342D9-D2E2-4012-9849-E7EFC89ED330}"/>
                </a:ext>
              </a:extLst>
            </p:cNvPr>
            <p:cNvSpPr/>
            <p:nvPr userDrawn="1"/>
          </p:nvSpPr>
          <p:spPr bwMode="gray">
            <a:xfrm>
              <a:off x="4436985"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69" name="Freihandform 48">
              <a:extLst>
                <a:ext uri="{FF2B5EF4-FFF2-40B4-BE49-F238E27FC236}">
                  <a16:creationId xmlns:a16="http://schemas.microsoft.com/office/drawing/2014/main" id="{649D8415-223B-4BC7-9DE0-4E8232C7283B}"/>
                </a:ext>
              </a:extLst>
            </p:cNvPr>
            <p:cNvSpPr/>
            <p:nvPr userDrawn="1"/>
          </p:nvSpPr>
          <p:spPr bwMode="gray">
            <a:xfrm>
              <a:off x="4707015"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70" name="Freihandform 49">
              <a:extLst>
                <a:ext uri="{FF2B5EF4-FFF2-40B4-BE49-F238E27FC236}">
                  <a16:creationId xmlns:a16="http://schemas.microsoft.com/office/drawing/2014/main" id="{3E8E1CA9-24E5-414E-9C14-7AC50FAB75B9}"/>
                </a:ext>
              </a:extLst>
            </p:cNvPr>
            <p:cNvSpPr/>
            <p:nvPr userDrawn="1"/>
          </p:nvSpPr>
          <p:spPr bwMode="gray">
            <a:xfrm>
              <a:off x="25152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71" name="Freihandform 50">
              <a:extLst>
                <a:ext uri="{FF2B5EF4-FFF2-40B4-BE49-F238E27FC236}">
                  <a16:creationId xmlns:a16="http://schemas.microsoft.com/office/drawing/2014/main" id="{EF177BA9-F76D-45F5-BA1E-B7D44DFE76E7}"/>
                </a:ext>
              </a:extLst>
            </p:cNvPr>
            <p:cNvSpPr/>
            <p:nvPr userDrawn="1"/>
          </p:nvSpPr>
          <p:spPr bwMode="gray">
            <a:xfrm>
              <a:off x="889248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grpSp>
      <p:sp>
        <p:nvSpPr>
          <p:cNvPr id="72" name="Rechteck 71">
            <a:extLst>
              <a:ext uri="{FF2B5EF4-FFF2-40B4-BE49-F238E27FC236}">
                <a16:creationId xmlns:a16="http://schemas.microsoft.com/office/drawing/2014/main" id="{C83D9A9D-BFAB-4559-85A3-D95B293EB4F1}"/>
              </a:ext>
            </a:extLst>
          </p:cNvPr>
          <p:cNvSpPr/>
          <p:nvPr userDrawn="1"/>
        </p:nvSpPr>
        <p:spPr bwMode="gray">
          <a:xfrm>
            <a:off x="1" y="748063"/>
            <a:ext cx="1797728" cy="130501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73" name="Gruppieren 72">
            <a:extLst>
              <a:ext uri="{FF2B5EF4-FFF2-40B4-BE49-F238E27FC236}">
                <a16:creationId xmlns:a16="http://schemas.microsoft.com/office/drawing/2014/main" id="{E9B1A423-FFF3-4308-83B2-18450C936C9B}"/>
              </a:ext>
            </a:extLst>
          </p:cNvPr>
          <p:cNvGrpSpPr>
            <a:grpSpLocks noChangeAspect="1"/>
          </p:cNvGrpSpPr>
          <p:nvPr userDrawn="1"/>
        </p:nvGrpSpPr>
        <p:grpSpPr bwMode="gray">
          <a:xfrm>
            <a:off x="641919" y="1182410"/>
            <a:ext cx="820480" cy="436325"/>
            <a:chOff x="323850" y="6294680"/>
            <a:chExt cx="823913" cy="328613"/>
          </a:xfrm>
        </p:grpSpPr>
        <p:sp>
          <p:nvSpPr>
            <p:cNvPr id="74" name="Freeform 11">
              <a:extLst>
                <a:ext uri="{FF2B5EF4-FFF2-40B4-BE49-F238E27FC236}">
                  <a16:creationId xmlns:a16="http://schemas.microsoft.com/office/drawing/2014/main" id="{9689C0C1-C730-4A72-A2ED-3069D759A904}"/>
                </a:ext>
              </a:extLst>
            </p:cNvPr>
            <p:cNvSpPr>
              <a:spLocks noEditPoints="1"/>
            </p:cNvSpPr>
            <p:nvPr userDrawn="1"/>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5" name="Rectangle 12">
              <a:extLst>
                <a:ext uri="{FF2B5EF4-FFF2-40B4-BE49-F238E27FC236}">
                  <a16:creationId xmlns:a16="http://schemas.microsoft.com/office/drawing/2014/main" id="{158CD40F-3D5A-4FFB-B8F7-0493EF282AE7}"/>
                </a:ext>
              </a:extLst>
            </p:cNvPr>
            <p:cNvSpPr>
              <a:spLocks noChangeArrowheads="1"/>
            </p:cNvSpPr>
            <p:nvPr userDrawn="1"/>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6" name="Rectangle 13">
              <a:extLst>
                <a:ext uri="{FF2B5EF4-FFF2-40B4-BE49-F238E27FC236}">
                  <a16:creationId xmlns:a16="http://schemas.microsoft.com/office/drawing/2014/main" id="{CC194A64-A87E-4B09-B80E-DBAB14EEFD41}"/>
                </a:ext>
              </a:extLst>
            </p:cNvPr>
            <p:cNvSpPr>
              <a:spLocks noChangeArrowheads="1"/>
            </p:cNvSpPr>
            <p:nvPr userDrawn="1"/>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7" name="Rectangle 14">
              <a:extLst>
                <a:ext uri="{FF2B5EF4-FFF2-40B4-BE49-F238E27FC236}">
                  <a16:creationId xmlns:a16="http://schemas.microsoft.com/office/drawing/2014/main" id="{FBB5B550-2C10-4417-8D8F-78E1D7C82DFB}"/>
                </a:ext>
              </a:extLst>
            </p:cNvPr>
            <p:cNvSpPr>
              <a:spLocks noChangeArrowheads="1"/>
            </p:cNvSpPr>
            <p:nvPr userDrawn="1"/>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78" name="Rectangle 15">
              <a:extLst>
                <a:ext uri="{FF2B5EF4-FFF2-40B4-BE49-F238E27FC236}">
                  <a16:creationId xmlns:a16="http://schemas.microsoft.com/office/drawing/2014/main" id="{54183904-AE5E-437A-90EA-BF7D6773AE01}"/>
                </a:ext>
              </a:extLst>
            </p:cNvPr>
            <p:cNvSpPr>
              <a:spLocks noChangeArrowheads="1"/>
            </p:cNvSpPr>
            <p:nvPr userDrawn="1"/>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grpSp>
    </p:spTree>
    <p:extLst>
      <p:ext uri="{BB962C8B-B14F-4D97-AF65-F5344CB8AC3E}">
        <p14:creationId xmlns:p14="http://schemas.microsoft.com/office/powerpoint/2010/main" val="14223842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el mit Bild">
    <p:spTree>
      <p:nvGrpSpPr>
        <p:cNvPr id="1" name=""/>
        <p:cNvGrpSpPr/>
        <p:nvPr/>
      </p:nvGrpSpPr>
      <p:grpSpPr>
        <a:xfrm>
          <a:off x="0" y="0"/>
          <a:ext cx="0" cy="0"/>
          <a:chOff x="0" y="0"/>
          <a:chExt cx="0" cy="0"/>
        </a:xfrm>
      </p:grpSpPr>
      <p:sp>
        <p:nvSpPr>
          <p:cNvPr id="62" name="Bildplatzhalter 61">
            <a:extLst>
              <a:ext uri="{FF2B5EF4-FFF2-40B4-BE49-F238E27FC236}">
                <a16:creationId xmlns:a16="http://schemas.microsoft.com/office/drawing/2014/main" id="{AA76C6E5-B45C-4B2F-BFBC-936807650870}"/>
              </a:ext>
            </a:extLst>
          </p:cNvPr>
          <p:cNvSpPr>
            <a:spLocks noGrp="1"/>
          </p:cNvSpPr>
          <p:nvPr>
            <p:ph type="pic" sz="quarter" idx="13"/>
          </p:nvPr>
        </p:nvSpPr>
        <p:spPr bwMode="gray">
          <a:xfrm>
            <a:off x="0" y="0"/>
            <a:ext cx="9143999" cy="6858000"/>
          </a:xfrm>
          <a:custGeom>
            <a:avLst/>
            <a:gdLst>
              <a:gd name="connsiteX0" fmla="*/ 1 w 12191999"/>
              <a:gd name="connsiteY0" fmla="*/ 748062 h 6858000"/>
              <a:gd name="connsiteX1" fmla="*/ 1 w 12191999"/>
              <a:gd name="connsiteY1" fmla="*/ 2053079 h 6858000"/>
              <a:gd name="connsiteX2" fmla="*/ 2396972 w 12191999"/>
              <a:gd name="connsiteY2" fmla="*/ 2053079 h 6858000"/>
              <a:gd name="connsiteX3" fmla="*/ 2396972 w 12191999"/>
              <a:gd name="connsiteY3" fmla="*/ 748062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1" y="748062"/>
                </a:moveTo>
                <a:lnTo>
                  <a:pt x="1" y="2053079"/>
                </a:lnTo>
                <a:lnTo>
                  <a:pt x="2396972" y="2053079"/>
                </a:lnTo>
                <a:lnTo>
                  <a:pt x="2396972" y="748062"/>
                </a:lnTo>
                <a:close/>
                <a:moveTo>
                  <a:pt x="0" y="0"/>
                </a:moveTo>
                <a:lnTo>
                  <a:pt x="12191999" y="0"/>
                </a:lnTo>
                <a:lnTo>
                  <a:pt x="12191999" y="6858000"/>
                </a:lnTo>
                <a:lnTo>
                  <a:pt x="0" y="6858000"/>
                </a:lnTo>
                <a:close/>
              </a:path>
            </a:pathLst>
          </a:custGeom>
          <a:solidFill>
            <a:schemeClr val="bg1">
              <a:lumMod val="75000"/>
            </a:schemeClr>
          </a:solidFill>
        </p:spPr>
        <p:txBody>
          <a:bodyPr wrap="square" rIns="324000" anchor="ctr">
            <a:noAutofit/>
          </a:bodyPr>
          <a:lstStyle>
            <a:lvl1pPr algn="r">
              <a:defRPr b="0"/>
            </a:lvl1pPr>
          </a:lstStyle>
          <a:p>
            <a:r>
              <a:rPr lang="de-DE"/>
              <a:t>Bild durch Klicken auf Symbol hinzufügen</a:t>
            </a:r>
            <a:endParaRPr lang="de-DE" dirty="0"/>
          </a:p>
        </p:txBody>
      </p:sp>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372977129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4622" name="think-cell Folie" r:id="rId7" imgW="344" imgH="345" progId="TCLayout.ActiveDocument.1">
                  <p:embed/>
                </p:oleObj>
              </mc:Choice>
              <mc:Fallback>
                <p:oleObj name="think-cell Folie" r:id="rId7" imgW="344" imgH="345" progId="TCLayout.ActiveDocument.1">
                  <p:embed/>
                  <p:pic>
                    <p:nvPicPr>
                      <p:cNvPr id="8" name="Objekt 7" hidden="1"/>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7" name="Rechteck 6" hidden="1"/>
          <p:cNvSpPr/>
          <p:nvPr>
            <p:custDataLst>
              <p:tags r:id="rId3"/>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025"/>
              </a:lnSpc>
              <a:spcBef>
                <a:spcPct val="0"/>
              </a:spcBef>
              <a:spcAft>
                <a:spcPct val="0"/>
              </a:spcAft>
            </a:pPr>
            <a:endParaRPr lang="de-DE" sz="1800" b="0" i="0" baseline="0" dirty="0">
              <a:latin typeface="Arial Narrow" panose="020B0606020202030204" pitchFamily="34" charset="0"/>
              <a:ea typeface="+mj-ea"/>
              <a:cs typeface="+mj-cs"/>
              <a:sym typeface="Arial Narrow" panose="020B0606020202030204" pitchFamily="34" charset="0"/>
            </a:endParaRPr>
          </a:p>
        </p:txBody>
      </p:sp>
      <p:grpSp>
        <p:nvGrpSpPr>
          <p:cNvPr id="39" name="Gruppieren 38"/>
          <p:cNvGrpSpPr/>
          <p:nvPr/>
        </p:nvGrpSpPr>
        <p:grpSpPr bwMode="gray">
          <a:xfrm>
            <a:off x="-122806" y="-125583"/>
            <a:ext cx="9390074" cy="7104692"/>
            <a:chOff x="-122806" y="-125583"/>
            <a:chExt cx="9390074" cy="7104692"/>
          </a:xfrm>
        </p:grpSpPr>
        <p:sp>
          <p:nvSpPr>
            <p:cNvPr id="40" name="Freihandform 39"/>
            <p:cNvSpPr/>
            <p:nvPr/>
          </p:nvSpPr>
          <p:spPr bwMode="gray">
            <a:xfrm>
              <a:off x="9159268"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1" name="Freihandform 40"/>
            <p:cNvSpPr/>
            <p:nvPr/>
          </p:nvSpPr>
          <p:spPr bwMode="gray">
            <a:xfrm>
              <a:off x="9159268"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2" name="Freihandform 41"/>
            <p:cNvSpPr/>
            <p:nvPr/>
          </p:nvSpPr>
          <p:spPr bwMode="gray">
            <a:xfrm>
              <a:off x="-122806"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3" name="Freihandform 42"/>
            <p:cNvSpPr/>
            <p:nvPr/>
          </p:nvSpPr>
          <p:spPr bwMode="gray">
            <a:xfrm>
              <a:off x="-122806"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4" name="Freihandform 43"/>
            <p:cNvSpPr/>
            <p:nvPr/>
          </p:nvSpPr>
          <p:spPr bwMode="gray">
            <a:xfrm>
              <a:off x="4436985"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5" name="Freihandform 44"/>
            <p:cNvSpPr/>
            <p:nvPr/>
          </p:nvSpPr>
          <p:spPr bwMode="gray">
            <a:xfrm>
              <a:off x="4707015"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6" name="Freihandform 45"/>
            <p:cNvSpPr/>
            <p:nvPr/>
          </p:nvSpPr>
          <p:spPr bwMode="gray">
            <a:xfrm>
              <a:off x="25152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7" name="Freihandform 46"/>
            <p:cNvSpPr/>
            <p:nvPr/>
          </p:nvSpPr>
          <p:spPr bwMode="gray">
            <a:xfrm>
              <a:off x="889248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8" name="Freihandform 47"/>
            <p:cNvSpPr/>
            <p:nvPr/>
          </p:nvSpPr>
          <p:spPr bwMode="gray">
            <a:xfrm>
              <a:off x="4436985"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9" name="Freihandform 48"/>
            <p:cNvSpPr/>
            <p:nvPr/>
          </p:nvSpPr>
          <p:spPr bwMode="gray">
            <a:xfrm>
              <a:off x="4707015"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0" name="Freihandform 49"/>
            <p:cNvSpPr/>
            <p:nvPr/>
          </p:nvSpPr>
          <p:spPr bwMode="gray">
            <a:xfrm>
              <a:off x="25152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1" name="Freihandform 50"/>
            <p:cNvSpPr/>
            <p:nvPr/>
          </p:nvSpPr>
          <p:spPr bwMode="gray">
            <a:xfrm>
              <a:off x="889248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grpSp>
      <p:sp>
        <p:nvSpPr>
          <p:cNvPr id="56" name="Textplatzhalter 10"/>
          <p:cNvSpPr>
            <a:spLocks noGrp="1"/>
          </p:cNvSpPr>
          <p:nvPr>
            <p:ph type="body" sz="quarter" idx="12" hasCustomPrompt="1"/>
          </p:nvPr>
        </p:nvSpPr>
        <p:spPr bwMode="gray">
          <a:xfrm>
            <a:off x="251520" y="6512732"/>
            <a:ext cx="2160000" cy="89768"/>
          </a:xfrm>
        </p:spPr>
        <p:txBody>
          <a:bodyPr>
            <a:spAutoFit/>
          </a:bodyPr>
          <a:lstStyle>
            <a:lvl1pPr>
              <a:lnSpc>
                <a:spcPts val="720"/>
              </a:lnSpc>
              <a:defRPr sz="600" b="0">
                <a:solidFill>
                  <a:schemeClr val="bg1"/>
                </a:solidFill>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Marketing-Unterlage</a:t>
            </a:r>
          </a:p>
        </p:txBody>
      </p:sp>
      <p:sp>
        <p:nvSpPr>
          <p:cNvPr id="11" name="Textplatzhalter 10"/>
          <p:cNvSpPr>
            <a:spLocks noGrp="1"/>
          </p:cNvSpPr>
          <p:nvPr>
            <p:ph type="body" sz="quarter" idx="10" hasCustomPrompt="1"/>
          </p:nvPr>
        </p:nvSpPr>
        <p:spPr bwMode="gray">
          <a:xfrm>
            <a:off x="2357754" y="4486660"/>
            <a:ext cx="2646294" cy="1344213"/>
          </a:xfrm>
          <a:solidFill>
            <a:schemeClr val="bg1"/>
          </a:solidFill>
        </p:spPr>
        <p:txBody>
          <a:bodyPr wrap="square" lIns="216000" tIns="324000" rIns="216000" bIns="180000">
            <a:noAutofit/>
          </a:bodyPr>
          <a:lstStyle>
            <a:lvl1pPr>
              <a:lnSpc>
                <a:spcPct val="100000"/>
              </a:lnSpc>
              <a:spcBef>
                <a:spcPts val="0"/>
              </a:spcBef>
              <a:defRPr sz="1200" b="0" i="0">
                <a:solidFill>
                  <a:schemeClr val="tx1"/>
                </a:solidFill>
                <a:latin typeface="+mn-lt"/>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Subheadline </a:t>
            </a:r>
          </a:p>
          <a:p>
            <a:pPr lvl="0"/>
            <a:r>
              <a:rPr lang="de-DE" dirty="0"/>
              <a:t>maximal </a:t>
            </a:r>
          </a:p>
          <a:p>
            <a:pPr lvl="0"/>
            <a:r>
              <a:rPr lang="de-DE" dirty="0"/>
              <a:t>zweizeilig</a:t>
            </a:r>
          </a:p>
        </p:txBody>
      </p:sp>
      <p:sp>
        <p:nvSpPr>
          <p:cNvPr id="12" name="Textplatzhalter 10"/>
          <p:cNvSpPr>
            <a:spLocks noGrp="1"/>
          </p:cNvSpPr>
          <p:nvPr>
            <p:ph type="body" sz="quarter" idx="11" hasCustomPrompt="1"/>
          </p:nvPr>
        </p:nvSpPr>
        <p:spPr bwMode="gray">
          <a:xfrm>
            <a:off x="2357754" y="5830873"/>
            <a:ext cx="2646294" cy="326646"/>
          </a:xfrm>
          <a:solidFill>
            <a:schemeClr val="bg1"/>
          </a:solidFill>
        </p:spPr>
        <p:txBody>
          <a:bodyPr wrap="square" lIns="216000" anchor="ctr">
            <a:noAutofit/>
          </a:bodyPr>
          <a:lstStyle>
            <a:lvl1pPr>
              <a:lnSpc>
                <a:spcPct val="100000"/>
              </a:lnSpc>
              <a:spcBef>
                <a:spcPts val="0"/>
              </a:spcBef>
              <a:defRPr sz="900" b="0">
                <a:solidFill>
                  <a:schemeClr val="tx1"/>
                </a:solidFill>
                <a:latin typeface="+mn-lt"/>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Name Referent | Ort | TT.MM.JJJJ</a:t>
            </a:r>
          </a:p>
        </p:txBody>
      </p:sp>
      <p:grpSp>
        <p:nvGrpSpPr>
          <p:cNvPr id="32" name="Gruppieren 31">
            <a:extLst>
              <a:ext uri="{FF2B5EF4-FFF2-40B4-BE49-F238E27FC236}">
                <a16:creationId xmlns:a16="http://schemas.microsoft.com/office/drawing/2014/main" id="{3D408406-26CB-4DE6-97FE-61BF1ED4FAA0}"/>
              </a:ext>
            </a:extLst>
          </p:cNvPr>
          <p:cNvGrpSpPr>
            <a:grpSpLocks noChangeAspect="1"/>
          </p:cNvGrpSpPr>
          <p:nvPr/>
        </p:nvGrpSpPr>
        <p:grpSpPr bwMode="gray">
          <a:xfrm>
            <a:off x="641919" y="1182410"/>
            <a:ext cx="820480" cy="436325"/>
            <a:chOff x="323850" y="6294680"/>
            <a:chExt cx="823913" cy="328613"/>
          </a:xfrm>
        </p:grpSpPr>
        <p:sp>
          <p:nvSpPr>
            <p:cNvPr id="33" name="Freeform 11">
              <a:extLst>
                <a:ext uri="{FF2B5EF4-FFF2-40B4-BE49-F238E27FC236}">
                  <a16:creationId xmlns:a16="http://schemas.microsoft.com/office/drawing/2014/main" id="{0EBC793F-07AD-4967-B4EA-E2FE43C511A3}"/>
                </a:ext>
              </a:extLst>
            </p:cNvPr>
            <p:cNvSpPr>
              <a:spLocks noEditPoints="1"/>
            </p:cNvSpPr>
            <p:nvPr/>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4" name="Rectangle 12">
              <a:extLst>
                <a:ext uri="{FF2B5EF4-FFF2-40B4-BE49-F238E27FC236}">
                  <a16:creationId xmlns:a16="http://schemas.microsoft.com/office/drawing/2014/main" id="{4EC92208-CCDE-44A7-9E65-8F26B8190814}"/>
                </a:ext>
              </a:extLst>
            </p:cNvPr>
            <p:cNvSpPr>
              <a:spLocks noChangeArrowheads="1"/>
            </p:cNvSpPr>
            <p:nvPr/>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5" name="Rectangle 13">
              <a:extLst>
                <a:ext uri="{FF2B5EF4-FFF2-40B4-BE49-F238E27FC236}">
                  <a16:creationId xmlns:a16="http://schemas.microsoft.com/office/drawing/2014/main" id="{8EE3E644-5A38-40EA-9795-F1ED7074F87B}"/>
                </a:ext>
              </a:extLst>
            </p:cNvPr>
            <p:cNvSpPr>
              <a:spLocks noChangeArrowheads="1"/>
            </p:cNvSpPr>
            <p:nvPr/>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6" name="Rectangle 14">
              <a:extLst>
                <a:ext uri="{FF2B5EF4-FFF2-40B4-BE49-F238E27FC236}">
                  <a16:creationId xmlns:a16="http://schemas.microsoft.com/office/drawing/2014/main" id="{B325C32A-56AE-4CAE-97C3-31E519B5CE67}"/>
                </a:ext>
              </a:extLst>
            </p:cNvPr>
            <p:cNvSpPr>
              <a:spLocks noChangeArrowheads="1"/>
            </p:cNvSpPr>
            <p:nvPr/>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37" name="Rectangle 15">
              <a:extLst>
                <a:ext uri="{FF2B5EF4-FFF2-40B4-BE49-F238E27FC236}">
                  <a16:creationId xmlns:a16="http://schemas.microsoft.com/office/drawing/2014/main" id="{9C8BE199-DDC7-4F99-88D4-FE832CE31E7A}"/>
                </a:ext>
              </a:extLst>
            </p:cNvPr>
            <p:cNvSpPr>
              <a:spLocks noChangeArrowheads="1"/>
            </p:cNvSpPr>
            <p:nvPr/>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grpSp>
      <p:sp>
        <p:nvSpPr>
          <p:cNvPr id="9" name="Titel 8"/>
          <p:cNvSpPr>
            <a:spLocks noGrp="1"/>
          </p:cNvSpPr>
          <p:nvPr>
            <p:ph type="title"/>
          </p:nvPr>
        </p:nvSpPr>
        <p:spPr bwMode="gray">
          <a:xfrm>
            <a:off x="857833" y="2564904"/>
            <a:ext cx="3579152" cy="2140026"/>
          </a:xfrm>
          <a:solidFill>
            <a:schemeClr val="bg2"/>
          </a:solidFill>
        </p:spPr>
        <p:txBody>
          <a:bodyPr wrap="square" lIns="216000" tIns="216000" rIns="216000" bIns="216000" anchor="ctr" anchorCtr="0">
            <a:noAutofit/>
          </a:bodyPr>
          <a:lstStyle>
            <a:lvl1pPr>
              <a:lnSpc>
                <a:spcPct val="100000"/>
              </a:lnSpc>
              <a:defRPr sz="2700" b="1" baseline="0">
                <a:solidFill>
                  <a:schemeClr val="bg1"/>
                </a:solidFill>
                <a:latin typeface="+mj-lt"/>
              </a:defRPr>
            </a:lvl1pPr>
          </a:lstStyle>
          <a:p>
            <a:r>
              <a:rPr lang="de-DE"/>
              <a:t>Mastertitelformat bearbeiten</a:t>
            </a:r>
            <a:endParaRPr lang="de-DE" dirty="0"/>
          </a:p>
        </p:txBody>
      </p:sp>
      <p:graphicFrame>
        <p:nvGraphicFramePr>
          <p:cNvPr id="28" name="Objekt 27" hidden="1">
            <a:extLst>
              <a:ext uri="{FF2B5EF4-FFF2-40B4-BE49-F238E27FC236}">
                <a16:creationId xmlns:a16="http://schemas.microsoft.com/office/drawing/2014/main" id="{FE666FD6-893D-40C8-8261-A4BB0F70D591}"/>
              </a:ext>
            </a:extLst>
          </p:cNvPr>
          <p:cNvGraphicFramePr>
            <a:graphicFrameLocks noChangeAspect="1"/>
          </p:cNvGraphicFramePr>
          <p:nvPr userDrawn="1">
            <p:custDataLst>
              <p:tags r:id="rId4"/>
            </p:custDataLst>
            <p:extLst>
              <p:ext uri="{D42A27DB-BD31-4B8C-83A1-F6EECF244321}">
                <p14:modId xmlns:p14="http://schemas.microsoft.com/office/powerpoint/2010/main" val="296878767"/>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4623" name="think-cell Folie" r:id="rId9" imgW="344" imgH="345" progId="TCLayout.ActiveDocument.1">
                  <p:embed/>
                </p:oleObj>
              </mc:Choice>
              <mc:Fallback>
                <p:oleObj name="think-cell Folie" r:id="rId9" imgW="344" imgH="345" progId="TCLayout.ActiveDocument.1">
                  <p:embed/>
                  <p:pic>
                    <p:nvPicPr>
                      <p:cNvPr id="28" name="Objekt 27" hidden="1">
                        <a:extLst>
                          <a:ext uri="{FF2B5EF4-FFF2-40B4-BE49-F238E27FC236}">
                            <a16:creationId xmlns:a16="http://schemas.microsoft.com/office/drawing/2014/main" id="{FE666FD6-893D-40C8-8261-A4BB0F70D591}"/>
                          </a:ext>
                        </a:extLst>
                      </p:cNvPr>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29" name="Rechteck 28" hidden="1">
            <a:extLst>
              <a:ext uri="{FF2B5EF4-FFF2-40B4-BE49-F238E27FC236}">
                <a16:creationId xmlns:a16="http://schemas.microsoft.com/office/drawing/2014/main" id="{23DFAFE5-A6DD-4C4A-9B07-3D74FE0507EF}"/>
              </a:ext>
            </a:extLst>
          </p:cNvPr>
          <p:cNvSpPr/>
          <p:nvPr userDrawn="1">
            <p:custDataLst>
              <p:tags r:id="rId5"/>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025"/>
              </a:lnSpc>
              <a:spcBef>
                <a:spcPct val="0"/>
              </a:spcBef>
              <a:spcAft>
                <a:spcPct val="0"/>
              </a:spcAft>
            </a:pPr>
            <a:endParaRPr lang="de-DE" sz="1800" b="0" i="0" baseline="0" dirty="0">
              <a:latin typeface="Arial Narrow" panose="020B0606020202030204" pitchFamily="34" charset="0"/>
              <a:ea typeface="+mj-ea"/>
              <a:cs typeface="+mj-cs"/>
              <a:sym typeface="Arial Narrow" panose="020B0606020202030204" pitchFamily="34" charset="0"/>
            </a:endParaRPr>
          </a:p>
        </p:txBody>
      </p:sp>
      <p:grpSp>
        <p:nvGrpSpPr>
          <p:cNvPr id="30" name="Gruppieren 29">
            <a:extLst>
              <a:ext uri="{FF2B5EF4-FFF2-40B4-BE49-F238E27FC236}">
                <a16:creationId xmlns:a16="http://schemas.microsoft.com/office/drawing/2014/main" id="{35CFF0C1-2377-4683-ABA4-D475246EBA1B}"/>
              </a:ext>
            </a:extLst>
          </p:cNvPr>
          <p:cNvGrpSpPr/>
          <p:nvPr userDrawn="1"/>
        </p:nvGrpSpPr>
        <p:grpSpPr bwMode="gray">
          <a:xfrm>
            <a:off x="-122806" y="-125583"/>
            <a:ext cx="9390074" cy="7104692"/>
            <a:chOff x="-122806" y="-125583"/>
            <a:chExt cx="9390074" cy="7104692"/>
          </a:xfrm>
        </p:grpSpPr>
        <p:sp>
          <p:nvSpPr>
            <p:cNvPr id="31" name="Freihandform 39">
              <a:extLst>
                <a:ext uri="{FF2B5EF4-FFF2-40B4-BE49-F238E27FC236}">
                  <a16:creationId xmlns:a16="http://schemas.microsoft.com/office/drawing/2014/main" id="{0469033A-ADB0-4363-B351-04DD5321FAD3}"/>
                </a:ext>
              </a:extLst>
            </p:cNvPr>
            <p:cNvSpPr/>
            <p:nvPr userDrawn="1"/>
          </p:nvSpPr>
          <p:spPr bwMode="gray">
            <a:xfrm>
              <a:off x="9159268"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38" name="Freihandform 40">
              <a:extLst>
                <a:ext uri="{FF2B5EF4-FFF2-40B4-BE49-F238E27FC236}">
                  <a16:creationId xmlns:a16="http://schemas.microsoft.com/office/drawing/2014/main" id="{55DC1202-BB93-4766-A1F4-862FB85F4AC5}"/>
                </a:ext>
              </a:extLst>
            </p:cNvPr>
            <p:cNvSpPr/>
            <p:nvPr userDrawn="1"/>
          </p:nvSpPr>
          <p:spPr bwMode="gray">
            <a:xfrm>
              <a:off x="9159268"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2" name="Freihandform 41">
              <a:extLst>
                <a:ext uri="{FF2B5EF4-FFF2-40B4-BE49-F238E27FC236}">
                  <a16:creationId xmlns:a16="http://schemas.microsoft.com/office/drawing/2014/main" id="{3903FBEE-FC07-4A4C-8649-EF41DE5D4A27}"/>
                </a:ext>
              </a:extLst>
            </p:cNvPr>
            <p:cNvSpPr/>
            <p:nvPr userDrawn="1"/>
          </p:nvSpPr>
          <p:spPr bwMode="gray">
            <a:xfrm>
              <a:off x="-122806"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3" name="Freihandform 42">
              <a:extLst>
                <a:ext uri="{FF2B5EF4-FFF2-40B4-BE49-F238E27FC236}">
                  <a16:creationId xmlns:a16="http://schemas.microsoft.com/office/drawing/2014/main" id="{C1CF592C-E725-45DC-95CD-54F298BC5AFA}"/>
                </a:ext>
              </a:extLst>
            </p:cNvPr>
            <p:cNvSpPr/>
            <p:nvPr userDrawn="1"/>
          </p:nvSpPr>
          <p:spPr bwMode="gray">
            <a:xfrm>
              <a:off x="-122806"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4" name="Freihandform 43">
              <a:extLst>
                <a:ext uri="{FF2B5EF4-FFF2-40B4-BE49-F238E27FC236}">
                  <a16:creationId xmlns:a16="http://schemas.microsoft.com/office/drawing/2014/main" id="{3BE1A72F-A4EA-4BC6-8EA0-2B30596736D3}"/>
                </a:ext>
              </a:extLst>
            </p:cNvPr>
            <p:cNvSpPr/>
            <p:nvPr userDrawn="1"/>
          </p:nvSpPr>
          <p:spPr bwMode="gray">
            <a:xfrm>
              <a:off x="4436985"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5" name="Freihandform 44">
              <a:extLst>
                <a:ext uri="{FF2B5EF4-FFF2-40B4-BE49-F238E27FC236}">
                  <a16:creationId xmlns:a16="http://schemas.microsoft.com/office/drawing/2014/main" id="{F38D61AA-FD2B-4CB2-8EB8-EE4E24D87E43}"/>
                </a:ext>
              </a:extLst>
            </p:cNvPr>
            <p:cNvSpPr/>
            <p:nvPr userDrawn="1"/>
          </p:nvSpPr>
          <p:spPr bwMode="gray">
            <a:xfrm>
              <a:off x="4707015"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7" name="Freihandform 45">
              <a:extLst>
                <a:ext uri="{FF2B5EF4-FFF2-40B4-BE49-F238E27FC236}">
                  <a16:creationId xmlns:a16="http://schemas.microsoft.com/office/drawing/2014/main" id="{50BCAE9C-D31F-459F-A793-580A79BB53CF}"/>
                </a:ext>
              </a:extLst>
            </p:cNvPr>
            <p:cNvSpPr/>
            <p:nvPr userDrawn="1"/>
          </p:nvSpPr>
          <p:spPr bwMode="gray">
            <a:xfrm>
              <a:off x="25152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8" name="Freihandform 46">
              <a:extLst>
                <a:ext uri="{FF2B5EF4-FFF2-40B4-BE49-F238E27FC236}">
                  <a16:creationId xmlns:a16="http://schemas.microsoft.com/office/drawing/2014/main" id="{CB6FDDC0-08B9-4DA8-A1B0-5CCA4B0A32FC}"/>
                </a:ext>
              </a:extLst>
            </p:cNvPr>
            <p:cNvSpPr/>
            <p:nvPr userDrawn="1"/>
          </p:nvSpPr>
          <p:spPr bwMode="gray">
            <a:xfrm>
              <a:off x="889248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9" name="Freihandform 47">
              <a:extLst>
                <a:ext uri="{FF2B5EF4-FFF2-40B4-BE49-F238E27FC236}">
                  <a16:creationId xmlns:a16="http://schemas.microsoft.com/office/drawing/2014/main" id="{33ACB8D5-3CE0-4D93-BC11-9CF045C7FA29}"/>
                </a:ext>
              </a:extLst>
            </p:cNvPr>
            <p:cNvSpPr/>
            <p:nvPr userDrawn="1"/>
          </p:nvSpPr>
          <p:spPr bwMode="gray">
            <a:xfrm>
              <a:off x="4436985"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60" name="Freihandform 48">
              <a:extLst>
                <a:ext uri="{FF2B5EF4-FFF2-40B4-BE49-F238E27FC236}">
                  <a16:creationId xmlns:a16="http://schemas.microsoft.com/office/drawing/2014/main" id="{97FD41EF-F7C8-4891-B4F7-A17BFCA71FFD}"/>
                </a:ext>
              </a:extLst>
            </p:cNvPr>
            <p:cNvSpPr/>
            <p:nvPr userDrawn="1"/>
          </p:nvSpPr>
          <p:spPr bwMode="gray">
            <a:xfrm>
              <a:off x="4707015"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61" name="Freihandform 49">
              <a:extLst>
                <a:ext uri="{FF2B5EF4-FFF2-40B4-BE49-F238E27FC236}">
                  <a16:creationId xmlns:a16="http://schemas.microsoft.com/office/drawing/2014/main" id="{49BFA835-F860-4B42-891D-865B0E63F0CF}"/>
                </a:ext>
              </a:extLst>
            </p:cNvPr>
            <p:cNvSpPr/>
            <p:nvPr userDrawn="1"/>
          </p:nvSpPr>
          <p:spPr bwMode="gray">
            <a:xfrm>
              <a:off x="25152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63" name="Freihandform 50">
              <a:extLst>
                <a:ext uri="{FF2B5EF4-FFF2-40B4-BE49-F238E27FC236}">
                  <a16:creationId xmlns:a16="http://schemas.microsoft.com/office/drawing/2014/main" id="{53E0826F-8B44-4B08-B0DC-E5573D6C2CBD}"/>
                </a:ext>
              </a:extLst>
            </p:cNvPr>
            <p:cNvSpPr/>
            <p:nvPr userDrawn="1"/>
          </p:nvSpPr>
          <p:spPr bwMode="gray">
            <a:xfrm>
              <a:off x="889248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grpSp>
      <p:grpSp>
        <p:nvGrpSpPr>
          <p:cNvPr id="64" name="Gruppieren 63">
            <a:extLst>
              <a:ext uri="{FF2B5EF4-FFF2-40B4-BE49-F238E27FC236}">
                <a16:creationId xmlns:a16="http://schemas.microsoft.com/office/drawing/2014/main" id="{49DB19E1-03F7-421F-8720-47C8E302FEE9}"/>
              </a:ext>
            </a:extLst>
          </p:cNvPr>
          <p:cNvGrpSpPr>
            <a:grpSpLocks noChangeAspect="1"/>
          </p:cNvGrpSpPr>
          <p:nvPr userDrawn="1"/>
        </p:nvGrpSpPr>
        <p:grpSpPr bwMode="gray">
          <a:xfrm>
            <a:off x="641919" y="1182410"/>
            <a:ext cx="820480" cy="436325"/>
            <a:chOff x="323850" y="6294680"/>
            <a:chExt cx="823913" cy="328613"/>
          </a:xfrm>
        </p:grpSpPr>
        <p:sp>
          <p:nvSpPr>
            <p:cNvPr id="65" name="Freeform 11">
              <a:extLst>
                <a:ext uri="{FF2B5EF4-FFF2-40B4-BE49-F238E27FC236}">
                  <a16:creationId xmlns:a16="http://schemas.microsoft.com/office/drawing/2014/main" id="{78C7BACF-979F-4B47-8B5B-B7F29CF773AA}"/>
                </a:ext>
              </a:extLst>
            </p:cNvPr>
            <p:cNvSpPr>
              <a:spLocks noEditPoints="1"/>
            </p:cNvSpPr>
            <p:nvPr userDrawn="1"/>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6" name="Rectangle 12">
              <a:extLst>
                <a:ext uri="{FF2B5EF4-FFF2-40B4-BE49-F238E27FC236}">
                  <a16:creationId xmlns:a16="http://schemas.microsoft.com/office/drawing/2014/main" id="{D24447BD-BDFB-468E-8B74-55C7B51E181D}"/>
                </a:ext>
              </a:extLst>
            </p:cNvPr>
            <p:cNvSpPr>
              <a:spLocks noChangeArrowheads="1"/>
            </p:cNvSpPr>
            <p:nvPr userDrawn="1"/>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7" name="Rectangle 13">
              <a:extLst>
                <a:ext uri="{FF2B5EF4-FFF2-40B4-BE49-F238E27FC236}">
                  <a16:creationId xmlns:a16="http://schemas.microsoft.com/office/drawing/2014/main" id="{6E6A009E-C637-4428-9F0F-49F7EF0CFAAF}"/>
                </a:ext>
              </a:extLst>
            </p:cNvPr>
            <p:cNvSpPr>
              <a:spLocks noChangeArrowheads="1"/>
            </p:cNvSpPr>
            <p:nvPr userDrawn="1"/>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8" name="Rectangle 14">
              <a:extLst>
                <a:ext uri="{FF2B5EF4-FFF2-40B4-BE49-F238E27FC236}">
                  <a16:creationId xmlns:a16="http://schemas.microsoft.com/office/drawing/2014/main" id="{906D697B-E646-4C5B-AAB8-F0DE07125D38}"/>
                </a:ext>
              </a:extLst>
            </p:cNvPr>
            <p:cNvSpPr>
              <a:spLocks noChangeArrowheads="1"/>
            </p:cNvSpPr>
            <p:nvPr userDrawn="1"/>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sp>
          <p:nvSpPr>
            <p:cNvPr id="69" name="Rectangle 15">
              <a:extLst>
                <a:ext uri="{FF2B5EF4-FFF2-40B4-BE49-F238E27FC236}">
                  <a16:creationId xmlns:a16="http://schemas.microsoft.com/office/drawing/2014/main" id="{D539B0FE-3C9F-465B-8587-328AC204A495}"/>
                </a:ext>
              </a:extLst>
            </p:cNvPr>
            <p:cNvSpPr>
              <a:spLocks noChangeArrowheads="1"/>
            </p:cNvSpPr>
            <p:nvPr userDrawn="1"/>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a:p>
          </p:txBody>
        </p:sp>
      </p:grpSp>
    </p:spTree>
    <p:extLst>
      <p:ext uri="{BB962C8B-B14F-4D97-AF65-F5344CB8AC3E}">
        <p14:creationId xmlns:p14="http://schemas.microsoft.com/office/powerpoint/2010/main" val="4055949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alt x4">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68DCA11B-166E-42EE-9C30-EFEEEE86DBD3}"/>
              </a:ext>
            </a:extLst>
          </p:cNvPr>
          <p:cNvSpPr>
            <a:spLocks noGrp="1"/>
          </p:cNvSpPr>
          <p:nvPr>
            <p:ph type="body" sz="quarter" idx="13"/>
          </p:nvPr>
        </p:nvSpPr>
        <p:spPr>
          <a:xfrm>
            <a:off x="4897891" y="4195394"/>
            <a:ext cx="3994589" cy="360387"/>
          </a:xfrm>
          <a:solidFill>
            <a:schemeClr val="bg2">
              <a:lumMod val="20000"/>
              <a:lumOff val="80000"/>
            </a:schemeClr>
          </a:solidFill>
        </p:spPr>
        <p:txBody>
          <a:bodyPr lIns="576000" tIns="72000" rIns="144000" bIns="72000" anchor="ctr"/>
          <a:lstStyle>
            <a:lvl1pPr>
              <a:lnSpc>
                <a:spcPct val="100000"/>
              </a:lnSpc>
              <a:defRPr/>
            </a:lvl1pPr>
          </a:lstStyle>
          <a:p>
            <a:pPr lvl="0"/>
            <a:r>
              <a:rPr lang="de-DE" dirty="0"/>
              <a:t>Mastertextformat bearbeiten</a:t>
            </a:r>
          </a:p>
        </p:txBody>
      </p:sp>
      <p:sp>
        <p:nvSpPr>
          <p:cNvPr id="2" name="Titel 1"/>
          <p:cNvSpPr>
            <a:spLocks noGrp="1"/>
          </p:cNvSpPr>
          <p:nvPr>
            <p:ph type="title"/>
          </p:nvPr>
        </p:nvSpPr>
        <p:spPr bwMode="gray"/>
        <p:txBody>
          <a:bodyPr/>
          <a:lstStyle/>
          <a:p>
            <a:r>
              <a:rPr lang="de-DE" dirty="0"/>
              <a:t>Mastertitelformat bearbeiten</a:t>
            </a:r>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19" name="Textplatzhalter 18">
            <a:extLst>
              <a:ext uri="{FF2B5EF4-FFF2-40B4-BE49-F238E27FC236}">
                <a16:creationId xmlns:a16="http://schemas.microsoft.com/office/drawing/2014/main" id="{A08B1D8F-A3A0-4837-BA20-55D960FF39BA}"/>
              </a:ext>
            </a:extLst>
          </p:cNvPr>
          <p:cNvSpPr>
            <a:spLocks noGrp="1"/>
          </p:cNvSpPr>
          <p:nvPr userDrawn="1">
            <p:ph type="body" sz="quarter" idx="15" hasCustomPrompt="1"/>
          </p:nvPr>
        </p:nvSpPr>
        <p:spPr>
          <a:xfrm>
            <a:off x="4789582" y="3861048"/>
            <a:ext cx="405000" cy="540000"/>
          </a:xfrm>
          <a:solidFill>
            <a:schemeClr val="bg2"/>
          </a:solidFill>
        </p:spPr>
        <p:txBody>
          <a:bodyPr vert="horz" lIns="0" tIns="0" rIns="0" bIns="0" rtlCol="0" anchor="ctr">
            <a:noAutofit/>
          </a:bodyPr>
          <a:lstStyle>
            <a:lvl1pPr>
              <a:defRPr lang="de-DE" dirty="0">
                <a:solidFill>
                  <a:schemeClr val="bg1"/>
                </a:solidFill>
              </a:defRPr>
            </a:lvl1pPr>
          </a:lstStyle>
          <a:p>
            <a:pPr lvl="0" algn="ctr"/>
            <a:r>
              <a:rPr lang="de-DE" dirty="0"/>
              <a:t> </a:t>
            </a:r>
          </a:p>
        </p:txBody>
      </p:sp>
      <p:sp>
        <p:nvSpPr>
          <p:cNvPr id="17" name="Bildplatzhalter 16">
            <a:extLst>
              <a:ext uri="{FF2B5EF4-FFF2-40B4-BE49-F238E27FC236}">
                <a16:creationId xmlns:a16="http://schemas.microsoft.com/office/drawing/2014/main" id="{0F2DDF2D-CA55-4EB2-84FF-4212F43DF079}"/>
              </a:ext>
            </a:extLst>
          </p:cNvPr>
          <p:cNvSpPr>
            <a:spLocks noGrp="1"/>
          </p:cNvSpPr>
          <p:nvPr userDrawn="1">
            <p:ph type="pic" sz="quarter" idx="14" hasCustomPrompt="1"/>
          </p:nvPr>
        </p:nvSpPr>
        <p:spPr>
          <a:xfrm>
            <a:off x="4857082" y="3951792"/>
            <a:ext cx="270000" cy="360000"/>
          </a:xfrm>
          <a:noFill/>
        </p:spPr>
        <p:txBody>
          <a:bodyPr/>
          <a:lstStyle>
            <a:lvl1pPr algn="ctr">
              <a:defRPr sz="525" b="0"/>
            </a:lvl1pPr>
          </a:lstStyle>
          <a:p>
            <a:r>
              <a:rPr lang="de-DE" dirty="0"/>
              <a:t>Icon</a:t>
            </a:r>
          </a:p>
        </p:txBody>
      </p:sp>
      <p:sp>
        <p:nvSpPr>
          <p:cNvPr id="21" name="Textplatzhalter 20">
            <a:extLst>
              <a:ext uri="{FF2B5EF4-FFF2-40B4-BE49-F238E27FC236}">
                <a16:creationId xmlns:a16="http://schemas.microsoft.com/office/drawing/2014/main" id="{9E8ABF2B-CFD0-472E-8E32-77798A49DAB0}"/>
              </a:ext>
            </a:extLst>
          </p:cNvPr>
          <p:cNvSpPr>
            <a:spLocks noGrp="1"/>
          </p:cNvSpPr>
          <p:nvPr userDrawn="1">
            <p:ph type="body" sz="quarter" idx="16" hasCustomPrompt="1"/>
          </p:nvPr>
        </p:nvSpPr>
        <p:spPr>
          <a:xfrm>
            <a:off x="4897887" y="4653210"/>
            <a:ext cx="3994589" cy="1523140"/>
          </a:xfrm>
        </p:spPr>
        <p:txBody>
          <a:bodyPr/>
          <a:lstStyle>
            <a:lvl1pPr marL="133350" indent="-133350">
              <a:lnSpc>
                <a:spcPct val="100000"/>
              </a:lnSpc>
              <a:spcBef>
                <a:spcPts val="450"/>
              </a:spcBef>
              <a:buFont typeface="Wingdings" panose="05000000000000000000" pitchFamily="2" charset="2"/>
              <a:buChar char="§"/>
              <a:defRPr sz="1050" b="0"/>
            </a:lvl1pPr>
            <a:lvl2pPr marL="0" indent="0">
              <a:buFont typeface="Wingdings" panose="05000000000000000000" pitchFamily="2" charset="2"/>
              <a:buNone/>
              <a:defRPr sz="1050"/>
            </a:lvl2pPr>
            <a:lvl3pPr marL="0" indent="0">
              <a:buFont typeface="Wingdings" panose="05000000000000000000" pitchFamily="2" charset="2"/>
              <a:buNone/>
              <a:defRPr sz="1050"/>
            </a:lvl3pPr>
            <a:lvl4pPr marL="351000" indent="-175500">
              <a:buFont typeface="Wingdings" panose="05000000000000000000" pitchFamily="2" charset="2"/>
              <a:buChar char="§"/>
              <a:defRPr sz="1050"/>
            </a:lvl4pPr>
            <a:lvl5pPr marL="526500" indent="-175500">
              <a:buFont typeface="Wingdings" panose="05000000000000000000" pitchFamily="2" charset="2"/>
              <a:buChar char="§"/>
              <a:defRPr sz="1050"/>
            </a:lvl5pPr>
          </a:lstStyle>
          <a:p>
            <a:pPr lvl="0"/>
            <a:r>
              <a:rPr lang="de-DE" dirty="0"/>
              <a:t>Text</a:t>
            </a:r>
          </a:p>
        </p:txBody>
      </p:sp>
      <p:sp>
        <p:nvSpPr>
          <p:cNvPr id="22" name="Textplatzhalter 14">
            <a:extLst>
              <a:ext uri="{FF2B5EF4-FFF2-40B4-BE49-F238E27FC236}">
                <a16:creationId xmlns:a16="http://schemas.microsoft.com/office/drawing/2014/main" id="{685D8279-A1DD-4DBF-8344-AE65E8239B71}"/>
              </a:ext>
            </a:extLst>
          </p:cNvPr>
          <p:cNvSpPr>
            <a:spLocks noGrp="1"/>
          </p:cNvSpPr>
          <p:nvPr>
            <p:ph type="body" sz="quarter" idx="17"/>
          </p:nvPr>
        </p:nvSpPr>
        <p:spPr>
          <a:xfrm>
            <a:off x="359532" y="4195394"/>
            <a:ext cx="3994589" cy="360387"/>
          </a:xfrm>
          <a:solidFill>
            <a:schemeClr val="bg2">
              <a:lumMod val="20000"/>
              <a:lumOff val="80000"/>
            </a:schemeClr>
          </a:solidFill>
        </p:spPr>
        <p:txBody>
          <a:bodyPr lIns="576000" tIns="72000" rIns="144000" bIns="72000" anchor="ctr"/>
          <a:lstStyle>
            <a:lvl1pPr>
              <a:lnSpc>
                <a:spcPct val="100000"/>
              </a:lnSpc>
              <a:defRPr/>
            </a:lvl1pPr>
          </a:lstStyle>
          <a:p>
            <a:pPr lvl="0"/>
            <a:r>
              <a:rPr lang="de-DE" dirty="0"/>
              <a:t>Mastertextformat bearbeiten</a:t>
            </a:r>
          </a:p>
        </p:txBody>
      </p:sp>
      <p:sp>
        <p:nvSpPr>
          <p:cNvPr id="23" name="Textplatzhalter 18">
            <a:extLst>
              <a:ext uri="{FF2B5EF4-FFF2-40B4-BE49-F238E27FC236}">
                <a16:creationId xmlns:a16="http://schemas.microsoft.com/office/drawing/2014/main" id="{C4C93F7B-4C75-4F23-9C9F-2C740FCB73B9}"/>
              </a:ext>
            </a:extLst>
          </p:cNvPr>
          <p:cNvSpPr>
            <a:spLocks noGrp="1"/>
          </p:cNvSpPr>
          <p:nvPr>
            <p:ph type="body" sz="quarter" idx="18" hasCustomPrompt="1"/>
          </p:nvPr>
        </p:nvSpPr>
        <p:spPr>
          <a:xfrm>
            <a:off x="251222" y="3861048"/>
            <a:ext cx="405000" cy="540000"/>
          </a:xfrm>
          <a:solidFill>
            <a:schemeClr val="bg2"/>
          </a:solidFill>
        </p:spPr>
        <p:txBody>
          <a:bodyPr vert="horz" lIns="0" tIns="0" rIns="0" bIns="0" rtlCol="0" anchor="ctr">
            <a:noAutofit/>
          </a:bodyPr>
          <a:lstStyle>
            <a:lvl1pPr>
              <a:defRPr lang="de-DE" dirty="0">
                <a:solidFill>
                  <a:schemeClr val="bg1"/>
                </a:solidFill>
              </a:defRPr>
            </a:lvl1pPr>
          </a:lstStyle>
          <a:p>
            <a:pPr lvl="0" algn="ctr"/>
            <a:r>
              <a:rPr lang="de-DE" dirty="0"/>
              <a:t> </a:t>
            </a:r>
          </a:p>
        </p:txBody>
      </p:sp>
      <p:sp>
        <p:nvSpPr>
          <p:cNvPr id="24" name="Bildplatzhalter 16">
            <a:extLst>
              <a:ext uri="{FF2B5EF4-FFF2-40B4-BE49-F238E27FC236}">
                <a16:creationId xmlns:a16="http://schemas.microsoft.com/office/drawing/2014/main" id="{E6CA232D-0B37-4079-ACAF-B61BA13671E1}"/>
              </a:ext>
            </a:extLst>
          </p:cNvPr>
          <p:cNvSpPr>
            <a:spLocks noGrp="1"/>
          </p:cNvSpPr>
          <p:nvPr>
            <p:ph type="pic" sz="quarter" idx="19" hasCustomPrompt="1"/>
          </p:nvPr>
        </p:nvSpPr>
        <p:spPr>
          <a:xfrm>
            <a:off x="318722" y="3951792"/>
            <a:ext cx="270000" cy="360000"/>
          </a:xfrm>
          <a:noFill/>
        </p:spPr>
        <p:txBody>
          <a:bodyPr/>
          <a:lstStyle>
            <a:lvl1pPr algn="ctr">
              <a:defRPr sz="525" b="0"/>
            </a:lvl1pPr>
          </a:lstStyle>
          <a:p>
            <a:r>
              <a:rPr lang="de-DE" dirty="0"/>
              <a:t>Icon</a:t>
            </a:r>
          </a:p>
        </p:txBody>
      </p:sp>
      <p:sp>
        <p:nvSpPr>
          <p:cNvPr id="25" name="Textplatzhalter 20">
            <a:extLst>
              <a:ext uri="{FF2B5EF4-FFF2-40B4-BE49-F238E27FC236}">
                <a16:creationId xmlns:a16="http://schemas.microsoft.com/office/drawing/2014/main" id="{A909C15D-48E5-4604-9766-F765D084A955}"/>
              </a:ext>
            </a:extLst>
          </p:cNvPr>
          <p:cNvSpPr>
            <a:spLocks noGrp="1"/>
          </p:cNvSpPr>
          <p:nvPr>
            <p:ph type="body" sz="quarter" idx="20" hasCustomPrompt="1"/>
          </p:nvPr>
        </p:nvSpPr>
        <p:spPr>
          <a:xfrm>
            <a:off x="359527" y="4653210"/>
            <a:ext cx="3994589" cy="1523140"/>
          </a:xfrm>
        </p:spPr>
        <p:txBody>
          <a:bodyPr/>
          <a:lstStyle>
            <a:lvl1pPr marL="133350" indent="-133350">
              <a:lnSpc>
                <a:spcPct val="100000"/>
              </a:lnSpc>
              <a:spcBef>
                <a:spcPts val="450"/>
              </a:spcBef>
              <a:buFont typeface="Wingdings" panose="05000000000000000000" pitchFamily="2" charset="2"/>
              <a:buChar char="§"/>
              <a:defRPr sz="1050" b="0"/>
            </a:lvl1pPr>
            <a:lvl2pPr marL="0" indent="0">
              <a:buFont typeface="Wingdings" panose="05000000000000000000" pitchFamily="2" charset="2"/>
              <a:buNone/>
              <a:defRPr sz="1050"/>
            </a:lvl2pPr>
            <a:lvl3pPr marL="0" indent="0">
              <a:buFont typeface="Wingdings" panose="05000000000000000000" pitchFamily="2" charset="2"/>
              <a:buNone/>
              <a:defRPr sz="1050"/>
            </a:lvl3pPr>
            <a:lvl4pPr marL="351000" indent="-175500">
              <a:buFont typeface="Wingdings" panose="05000000000000000000" pitchFamily="2" charset="2"/>
              <a:buChar char="§"/>
              <a:defRPr sz="1050"/>
            </a:lvl4pPr>
            <a:lvl5pPr marL="526500" indent="-175500">
              <a:buFont typeface="Wingdings" panose="05000000000000000000" pitchFamily="2" charset="2"/>
              <a:buChar char="§"/>
              <a:defRPr sz="1050"/>
            </a:lvl5pPr>
          </a:lstStyle>
          <a:p>
            <a:pPr lvl="0"/>
            <a:r>
              <a:rPr lang="de-DE" dirty="0"/>
              <a:t>Text</a:t>
            </a:r>
          </a:p>
        </p:txBody>
      </p:sp>
      <p:sp>
        <p:nvSpPr>
          <p:cNvPr id="26" name="Textplatzhalter 14">
            <a:extLst>
              <a:ext uri="{FF2B5EF4-FFF2-40B4-BE49-F238E27FC236}">
                <a16:creationId xmlns:a16="http://schemas.microsoft.com/office/drawing/2014/main" id="{63C4D726-875B-4BD3-A54D-B24464725F7E}"/>
              </a:ext>
            </a:extLst>
          </p:cNvPr>
          <p:cNvSpPr>
            <a:spLocks noGrp="1"/>
          </p:cNvSpPr>
          <p:nvPr>
            <p:ph type="body" sz="quarter" idx="21"/>
          </p:nvPr>
        </p:nvSpPr>
        <p:spPr>
          <a:xfrm>
            <a:off x="4897891" y="1602759"/>
            <a:ext cx="3994589" cy="360387"/>
          </a:xfrm>
          <a:solidFill>
            <a:schemeClr val="bg2">
              <a:lumMod val="20000"/>
              <a:lumOff val="80000"/>
            </a:schemeClr>
          </a:solidFill>
        </p:spPr>
        <p:txBody>
          <a:bodyPr lIns="576000" tIns="72000" rIns="144000" bIns="72000" anchor="ctr"/>
          <a:lstStyle>
            <a:lvl1pPr>
              <a:lnSpc>
                <a:spcPct val="100000"/>
              </a:lnSpc>
              <a:defRPr/>
            </a:lvl1pPr>
          </a:lstStyle>
          <a:p>
            <a:pPr lvl="0"/>
            <a:r>
              <a:rPr lang="de-DE" dirty="0"/>
              <a:t>Mastertextformat bearbeiten</a:t>
            </a:r>
          </a:p>
        </p:txBody>
      </p:sp>
      <p:sp>
        <p:nvSpPr>
          <p:cNvPr id="27" name="Textplatzhalter 18">
            <a:extLst>
              <a:ext uri="{FF2B5EF4-FFF2-40B4-BE49-F238E27FC236}">
                <a16:creationId xmlns:a16="http://schemas.microsoft.com/office/drawing/2014/main" id="{23D85714-8B1B-4735-96EE-4D70E57E65B5}"/>
              </a:ext>
            </a:extLst>
          </p:cNvPr>
          <p:cNvSpPr>
            <a:spLocks noGrp="1"/>
          </p:cNvSpPr>
          <p:nvPr>
            <p:ph type="body" sz="quarter" idx="22" hasCustomPrompt="1"/>
          </p:nvPr>
        </p:nvSpPr>
        <p:spPr>
          <a:xfrm>
            <a:off x="4789582" y="1268413"/>
            <a:ext cx="405000" cy="540000"/>
          </a:xfrm>
          <a:solidFill>
            <a:schemeClr val="bg2"/>
          </a:solidFill>
        </p:spPr>
        <p:txBody>
          <a:bodyPr vert="horz" lIns="0" tIns="0" rIns="0" bIns="0" rtlCol="0" anchor="ctr">
            <a:noAutofit/>
          </a:bodyPr>
          <a:lstStyle>
            <a:lvl1pPr algn="ctr">
              <a:defRPr lang="de-DE" dirty="0">
                <a:solidFill>
                  <a:schemeClr val="bg1"/>
                </a:solidFill>
              </a:defRPr>
            </a:lvl1pPr>
          </a:lstStyle>
          <a:p>
            <a:pPr lvl="0" algn="ctr"/>
            <a:r>
              <a:rPr lang="de-DE" dirty="0"/>
              <a:t> </a:t>
            </a:r>
          </a:p>
        </p:txBody>
      </p:sp>
      <p:sp>
        <p:nvSpPr>
          <p:cNvPr id="28" name="Bildplatzhalter 16">
            <a:extLst>
              <a:ext uri="{FF2B5EF4-FFF2-40B4-BE49-F238E27FC236}">
                <a16:creationId xmlns:a16="http://schemas.microsoft.com/office/drawing/2014/main" id="{399FE9B3-C357-46FA-A892-090F245B3A37}"/>
              </a:ext>
            </a:extLst>
          </p:cNvPr>
          <p:cNvSpPr>
            <a:spLocks noGrp="1"/>
          </p:cNvSpPr>
          <p:nvPr>
            <p:ph type="pic" sz="quarter" idx="23" hasCustomPrompt="1"/>
          </p:nvPr>
        </p:nvSpPr>
        <p:spPr>
          <a:xfrm>
            <a:off x="4857082" y="1359157"/>
            <a:ext cx="270000" cy="360000"/>
          </a:xfrm>
          <a:noFill/>
        </p:spPr>
        <p:txBody>
          <a:bodyPr/>
          <a:lstStyle>
            <a:lvl1pPr algn="ctr">
              <a:defRPr sz="525" b="0"/>
            </a:lvl1pPr>
          </a:lstStyle>
          <a:p>
            <a:r>
              <a:rPr lang="de-DE" dirty="0"/>
              <a:t>Icon</a:t>
            </a:r>
          </a:p>
        </p:txBody>
      </p:sp>
      <p:sp>
        <p:nvSpPr>
          <p:cNvPr id="29" name="Textplatzhalter 20">
            <a:extLst>
              <a:ext uri="{FF2B5EF4-FFF2-40B4-BE49-F238E27FC236}">
                <a16:creationId xmlns:a16="http://schemas.microsoft.com/office/drawing/2014/main" id="{AFE2237F-C0D5-4C28-B406-5DE0E99D4759}"/>
              </a:ext>
            </a:extLst>
          </p:cNvPr>
          <p:cNvSpPr>
            <a:spLocks noGrp="1"/>
          </p:cNvSpPr>
          <p:nvPr>
            <p:ph type="body" sz="quarter" idx="24" hasCustomPrompt="1"/>
          </p:nvPr>
        </p:nvSpPr>
        <p:spPr>
          <a:xfrm>
            <a:off x="4897887" y="2060575"/>
            <a:ext cx="3994589" cy="1523140"/>
          </a:xfrm>
        </p:spPr>
        <p:txBody>
          <a:bodyPr/>
          <a:lstStyle>
            <a:lvl1pPr marL="133350" indent="-133350">
              <a:lnSpc>
                <a:spcPct val="100000"/>
              </a:lnSpc>
              <a:spcBef>
                <a:spcPts val="450"/>
              </a:spcBef>
              <a:buFont typeface="Wingdings" panose="05000000000000000000" pitchFamily="2" charset="2"/>
              <a:buChar char="§"/>
              <a:defRPr sz="1050" b="0"/>
            </a:lvl1pPr>
            <a:lvl2pPr marL="0" indent="0">
              <a:buFont typeface="Wingdings" panose="05000000000000000000" pitchFamily="2" charset="2"/>
              <a:buNone/>
              <a:defRPr sz="1050"/>
            </a:lvl2pPr>
            <a:lvl3pPr marL="0" indent="0">
              <a:buFont typeface="Wingdings" panose="05000000000000000000" pitchFamily="2" charset="2"/>
              <a:buNone/>
              <a:defRPr sz="1050"/>
            </a:lvl3pPr>
            <a:lvl4pPr marL="351000" indent="-175500">
              <a:buFont typeface="Wingdings" panose="05000000000000000000" pitchFamily="2" charset="2"/>
              <a:buChar char="§"/>
              <a:defRPr sz="1050"/>
            </a:lvl4pPr>
            <a:lvl5pPr marL="526500" indent="-175500">
              <a:buFont typeface="Wingdings" panose="05000000000000000000" pitchFamily="2" charset="2"/>
              <a:buChar char="§"/>
              <a:defRPr sz="1050"/>
            </a:lvl5pPr>
          </a:lstStyle>
          <a:p>
            <a:pPr lvl="0"/>
            <a:r>
              <a:rPr lang="de-DE" dirty="0"/>
              <a:t>Text</a:t>
            </a:r>
          </a:p>
        </p:txBody>
      </p:sp>
      <p:sp>
        <p:nvSpPr>
          <p:cNvPr id="30" name="Textplatzhalter 14">
            <a:extLst>
              <a:ext uri="{FF2B5EF4-FFF2-40B4-BE49-F238E27FC236}">
                <a16:creationId xmlns:a16="http://schemas.microsoft.com/office/drawing/2014/main" id="{96DC547F-D447-4FB5-812C-6B32C17C0DAA}"/>
              </a:ext>
            </a:extLst>
          </p:cNvPr>
          <p:cNvSpPr>
            <a:spLocks noGrp="1"/>
          </p:cNvSpPr>
          <p:nvPr>
            <p:ph type="body" sz="quarter" idx="25"/>
          </p:nvPr>
        </p:nvSpPr>
        <p:spPr>
          <a:xfrm>
            <a:off x="359532" y="1602759"/>
            <a:ext cx="3994589" cy="360387"/>
          </a:xfrm>
          <a:solidFill>
            <a:schemeClr val="bg2">
              <a:lumMod val="20000"/>
              <a:lumOff val="80000"/>
            </a:schemeClr>
          </a:solidFill>
        </p:spPr>
        <p:txBody>
          <a:bodyPr lIns="576000" tIns="72000" rIns="144000" bIns="72000" anchor="ctr"/>
          <a:lstStyle>
            <a:lvl1pPr>
              <a:lnSpc>
                <a:spcPct val="100000"/>
              </a:lnSpc>
              <a:defRPr/>
            </a:lvl1pPr>
          </a:lstStyle>
          <a:p>
            <a:pPr lvl="0"/>
            <a:r>
              <a:rPr lang="de-DE" dirty="0"/>
              <a:t>Mastertextformat bearbeiten</a:t>
            </a:r>
          </a:p>
        </p:txBody>
      </p:sp>
      <p:sp>
        <p:nvSpPr>
          <p:cNvPr id="31" name="Textplatzhalter 18">
            <a:extLst>
              <a:ext uri="{FF2B5EF4-FFF2-40B4-BE49-F238E27FC236}">
                <a16:creationId xmlns:a16="http://schemas.microsoft.com/office/drawing/2014/main" id="{F484526D-124B-4222-A83A-EA6E986DA0AA}"/>
              </a:ext>
            </a:extLst>
          </p:cNvPr>
          <p:cNvSpPr>
            <a:spLocks noGrp="1"/>
          </p:cNvSpPr>
          <p:nvPr>
            <p:ph type="body" sz="quarter" idx="26" hasCustomPrompt="1"/>
          </p:nvPr>
        </p:nvSpPr>
        <p:spPr>
          <a:xfrm>
            <a:off x="251222" y="1268413"/>
            <a:ext cx="405000" cy="540000"/>
          </a:xfrm>
          <a:solidFill>
            <a:schemeClr val="bg2"/>
          </a:solidFill>
        </p:spPr>
        <p:txBody>
          <a:bodyPr anchor="ctr"/>
          <a:lstStyle>
            <a:lvl1pPr algn="ctr">
              <a:defRPr>
                <a:solidFill>
                  <a:schemeClr val="bg1"/>
                </a:solidFill>
              </a:defRPr>
            </a:lvl1pPr>
          </a:lstStyle>
          <a:p>
            <a:pPr lvl="0"/>
            <a:r>
              <a:rPr lang="de-DE" dirty="0"/>
              <a:t> </a:t>
            </a:r>
          </a:p>
        </p:txBody>
      </p:sp>
      <p:sp>
        <p:nvSpPr>
          <p:cNvPr id="32" name="Bildplatzhalter 16">
            <a:extLst>
              <a:ext uri="{FF2B5EF4-FFF2-40B4-BE49-F238E27FC236}">
                <a16:creationId xmlns:a16="http://schemas.microsoft.com/office/drawing/2014/main" id="{0C5E2344-84F4-45E9-A416-C890F7EA4473}"/>
              </a:ext>
            </a:extLst>
          </p:cNvPr>
          <p:cNvSpPr>
            <a:spLocks noGrp="1"/>
          </p:cNvSpPr>
          <p:nvPr>
            <p:ph type="pic" sz="quarter" idx="27" hasCustomPrompt="1"/>
          </p:nvPr>
        </p:nvSpPr>
        <p:spPr>
          <a:xfrm>
            <a:off x="318722" y="1359157"/>
            <a:ext cx="270000" cy="360000"/>
          </a:xfrm>
          <a:noFill/>
        </p:spPr>
        <p:txBody>
          <a:bodyPr/>
          <a:lstStyle>
            <a:lvl1pPr algn="ctr">
              <a:defRPr sz="525" b="0"/>
            </a:lvl1pPr>
          </a:lstStyle>
          <a:p>
            <a:r>
              <a:rPr lang="de-DE" dirty="0"/>
              <a:t>Icon</a:t>
            </a:r>
          </a:p>
        </p:txBody>
      </p:sp>
      <p:sp>
        <p:nvSpPr>
          <p:cNvPr id="33" name="Textplatzhalter 20">
            <a:extLst>
              <a:ext uri="{FF2B5EF4-FFF2-40B4-BE49-F238E27FC236}">
                <a16:creationId xmlns:a16="http://schemas.microsoft.com/office/drawing/2014/main" id="{D7407C1A-36DF-4A8A-BF9A-296312A616A0}"/>
              </a:ext>
            </a:extLst>
          </p:cNvPr>
          <p:cNvSpPr>
            <a:spLocks noGrp="1"/>
          </p:cNvSpPr>
          <p:nvPr>
            <p:ph type="body" sz="quarter" idx="28" hasCustomPrompt="1"/>
          </p:nvPr>
        </p:nvSpPr>
        <p:spPr>
          <a:xfrm>
            <a:off x="359527" y="2060575"/>
            <a:ext cx="3994589" cy="1523140"/>
          </a:xfrm>
        </p:spPr>
        <p:txBody>
          <a:bodyPr/>
          <a:lstStyle>
            <a:lvl1pPr marL="133350" indent="-133350">
              <a:lnSpc>
                <a:spcPct val="100000"/>
              </a:lnSpc>
              <a:spcBef>
                <a:spcPts val="450"/>
              </a:spcBef>
              <a:buFont typeface="Wingdings" panose="05000000000000000000" pitchFamily="2" charset="2"/>
              <a:buChar char="§"/>
              <a:defRPr sz="1050" b="0"/>
            </a:lvl1pPr>
            <a:lvl2pPr marL="0" indent="0">
              <a:buFont typeface="Wingdings" panose="05000000000000000000" pitchFamily="2" charset="2"/>
              <a:buNone/>
              <a:defRPr sz="1050"/>
            </a:lvl2pPr>
            <a:lvl3pPr marL="0" indent="0">
              <a:buFont typeface="Wingdings" panose="05000000000000000000" pitchFamily="2" charset="2"/>
              <a:buNone/>
              <a:defRPr sz="1050"/>
            </a:lvl3pPr>
            <a:lvl4pPr marL="351000" indent="-175500">
              <a:buFont typeface="Wingdings" panose="05000000000000000000" pitchFamily="2" charset="2"/>
              <a:buChar char="§"/>
              <a:defRPr sz="1050"/>
            </a:lvl4pPr>
            <a:lvl5pPr marL="526500" indent="-175500">
              <a:buFont typeface="Wingdings" panose="05000000000000000000" pitchFamily="2" charset="2"/>
              <a:buChar char="§"/>
              <a:defRPr sz="1050"/>
            </a:lvl5pPr>
          </a:lstStyle>
          <a:p>
            <a:pPr lvl="0"/>
            <a:r>
              <a:rPr lang="de-DE" dirty="0"/>
              <a:t>Text</a:t>
            </a:r>
          </a:p>
        </p:txBody>
      </p:sp>
    </p:spTree>
    <p:extLst>
      <p:ext uri="{BB962C8B-B14F-4D97-AF65-F5344CB8AC3E}">
        <p14:creationId xmlns:p14="http://schemas.microsoft.com/office/powerpoint/2010/main" val="164227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uster 03 Druck">
    <p:bg bwMode="gray">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952131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5" name="think-cell Folie" r:id="rId5" imgW="344" imgH="345" progId="TCLayout.ActiveDocument.1">
                  <p:embed/>
                </p:oleObj>
              </mc:Choice>
              <mc:Fallback>
                <p:oleObj name="think-cell Folie" r:id="rId5" imgW="344" imgH="345"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700"/>
              </a:lnSpc>
              <a:spcBef>
                <a:spcPct val="0"/>
              </a:spcBef>
              <a:spcAft>
                <a:spcPct val="0"/>
              </a:spcAft>
            </a:pPr>
            <a:endParaRPr lang="de-DE" sz="2400" b="0" i="0" baseline="0" dirty="0">
              <a:latin typeface="Arial Narrow" panose="020B0606020202030204" pitchFamily="34" charset="0"/>
              <a:ea typeface="+mj-ea"/>
              <a:cs typeface="+mj-cs"/>
              <a:sym typeface="Arial Narrow" panose="020B0606020202030204" pitchFamily="34" charset="0"/>
            </a:endParaRPr>
          </a:p>
        </p:txBody>
      </p:sp>
      <p:sp>
        <p:nvSpPr>
          <p:cNvPr id="50" name="Rechteck 49"/>
          <p:cNvSpPr/>
          <p:nvPr userDrawn="1"/>
        </p:nvSpPr>
        <p:spPr bwMode="gray">
          <a:xfrm>
            <a:off x="0" y="0"/>
            <a:ext cx="9144000" cy="6858000"/>
          </a:xfrm>
          <a:prstGeom prst="rect">
            <a:avLst/>
          </a:prstGeom>
          <a:gradFill flip="none" rotWithShape="1">
            <a:gsLst>
              <a:gs pos="5000">
                <a:srgbClr val="E2E3E3"/>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48" name="Rechteck 47"/>
          <p:cNvSpPr/>
          <p:nvPr userDrawn="1"/>
        </p:nvSpPr>
        <p:spPr bwMode="gray">
          <a:xfrm>
            <a:off x="5345590" y="2024522"/>
            <a:ext cx="3798410" cy="390666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Freihandform 46"/>
          <p:cNvSpPr/>
          <p:nvPr userDrawn="1"/>
        </p:nvSpPr>
        <p:spPr bwMode="gray">
          <a:xfrm>
            <a:off x="5345590" y="2024522"/>
            <a:ext cx="1131410" cy="2814178"/>
          </a:xfrm>
          <a:custGeom>
            <a:avLst/>
            <a:gdLst>
              <a:gd name="connsiteX0" fmla="*/ 0 w 1131410"/>
              <a:gd name="connsiteY0" fmla="*/ 0 h 2814178"/>
              <a:gd name="connsiteX1" fmla="*/ 993779 w 1131410"/>
              <a:gd name="connsiteY1" fmla="*/ 0 h 2814178"/>
              <a:gd name="connsiteX2" fmla="*/ 1131410 w 1131410"/>
              <a:gd name="connsiteY2" fmla="*/ 199566 h 2814178"/>
              <a:gd name="connsiteX3" fmla="*/ 1131410 w 1131410"/>
              <a:gd name="connsiteY3" fmla="*/ 2704641 h 2814178"/>
              <a:gd name="connsiteX4" fmla="*/ 188435 w 1131410"/>
              <a:gd name="connsiteY4" fmla="*/ 2814178 h 2814178"/>
              <a:gd name="connsiteX5" fmla="*/ 0 w 1131410"/>
              <a:gd name="connsiteY5" fmla="*/ 2520570 h 281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1410" h="2814178">
                <a:moveTo>
                  <a:pt x="0" y="0"/>
                </a:moveTo>
                <a:lnTo>
                  <a:pt x="993779" y="0"/>
                </a:lnTo>
                <a:lnTo>
                  <a:pt x="1131410" y="199566"/>
                </a:lnTo>
                <a:lnTo>
                  <a:pt x="1131410" y="2704641"/>
                </a:lnTo>
                <a:lnTo>
                  <a:pt x="188435" y="2814178"/>
                </a:lnTo>
                <a:lnTo>
                  <a:pt x="0" y="252057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 name="Rechtwinkliges Dreieck 1"/>
          <p:cNvSpPr/>
          <p:nvPr userDrawn="1"/>
        </p:nvSpPr>
        <p:spPr bwMode="gray">
          <a:xfrm flipH="1">
            <a:off x="6660232" y="5006993"/>
            <a:ext cx="2483768" cy="924197"/>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46" name="Rechteck 45"/>
          <p:cNvSpPr/>
          <p:nvPr userDrawn="1"/>
        </p:nvSpPr>
        <p:spPr bwMode="gray">
          <a:xfrm>
            <a:off x="5454000" y="2132856"/>
            <a:ext cx="3690000" cy="3690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platzhalter 10"/>
          <p:cNvSpPr>
            <a:spLocks noGrp="1"/>
          </p:cNvSpPr>
          <p:nvPr>
            <p:ph type="body" sz="quarter" idx="12" hasCustomPrompt="1"/>
          </p:nvPr>
        </p:nvSpPr>
        <p:spPr bwMode="gray">
          <a:xfrm>
            <a:off x="323850" y="6512732"/>
            <a:ext cx="2880000" cy="128240"/>
          </a:xfrm>
        </p:spPr>
        <p:txBody>
          <a:bodyPr>
            <a:spAutoFit/>
          </a:bodyPr>
          <a:lstStyle>
            <a:lvl1pPr>
              <a:lnSpc>
                <a:spcPts val="960"/>
              </a:lnSpc>
              <a:defRPr sz="800" b="0">
                <a:solidFill>
                  <a:schemeClr val="accent1"/>
                </a:solidFill>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Marketing-Unterlage</a:t>
            </a:r>
          </a:p>
        </p:txBody>
      </p:sp>
      <p:grpSp>
        <p:nvGrpSpPr>
          <p:cNvPr id="18" name="Gruppieren 17"/>
          <p:cNvGrpSpPr/>
          <p:nvPr userDrawn="1"/>
        </p:nvGrpSpPr>
        <p:grpSpPr bwMode="gray">
          <a:xfrm>
            <a:off x="-122806" y="-125583"/>
            <a:ext cx="9390074" cy="7104692"/>
            <a:chOff x="-122806" y="-125583"/>
            <a:chExt cx="9390074" cy="7104692"/>
          </a:xfrm>
        </p:grpSpPr>
        <p:sp>
          <p:nvSpPr>
            <p:cNvPr id="19" name="Freihandform 18"/>
            <p:cNvSpPr/>
            <p:nvPr userDrawn="1"/>
          </p:nvSpPr>
          <p:spPr bwMode="gray">
            <a:xfrm>
              <a:off x="9159268"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ihandform 20"/>
            <p:cNvSpPr/>
            <p:nvPr userDrawn="1"/>
          </p:nvSpPr>
          <p:spPr bwMode="gray">
            <a:xfrm>
              <a:off x="9159268"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21"/>
            <p:cNvSpPr/>
            <p:nvPr userDrawn="1"/>
          </p:nvSpPr>
          <p:spPr bwMode="gray">
            <a:xfrm>
              <a:off x="-122806"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ihandform 23"/>
            <p:cNvSpPr/>
            <p:nvPr userDrawn="1"/>
          </p:nvSpPr>
          <p:spPr bwMode="gray">
            <a:xfrm>
              <a:off x="-122806"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ihandform 24"/>
            <p:cNvSpPr/>
            <p:nvPr userDrawn="1"/>
          </p:nvSpPr>
          <p:spPr bwMode="gray">
            <a:xfrm>
              <a:off x="439198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ihandform 25"/>
            <p:cNvSpPr/>
            <p:nvPr userDrawn="1"/>
          </p:nvSpPr>
          <p:spPr bwMode="gray">
            <a:xfrm>
              <a:off x="475202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ihandform 32"/>
            <p:cNvSpPr/>
            <p:nvPr userDrawn="1"/>
          </p:nvSpPr>
          <p:spPr bwMode="gray">
            <a:xfrm>
              <a:off x="323528"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userDrawn="1"/>
          </p:nvSpPr>
          <p:spPr bwMode="gray">
            <a:xfrm>
              <a:off x="8820472"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ihandform 34"/>
            <p:cNvSpPr/>
            <p:nvPr userDrawn="1"/>
          </p:nvSpPr>
          <p:spPr bwMode="gray">
            <a:xfrm>
              <a:off x="439198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ihandform 35"/>
            <p:cNvSpPr/>
            <p:nvPr userDrawn="1"/>
          </p:nvSpPr>
          <p:spPr bwMode="gray">
            <a:xfrm>
              <a:off x="475202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ihandform 36"/>
            <p:cNvSpPr/>
            <p:nvPr userDrawn="1"/>
          </p:nvSpPr>
          <p:spPr bwMode="gray">
            <a:xfrm>
              <a:off x="323528"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37"/>
            <p:cNvSpPr/>
            <p:nvPr userDrawn="1"/>
          </p:nvSpPr>
          <p:spPr bwMode="gray">
            <a:xfrm>
              <a:off x="8820472"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uppieren 26"/>
          <p:cNvGrpSpPr/>
          <p:nvPr userDrawn="1"/>
        </p:nvGrpSpPr>
        <p:grpSpPr bwMode="gray">
          <a:xfrm>
            <a:off x="7994503" y="2459722"/>
            <a:ext cx="823913" cy="328613"/>
            <a:chOff x="323850" y="6294680"/>
            <a:chExt cx="823913" cy="328613"/>
          </a:xfrm>
        </p:grpSpPr>
        <p:sp>
          <p:nvSpPr>
            <p:cNvPr id="28" name="Freeform 11"/>
            <p:cNvSpPr>
              <a:spLocks noEditPoints="1"/>
            </p:cNvSpPr>
            <p:nvPr userDrawn="1"/>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Rectangle 12"/>
            <p:cNvSpPr>
              <a:spLocks noChangeArrowheads="1"/>
            </p:cNvSpPr>
            <p:nvPr userDrawn="1"/>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13"/>
            <p:cNvSpPr>
              <a:spLocks noChangeArrowheads="1"/>
            </p:cNvSpPr>
            <p:nvPr userDrawn="1"/>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Rectangle 14"/>
            <p:cNvSpPr>
              <a:spLocks noChangeArrowheads="1"/>
            </p:cNvSpPr>
            <p:nvPr userDrawn="1"/>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Rectangle 15"/>
            <p:cNvSpPr>
              <a:spLocks noChangeArrowheads="1"/>
            </p:cNvSpPr>
            <p:nvPr userDrawn="1"/>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9" name="Titel 8"/>
          <p:cNvSpPr>
            <a:spLocks noGrp="1"/>
          </p:cNvSpPr>
          <p:nvPr>
            <p:ph type="title" hasCustomPrompt="1"/>
          </p:nvPr>
        </p:nvSpPr>
        <p:spPr bwMode="gray">
          <a:xfrm>
            <a:off x="5778172" y="3085683"/>
            <a:ext cx="3042000" cy="692497"/>
          </a:xfrm>
        </p:spPr>
        <p:txBody>
          <a:bodyPr wrap="square" anchor="t" anchorCtr="0">
            <a:spAutoFit/>
          </a:bodyPr>
          <a:lstStyle>
            <a:lvl1pPr>
              <a:lnSpc>
                <a:spcPts val="2700"/>
              </a:lnSpc>
              <a:defRPr sz="2400" baseline="0">
                <a:solidFill>
                  <a:schemeClr val="accent2"/>
                </a:solidFill>
                <a:latin typeface="Arial Narrow" panose="020B0506020202030204" pitchFamily="34" charset="0"/>
              </a:defRPr>
            </a:lvl1pPr>
          </a:lstStyle>
          <a:p>
            <a:r>
              <a:rPr lang="de-DE" dirty="0"/>
              <a:t>Präsentationstitel maximal vierzeilig</a:t>
            </a:r>
          </a:p>
        </p:txBody>
      </p:sp>
      <p:sp>
        <p:nvSpPr>
          <p:cNvPr id="11" name="Textplatzhalter 10"/>
          <p:cNvSpPr>
            <a:spLocks noGrp="1"/>
          </p:cNvSpPr>
          <p:nvPr>
            <p:ph type="body" sz="quarter" idx="10" hasCustomPrompt="1"/>
          </p:nvPr>
        </p:nvSpPr>
        <p:spPr bwMode="gray">
          <a:xfrm>
            <a:off x="5777850" y="4834444"/>
            <a:ext cx="3042000" cy="218008"/>
          </a:xfrm>
        </p:spPr>
        <p:txBody>
          <a:bodyPr wrap="square">
            <a:spAutoFit/>
          </a:bodyPr>
          <a:lstStyle>
            <a:lvl1pPr>
              <a:lnSpc>
                <a:spcPts val="1700"/>
              </a:lnSpc>
              <a:spcBef>
                <a:spcPts val="0"/>
              </a:spcBef>
              <a:defRPr sz="1400" b="1">
                <a:solidFill>
                  <a:schemeClr val="accent1"/>
                </a:solidFill>
                <a:latin typeface="Arial Narrow" panose="020B0506020202030204" pitchFamily="34" charset="0"/>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Subheadline maximal zweizeilig</a:t>
            </a:r>
          </a:p>
        </p:txBody>
      </p:sp>
      <p:sp>
        <p:nvSpPr>
          <p:cNvPr id="12" name="Textplatzhalter 10"/>
          <p:cNvSpPr>
            <a:spLocks noGrp="1"/>
          </p:cNvSpPr>
          <p:nvPr>
            <p:ph type="body" sz="quarter" idx="11" hasCustomPrompt="1"/>
          </p:nvPr>
        </p:nvSpPr>
        <p:spPr bwMode="gray">
          <a:xfrm>
            <a:off x="5777850" y="5352398"/>
            <a:ext cx="3042000" cy="192360"/>
          </a:xfrm>
        </p:spPr>
        <p:txBody>
          <a:bodyPr wrap="square" anchor="b">
            <a:spAutoFit/>
          </a:bodyPr>
          <a:lstStyle>
            <a:lvl1pPr>
              <a:lnSpc>
                <a:spcPts val="1500"/>
              </a:lnSpc>
              <a:spcBef>
                <a:spcPts val="0"/>
              </a:spcBef>
              <a:defRPr sz="1200" b="0">
                <a:solidFill>
                  <a:schemeClr val="accent1"/>
                </a:solidFill>
                <a:latin typeface="Arial Narrow" panose="020B0506020202030204" pitchFamily="34" charset="0"/>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Name Referent | Ort | TT.MM.JJJJ</a:t>
            </a:r>
          </a:p>
        </p:txBody>
      </p:sp>
    </p:spTree>
    <p:extLst>
      <p:ext uri="{BB962C8B-B14F-4D97-AF65-F5344CB8AC3E}">
        <p14:creationId xmlns:p14="http://schemas.microsoft.com/office/powerpoint/2010/main" val="3159591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alt x3">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68DCA11B-166E-42EE-9C30-EFEEEE86DBD3}"/>
              </a:ext>
            </a:extLst>
          </p:cNvPr>
          <p:cNvSpPr>
            <a:spLocks noGrp="1"/>
          </p:cNvSpPr>
          <p:nvPr>
            <p:ph type="body" sz="quarter" idx="13"/>
          </p:nvPr>
        </p:nvSpPr>
        <p:spPr>
          <a:xfrm>
            <a:off x="4897891" y="4195394"/>
            <a:ext cx="3994589" cy="360387"/>
          </a:xfrm>
          <a:solidFill>
            <a:schemeClr val="accent2">
              <a:lumMod val="10000"/>
              <a:lumOff val="90000"/>
            </a:schemeClr>
          </a:solidFill>
        </p:spPr>
        <p:txBody>
          <a:bodyPr lIns="576000" tIns="72000" rIns="144000" bIns="72000" anchor="ctr"/>
          <a:lstStyle>
            <a:lvl1pPr>
              <a:lnSpc>
                <a:spcPct val="100000"/>
              </a:lnSpc>
              <a:defRPr/>
            </a:lvl1pPr>
          </a:lstStyle>
          <a:p>
            <a:pPr lvl="0"/>
            <a:r>
              <a:rPr lang="de-DE" dirty="0"/>
              <a:t>Mastertextformat bearbeiten</a:t>
            </a:r>
          </a:p>
        </p:txBody>
      </p:sp>
      <p:sp>
        <p:nvSpPr>
          <p:cNvPr id="2" name="Titel 1"/>
          <p:cNvSpPr>
            <a:spLocks noGrp="1"/>
          </p:cNvSpPr>
          <p:nvPr>
            <p:ph type="title"/>
          </p:nvPr>
        </p:nvSpPr>
        <p:spPr bwMode="gray"/>
        <p:txBody>
          <a:bodyPr/>
          <a:lstStyle/>
          <a:p>
            <a:r>
              <a:rPr lang="de-DE" dirty="0"/>
              <a:t>Mastertitelformat bearbeiten</a:t>
            </a:r>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19" name="Textplatzhalter 18">
            <a:extLst>
              <a:ext uri="{FF2B5EF4-FFF2-40B4-BE49-F238E27FC236}">
                <a16:creationId xmlns:a16="http://schemas.microsoft.com/office/drawing/2014/main" id="{A08B1D8F-A3A0-4837-BA20-55D960FF39BA}"/>
              </a:ext>
            </a:extLst>
          </p:cNvPr>
          <p:cNvSpPr>
            <a:spLocks noGrp="1"/>
          </p:cNvSpPr>
          <p:nvPr userDrawn="1">
            <p:ph type="body" sz="quarter" idx="15" hasCustomPrompt="1"/>
          </p:nvPr>
        </p:nvSpPr>
        <p:spPr>
          <a:xfrm>
            <a:off x="4789582" y="3861048"/>
            <a:ext cx="405000" cy="540000"/>
          </a:xfrm>
          <a:solidFill>
            <a:schemeClr val="accent2"/>
          </a:solidFill>
        </p:spPr>
        <p:txBody>
          <a:bodyPr anchor="ctr"/>
          <a:lstStyle>
            <a:lvl1pPr algn="ctr">
              <a:defRPr>
                <a:solidFill>
                  <a:schemeClr val="bg1"/>
                </a:solidFill>
              </a:defRPr>
            </a:lvl1pPr>
          </a:lstStyle>
          <a:p>
            <a:pPr lvl="0"/>
            <a:r>
              <a:rPr lang="de-DE" dirty="0"/>
              <a:t> </a:t>
            </a:r>
          </a:p>
        </p:txBody>
      </p:sp>
      <p:sp>
        <p:nvSpPr>
          <p:cNvPr id="17" name="Bildplatzhalter 16">
            <a:extLst>
              <a:ext uri="{FF2B5EF4-FFF2-40B4-BE49-F238E27FC236}">
                <a16:creationId xmlns:a16="http://schemas.microsoft.com/office/drawing/2014/main" id="{0F2DDF2D-CA55-4EB2-84FF-4212F43DF079}"/>
              </a:ext>
            </a:extLst>
          </p:cNvPr>
          <p:cNvSpPr>
            <a:spLocks noGrp="1"/>
          </p:cNvSpPr>
          <p:nvPr userDrawn="1">
            <p:ph type="pic" sz="quarter" idx="14" hasCustomPrompt="1"/>
          </p:nvPr>
        </p:nvSpPr>
        <p:spPr>
          <a:xfrm>
            <a:off x="4857082" y="3951792"/>
            <a:ext cx="270000" cy="360000"/>
          </a:xfrm>
          <a:noFill/>
        </p:spPr>
        <p:txBody>
          <a:bodyPr/>
          <a:lstStyle>
            <a:lvl1pPr algn="ctr">
              <a:defRPr sz="525" b="0">
                <a:solidFill>
                  <a:schemeClr val="bg1"/>
                </a:solidFill>
              </a:defRPr>
            </a:lvl1pPr>
          </a:lstStyle>
          <a:p>
            <a:r>
              <a:rPr lang="de-DE" dirty="0"/>
              <a:t>Icon</a:t>
            </a:r>
          </a:p>
        </p:txBody>
      </p:sp>
      <p:sp>
        <p:nvSpPr>
          <p:cNvPr id="21" name="Textplatzhalter 20">
            <a:extLst>
              <a:ext uri="{FF2B5EF4-FFF2-40B4-BE49-F238E27FC236}">
                <a16:creationId xmlns:a16="http://schemas.microsoft.com/office/drawing/2014/main" id="{9E8ABF2B-CFD0-472E-8E32-77798A49DAB0}"/>
              </a:ext>
            </a:extLst>
          </p:cNvPr>
          <p:cNvSpPr>
            <a:spLocks noGrp="1"/>
          </p:cNvSpPr>
          <p:nvPr userDrawn="1">
            <p:ph type="body" sz="quarter" idx="16" hasCustomPrompt="1"/>
          </p:nvPr>
        </p:nvSpPr>
        <p:spPr>
          <a:xfrm>
            <a:off x="4897887" y="4653210"/>
            <a:ext cx="3994589" cy="1523140"/>
          </a:xfrm>
        </p:spPr>
        <p:txBody>
          <a:bodyPr/>
          <a:lstStyle>
            <a:lvl1pPr marL="133350" indent="-133350">
              <a:lnSpc>
                <a:spcPct val="100000"/>
              </a:lnSpc>
              <a:spcBef>
                <a:spcPts val="450"/>
              </a:spcBef>
              <a:buFont typeface="Wingdings" panose="05000000000000000000" pitchFamily="2" charset="2"/>
              <a:buChar char="§"/>
              <a:defRPr sz="1050" b="0"/>
            </a:lvl1pPr>
            <a:lvl2pPr marL="0" indent="0">
              <a:buFont typeface="Wingdings" panose="05000000000000000000" pitchFamily="2" charset="2"/>
              <a:buNone/>
              <a:defRPr sz="1050"/>
            </a:lvl2pPr>
            <a:lvl3pPr marL="0" indent="0">
              <a:buFont typeface="Wingdings" panose="05000000000000000000" pitchFamily="2" charset="2"/>
              <a:buNone/>
              <a:defRPr sz="1050"/>
            </a:lvl3pPr>
            <a:lvl4pPr marL="351000" indent="-175500">
              <a:buFont typeface="Wingdings" panose="05000000000000000000" pitchFamily="2" charset="2"/>
              <a:buChar char="§"/>
              <a:defRPr sz="1050"/>
            </a:lvl4pPr>
            <a:lvl5pPr marL="526500" indent="-175500">
              <a:buFont typeface="Wingdings" panose="05000000000000000000" pitchFamily="2" charset="2"/>
              <a:buChar char="§"/>
              <a:defRPr sz="1050"/>
            </a:lvl5pPr>
          </a:lstStyle>
          <a:p>
            <a:pPr lvl="0"/>
            <a:r>
              <a:rPr lang="de-DE" dirty="0"/>
              <a:t>Text</a:t>
            </a:r>
          </a:p>
        </p:txBody>
      </p:sp>
      <p:sp>
        <p:nvSpPr>
          <p:cNvPr id="22" name="Textplatzhalter 14">
            <a:extLst>
              <a:ext uri="{FF2B5EF4-FFF2-40B4-BE49-F238E27FC236}">
                <a16:creationId xmlns:a16="http://schemas.microsoft.com/office/drawing/2014/main" id="{685D8279-A1DD-4DBF-8344-AE65E8239B71}"/>
              </a:ext>
            </a:extLst>
          </p:cNvPr>
          <p:cNvSpPr>
            <a:spLocks noGrp="1"/>
          </p:cNvSpPr>
          <p:nvPr>
            <p:ph type="body" sz="quarter" idx="17"/>
          </p:nvPr>
        </p:nvSpPr>
        <p:spPr>
          <a:xfrm>
            <a:off x="359532" y="4195394"/>
            <a:ext cx="3994589" cy="360387"/>
          </a:xfrm>
          <a:solidFill>
            <a:schemeClr val="accent1">
              <a:lumMod val="20000"/>
              <a:lumOff val="80000"/>
            </a:schemeClr>
          </a:solidFill>
        </p:spPr>
        <p:txBody>
          <a:bodyPr lIns="576000" tIns="72000" rIns="144000" bIns="72000" anchor="ctr"/>
          <a:lstStyle>
            <a:lvl1pPr>
              <a:lnSpc>
                <a:spcPct val="100000"/>
              </a:lnSpc>
              <a:defRPr/>
            </a:lvl1pPr>
          </a:lstStyle>
          <a:p>
            <a:pPr lvl="0"/>
            <a:r>
              <a:rPr lang="de-DE" dirty="0"/>
              <a:t>Mastertextformat bearbeiten</a:t>
            </a:r>
          </a:p>
        </p:txBody>
      </p:sp>
      <p:sp>
        <p:nvSpPr>
          <p:cNvPr id="23" name="Textplatzhalter 18">
            <a:extLst>
              <a:ext uri="{FF2B5EF4-FFF2-40B4-BE49-F238E27FC236}">
                <a16:creationId xmlns:a16="http://schemas.microsoft.com/office/drawing/2014/main" id="{C4C93F7B-4C75-4F23-9C9F-2C740FCB73B9}"/>
              </a:ext>
            </a:extLst>
          </p:cNvPr>
          <p:cNvSpPr>
            <a:spLocks noGrp="1"/>
          </p:cNvSpPr>
          <p:nvPr>
            <p:ph type="body" sz="quarter" idx="18" hasCustomPrompt="1"/>
          </p:nvPr>
        </p:nvSpPr>
        <p:spPr>
          <a:xfrm>
            <a:off x="251222" y="3861048"/>
            <a:ext cx="405000" cy="540000"/>
          </a:xfrm>
          <a:solidFill>
            <a:schemeClr val="accent1"/>
          </a:solidFill>
        </p:spPr>
        <p:txBody>
          <a:bodyPr anchor="ctr"/>
          <a:lstStyle>
            <a:lvl1pPr algn="ctr">
              <a:defRPr>
                <a:solidFill>
                  <a:schemeClr val="bg1"/>
                </a:solidFill>
              </a:defRPr>
            </a:lvl1pPr>
          </a:lstStyle>
          <a:p>
            <a:pPr lvl="0"/>
            <a:r>
              <a:rPr lang="de-DE" dirty="0"/>
              <a:t> </a:t>
            </a:r>
          </a:p>
        </p:txBody>
      </p:sp>
      <p:sp>
        <p:nvSpPr>
          <p:cNvPr id="24" name="Bildplatzhalter 16">
            <a:extLst>
              <a:ext uri="{FF2B5EF4-FFF2-40B4-BE49-F238E27FC236}">
                <a16:creationId xmlns:a16="http://schemas.microsoft.com/office/drawing/2014/main" id="{E6CA232D-0B37-4079-ACAF-B61BA13671E1}"/>
              </a:ext>
            </a:extLst>
          </p:cNvPr>
          <p:cNvSpPr>
            <a:spLocks noGrp="1"/>
          </p:cNvSpPr>
          <p:nvPr>
            <p:ph type="pic" sz="quarter" idx="19" hasCustomPrompt="1"/>
          </p:nvPr>
        </p:nvSpPr>
        <p:spPr>
          <a:xfrm>
            <a:off x="318722" y="3951792"/>
            <a:ext cx="270000" cy="360000"/>
          </a:xfrm>
          <a:noFill/>
        </p:spPr>
        <p:txBody>
          <a:bodyPr/>
          <a:lstStyle>
            <a:lvl1pPr algn="ctr">
              <a:defRPr sz="525" b="0"/>
            </a:lvl1pPr>
          </a:lstStyle>
          <a:p>
            <a:r>
              <a:rPr lang="de-DE" dirty="0"/>
              <a:t>Icon</a:t>
            </a:r>
          </a:p>
        </p:txBody>
      </p:sp>
      <p:sp>
        <p:nvSpPr>
          <p:cNvPr id="25" name="Textplatzhalter 20">
            <a:extLst>
              <a:ext uri="{FF2B5EF4-FFF2-40B4-BE49-F238E27FC236}">
                <a16:creationId xmlns:a16="http://schemas.microsoft.com/office/drawing/2014/main" id="{A909C15D-48E5-4604-9766-F765D084A955}"/>
              </a:ext>
            </a:extLst>
          </p:cNvPr>
          <p:cNvSpPr>
            <a:spLocks noGrp="1"/>
          </p:cNvSpPr>
          <p:nvPr>
            <p:ph type="body" sz="quarter" idx="20" hasCustomPrompt="1"/>
          </p:nvPr>
        </p:nvSpPr>
        <p:spPr>
          <a:xfrm>
            <a:off x="359527" y="4653210"/>
            <a:ext cx="3994589" cy="1523140"/>
          </a:xfrm>
        </p:spPr>
        <p:txBody>
          <a:bodyPr/>
          <a:lstStyle>
            <a:lvl1pPr marL="133350" indent="-133350">
              <a:lnSpc>
                <a:spcPct val="100000"/>
              </a:lnSpc>
              <a:spcBef>
                <a:spcPts val="450"/>
              </a:spcBef>
              <a:buFont typeface="Wingdings" panose="05000000000000000000" pitchFamily="2" charset="2"/>
              <a:buChar char="§"/>
              <a:defRPr sz="1050" b="0"/>
            </a:lvl1pPr>
            <a:lvl2pPr marL="0" indent="0">
              <a:buFont typeface="Wingdings" panose="05000000000000000000" pitchFamily="2" charset="2"/>
              <a:buNone/>
              <a:defRPr sz="1050"/>
            </a:lvl2pPr>
            <a:lvl3pPr marL="0" indent="0">
              <a:buFont typeface="Wingdings" panose="05000000000000000000" pitchFamily="2" charset="2"/>
              <a:buNone/>
              <a:defRPr sz="1050"/>
            </a:lvl3pPr>
            <a:lvl4pPr marL="351000" indent="-175500">
              <a:buFont typeface="Wingdings" panose="05000000000000000000" pitchFamily="2" charset="2"/>
              <a:buChar char="§"/>
              <a:defRPr sz="1050"/>
            </a:lvl4pPr>
            <a:lvl5pPr marL="526500" indent="-175500">
              <a:buFont typeface="Wingdings" panose="05000000000000000000" pitchFamily="2" charset="2"/>
              <a:buChar char="§"/>
              <a:defRPr sz="1050"/>
            </a:lvl5pPr>
          </a:lstStyle>
          <a:p>
            <a:pPr lvl="0"/>
            <a:r>
              <a:rPr lang="de-DE" dirty="0"/>
              <a:t>Text</a:t>
            </a:r>
          </a:p>
        </p:txBody>
      </p:sp>
      <p:sp>
        <p:nvSpPr>
          <p:cNvPr id="30" name="Textplatzhalter 14">
            <a:extLst>
              <a:ext uri="{FF2B5EF4-FFF2-40B4-BE49-F238E27FC236}">
                <a16:creationId xmlns:a16="http://schemas.microsoft.com/office/drawing/2014/main" id="{96DC547F-D447-4FB5-812C-6B32C17C0DAA}"/>
              </a:ext>
            </a:extLst>
          </p:cNvPr>
          <p:cNvSpPr>
            <a:spLocks noGrp="1"/>
          </p:cNvSpPr>
          <p:nvPr>
            <p:ph type="body" sz="quarter" idx="25"/>
          </p:nvPr>
        </p:nvSpPr>
        <p:spPr>
          <a:xfrm>
            <a:off x="359532" y="1602759"/>
            <a:ext cx="8531988" cy="360387"/>
          </a:xfrm>
          <a:solidFill>
            <a:schemeClr val="bg2">
              <a:lumMod val="20000"/>
              <a:lumOff val="80000"/>
            </a:schemeClr>
          </a:solidFill>
        </p:spPr>
        <p:txBody>
          <a:bodyPr lIns="576000" tIns="72000" rIns="144000" bIns="72000" anchor="ctr"/>
          <a:lstStyle>
            <a:lvl1pPr>
              <a:lnSpc>
                <a:spcPct val="100000"/>
              </a:lnSpc>
              <a:defRPr/>
            </a:lvl1pPr>
          </a:lstStyle>
          <a:p>
            <a:pPr lvl="0"/>
            <a:r>
              <a:rPr lang="de-DE" dirty="0"/>
              <a:t>Mastertextformat bearbeiten</a:t>
            </a:r>
          </a:p>
        </p:txBody>
      </p:sp>
      <p:sp>
        <p:nvSpPr>
          <p:cNvPr id="31" name="Textplatzhalter 18">
            <a:extLst>
              <a:ext uri="{FF2B5EF4-FFF2-40B4-BE49-F238E27FC236}">
                <a16:creationId xmlns:a16="http://schemas.microsoft.com/office/drawing/2014/main" id="{F484526D-124B-4222-A83A-EA6E986DA0AA}"/>
              </a:ext>
            </a:extLst>
          </p:cNvPr>
          <p:cNvSpPr>
            <a:spLocks noGrp="1"/>
          </p:cNvSpPr>
          <p:nvPr>
            <p:ph type="body" sz="quarter" idx="26" hasCustomPrompt="1"/>
          </p:nvPr>
        </p:nvSpPr>
        <p:spPr>
          <a:xfrm>
            <a:off x="251222" y="1268413"/>
            <a:ext cx="405000" cy="540000"/>
          </a:xfrm>
          <a:solidFill>
            <a:schemeClr val="bg2"/>
          </a:solidFill>
        </p:spPr>
        <p:txBody>
          <a:bodyPr anchor="ctr"/>
          <a:lstStyle>
            <a:lvl1pPr algn="ctr">
              <a:defRPr>
                <a:solidFill>
                  <a:schemeClr val="bg1"/>
                </a:solidFill>
              </a:defRPr>
            </a:lvl1pPr>
          </a:lstStyle>
          <a:p>
            <a:pPr lvl="0"/>
            <a:r>
              <a:rPr lang="de-DE" dirty="0"/>
              <a:t> </a:t>
            </a:r>
          </a:p>
        </p:txBody>
      </p:sp>
      <p:sp>
        <p:nvSpPr>
          <p:cNvPr id="32" name="Bildplatzhalter 16">
            <a:extLst>
              <a:ext uri="{FF2B5EF4-FFF2-40B4-BE49-F238E27FC236}">
                <a16:creationId xmlns:a16="http://schemas.microsoft.com/office/drawing/2014/main" id="{0C5E2344-84F4-45E9-A416-C890F7EA4473}"/>
              </a:ext>
            </a:extLst>
          </p:cNvPr>
          <p:cNvSpPr>
            <a:spLocks noGrp="1"/>
          </p:cNvSpPr>
          <p:nvPr>
            <p:ph type="pic" sz="quarter" idx="27" hasCustomPrompt="1"/>
          </p:nvPr>
        </p:nvSpPr>
        <p:spPr>
          <a:xfrm>
            <a:off x="318722" y="1359157"/>
            <a:ext cx="270000" cy="360000"/>
          </a:xfrm>
          <a:noFill/>
        </p:spPr>
        <p:txBody>
          <a:bodyPr/>
          <a:lstStyle>
            <a:lvl1pPr algn="ctr">
              <a:defRPr sz="525" b="0"/>
            </a:lvl1pPr>
          </a:lstStyle>
          <a:p>
            <a:r>
              <a:rPr lang="de-DE" dirty="0"/>
              <a:t>Icon</a:t>
            </a:r>
          </a:p>
        </p:txBody>
      </p:sp>
      <p:sp>
        <p:nvSpPr>
          <p:cNvPr id="33" name="Textplatzhalter 20">
            <a:extLst>
              <a:ext uri="{FF2B5EF4-FFF2-40B4-BE49-F238E27FC236}">
                <a16:creationId xmlns:a16="http://schemas.microsoft.com/office/drawing/2014/main" id="{D7407C1A-36DF-4A8A-BF9A-296312A616A0}"/>
              </a:ext>
            </a:extLst>
          </p:cNvPr>
          <p:cNvSpPr>
            <a:spLocks noGrp="1"/>
          </p:cNvSpPr>
          <p:nvPr>
            <p:ph type="body" sz="quarter" idx="28" hasCustomPrompt="1"/>
          </p:nvPr>
        </p:nvSpPr>
        <p:spPr>
          <a:xfrm>
            <a:off x="359528" y="2060575"/>
            <a:ext cx="8533251" cy="1523140"/>
          </a:xfrm>
        </p:spPr>
        <p:txBody>
          <a:bodyPr/>
          <a:lstStyle>
            <a:lvl1pPr marL="133350" indent="-133350">
              <a:lnSpc>
                <a:spcPct val="100000"/>
              </a:lnSpc>
              <a:spcBef>
                <a:spcPts val="450"/>
              </a:spcBef>
              <a:buFont typeface="Wingdings" panose="05000000000000000000" pitchFamily="2" charset="2"/>
              <a:buChar char="§"/>
              <a:defRPr sz="1050" b="0"/>
            </a:lvl1pPr>
            <a:lvl2pPr marL="0" indent="0">
              <a:buFont typeface="Wingdings" panose="05000000000000000000" pitchFamily="2" charset="2"/>
              <a:buNone/>
              <a:defRPr sz="1050"/>
            </a:lvl2pPr>
            <a:lvl3pPr marL="0" indent="0">
              <a:buFont typeface="Wingdings" panose="05000000000000000000" pitchFamily="2" charset="2"/>
              <a:buNone/>
              <a:defRPr sz="1050"/>
            </a:lvl3pPr>
            <a:lvl4pPr marL="351000" indent="-175500">
              <a:buFont typeface="Wingdings" panose="05000000000000000000" pitchFamily="2" charset="2"/>
              <a:buChar char="§"/>
              <a:defRPr sz="1050"/>
            </a:lvl4pPr>
            <a:lvl5pPr marL="526500" indent="-175500">
              <a:buFont typeface="Wingdings" panose="05000000000000000000" pitchFamily="2" charset="2"/>
              <a:buChar char="§"/>
              <a:defRPr sz="1050"/>
            </a:lvl5pPr>
          </a:lstStyle>
          <a:p>
            <a:pPr lvl="0"/>
            <a:r>
              <a:rPr lang="de-DE" dirty="0"/>
              <a:t>Text</a:t>
            </a:r>
          </a:p>
        </p:txBody>
      </p:sp>
      <p:sp>
        <p:nvSpPr>
          <p:cNvPr id="3" name="Gleichschenkliges Dreieck 2">
            <a:extLst>
              <a:ext uri="{FF2B5EF4-FFF2-40B4-BE49-F238E27FC236}">
                <a16:creationId xmlns:a16="http://schemas.microsoft.com/office/drawing/2014/main" id="{51373C15-EC24-4012-A70B-41182D0A49D4}"/>
              </a:ext>
            </a:extLst>
          </p:cNvPr>
          <p:cNvSpPr/>
          <p:nvPr userDrawn="1"/>
        </p:nvSpPr>
        <p:spPr>
          <a:xfrm rot="5400000">
            <a:off x="4009233" y="5280240"/>
            <a:ext cx="1197727" cy="26908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err="1"/>
          </a:p>
        </p:txBody>
      </p:sp>
    </p:spTree>
    <p:extLst>
      <p:ext uri="{BB962C8B-B14F-4D97-AF65-F5344CB8AC3E}">
        <p14:creationId xmlns:p14="http://schemas.microsoft.com/office/powerpoint/2010/main" val="509155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laufsch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D95CB-F805-43AD-85DD-F09E3E145FCC}"/>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8DE5CDDA-CCCE-436E-8023-A9A6CC706131}"/>
              </a:ext>
            </a:extLst>
          </p:cNvPr>
          <p:cNvSpPr>
            <a:spLocks noGrp="1"/>
          </p:cNvSpPr>
          <p:nvPr>
            <p:ph type="ftr" sz="quarter" idx="10"/>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A6FF5E28-F56C-44D7-B60F-2503688F26C5}"/>
              </a:ext>
            </a:extLst>
          </p:cNvPr>
          <p:cNvSpPr>
            <a:spLocks noGrp="1"/>
          </p:cNvSpPr>
          <p:nvPr>
            <p:ph type="sldNum" sz="quarter" idx="11"/>
          </p:nvPr>
        </p:nvSpPr>
        <p:spPr/>
        <p:txBody>
          <a:bodyPr/>
          <a:lstStyle/>
          <a:p>
            <a:fld id="{7EC6429F-8EBA-4254-B9C8-295228AFE7F1}" type="slidenum">
              <a:rPr lang="de-DE" smtClean="0"/>
              <a:pPr/>
              <a:t>‹Nr.›</a:t>
            </a:fld>
            <a:endParaRPr lang="de-DE" dirty="0"/>
          </a:p>
        </p:txBody>
      </p:sp>
      <p:sp>
        <p:nvSpPr>
          <p:cNvPr id="5" name="Fußzeilenplatzhalter 4">
            <a:extLst>
              <a:ext uri="{FF2B5EF4-FFF2-40B4-BE49-F238E27FC236}">
                <a16:creationId xmlns:a16="http://schemas.microsoft.com/office/drawing/2014/main" id="{4F5F5C0A-D971-42F3-8708-C0A425D27A1F}"/>
              </a:ext>
            </a:extLst>
          </p:cNvPr>
          <p:cNvSpPr>
            <a:spLocks noGrp="1"/>
          </p:cNvSpPr>
          <p:nvPr>
            <p:ph type="ftr" sz="quarter" idx="12"/>
          </p:nvPr>
        </p:nvSpPr>
        <p:spPr/>
        <p:txBody>
          <a:bodyPr/>
          <a:lstStyle/>
          <a:p>
            <a:r>
              <a:rPr lang="de-DE" dirty="0"/>
              <a:t>Titel der Präsentation | Name Referent | Marketing-Unterlage | TT.MM.JJJJ</a:t>
            </a:r>
          </a:p>
        </p:txBody>
      </p:sp>
      <p:sp>
        <p:nvSpPr>
          <p:cNvPr id="6" name="Foliennummernplatzhalter 5">
            <a:extLst>
              <a:ext uri="{FF2B5EF4-FFF2-40B4-BE49-F238E27FC236}">
                <a16:creationId xmlns:a16="http://schemas.microsoft.com/office/drawing/2014/main" id="{2A3AC7FA-A27C-405D-82BD-89EF10B09FF3}"/>
              </a:ext>
            </a:extLst>
          </p:cNvPr>
          <p:cNvSpPr>
            <a:spLocks noGrp="1"/>
          </p:cNvSpPr>
          <p:nvPr>
            <p:ph type="sldNum" sz="quarter" idx="13"/>
          </p:nvPr>
        </p:nvSpPr>
        <p:spPr/>
        <p:txBody>
          <a:bodyPr/>
          <a:lstStyle/>
          <a:p>
            <a:fld id="{7EC6429F-8EBA-4254-B9C8-295228AFE7F1}" type="slidenum">
              <a:rPr lang="de-DE" smtClean="0"/>
              <a:pPr/>
              <a:t>‹Nr.›</a:t>
            </a:fld>
            <a:endParaRPr lang="de-DE" dirty="0"/>
          </a:p>
        </p:txBody>
      </p:sp>
      <p:sp>
        <p:nvSpPr>
          <p:cNvPr id="7" name="Rechteck 6">
            <a:extLst>
              <a:ext uri="{FF2B5EF4-FFF2-40B4-BE49-F238E27FC236}">
                <a16:creationId xmlns:a16="http://schemas.microsoft.com/office/drawing/2014/main" id="{8C8B2828-72BC-4793-9F53-165384F4D818}"/>
              </a:ext>
            </a:extLst>
          </p:cNvPr>
          <p:cNvSpPr/>
          <p:nvPr userDrawn="1"/>
        </p:nvSpPr>
        <p:spPr>
          <a:xfrm>
            <a:off x="0" y="1268413"/>
            <a:ext cx="9144000" cy="493236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err="1"/>
          </a:p>
        </p:txBody>
      </p:sp>
      <p:sp>
        <p:nvSpPr>
          <p:cNvPr id="11" name="Textplatzhalter 14">
            <a:extLst>
              <a:ext uri="{FF2B5EF4-FFF2-40B4-BE49-F238E27FC236}">
                <a16:creationId xmlns:a16="http://schemas.microsoft.com/office/drawing/2014/main" id="{50A9245A-0B79-4B75-88F8-17878FCB59AB}"/>
              </a:ext>
            </a:extLst>
          </p:cNvPr>
          <p:cNvSpPr>
            <a:spLocks noGrp="1"/>
          </p:cNvSpPr>
          <p:nvPr>
            <p:ph type="body" sz="quarter" idx="25"/>
          </p:nvPr>
        </p:nvSpPr>
        <p:spPr>
          <a:xfrm>
            <a:off x="251223" y="1463208"/>
            <a:ext cx="8351624" cy="1593796"/>
          </a:xfrm>
          <a:solidFill>
            <a:schemeClr val="bg1"/>
          </a:solidFill>
        </p:spPr>
        <p:txBody>
          <a:bodyPr lIns="1080000" tIns="72000" rIns="144000" bIns="72000" anchor="t"/>
          <a:lstStyle>
            <a:lvl1pPr>
              <a:lnSpc>
                <a:spcPct val="100000"/>
              </a:lnSpc>
              <a:defRPr sz="1050" b="0"/>
            </a:lvl1pPr>
          </a:lstStyle>
          <a:p>
            <a:pPr lvl="0"/>
            <a:r>
              <a:rPr lang="de-DE" dirty="0"/>
              <a:t>Mastertextformat bearbeiten</a:t>
            </a:r>
          </a:p>
        </p:txBody>
      </p:sp>
      <p:sp>
        <p:nvSpPr>
          <p:cNvPr id="12" name="Textplatzhalter 18">
            <a:extLst>
              <a:ext uri="{FF2B5EF4-FFF2-40B4-BE49-F238E27FC236}">
                <a16:creationId xmlns:a16="http://schemas.microsoft.com/office/drawing/2014/main" id="{A0BA9293-12A1-441F-853C-D12B22AEA29D}"/>
              </a:ext>
            </a:extLst>
          </p:cNvPr>
          <p:cNvSpPr>
            <a:spLocks noGrp="1"/>
          </p:cNvSpPr>
          <p:nvPr>
            <p:ph type="body" sz="quarter" idx="26" hasCustomPrompt="1"/>
          </p:nvPr>
        </p:nvSpPr>
        <p:spPr>
          <a:xfrm>
            <a:off x="159783" y="1353076"/>
            <a:ext cx="675000" cy="900000"/>
          </a:xfrm>
          <a:solidFill>
            <a:schemeClr val="bg2"/>
          </a:solidFill>
        </p:spPr>
        <p:txBody>
          <a:bodyPr anchor="ctr"/>
          <a:lstStyle>
            <a:lvl1pPr algn="ctr">
              <a:defRPr>
                <a:solidFill>
                  <a:schemeClr val="bg1"/>
                </a:solidFill>
              </a:defRPr>
            </a:lvl1pPr>
          </a:lstStyle>
          <a:p>
            <a:pPr lvl="0"/>
            <a:r>
              <a:rPr lang="de-DE" dirty="0"/>
              <a:t> </a:t>
            </a:r>
          </a:p>
        </p:txBody>
      </p:sp>
      <p:sp>
        <p:nvSpPr>
          <p:cNvPr id="13" name="Bildplatzhalter 16">
            <a:extLst>
              <a:ext uri="{FF2B5EF4-FFF2-40B4-BE49-F238E27FC236}">
                <a16:creationId xmlns:a16="http://schemas.microsoft.com/office/drawing/2014/main" id="{AD937EB2-A2AD-4AC8-A453-6F0BDF5C1734}"/>
              </a:ext>
            </a:extLst>
          </p:cNvPr>
          <p:cNvSpPr>
            <a:spLocks noGrp="1"/>
          </p:cNvSpPr>
          <p:nvPr>
            <p:ph type="pic" sz="quarter" idx="27" hasCustomPrompt="1"/>
          </p:nvPr>
        </p:nvSpPr>
        <p:spPr>
          <a:xfrm>
            <a:off x="220122" y="1443076"/>
            <a:ext cx="540000" cy="720000"/>
          </a:xfrm>
          <a:noFill/>
        </p:spPr>
        <p:txBody>
          <a:bodyPr/>
          <a:lstStyle>
            <a:lvl1pPr algn="ctr">
              <a:defRPr sz="525" b="0"/>
            </a:lvl1pPr>
          </a:lstStyle>
          <a:p>
            <a:r>
              <a:rPr lang="de-DE" dirty="0"/>
              <a:t>Icon</a:t>
            </a:r>
          </a:p>
        </p:txBody>
      </p:sp>
      <p:sp>
        <p:nvSpPr>
          <p:cNvPr id="17" name="Textplatzhalter 16">
            <a:extLst>
              <a:ext uri="{FF2B5EF4-FFF2-40B4-BE49-F238E27FC236}">
                <a16:creationId xmlns:a16="http://schemas.microsoft.com/office/drawing/2014/main" id="{486B54ED-9241-4E6D-A475-510A29F14146}"/>
              </a:ext>
            </a:extLst>
          </p:cNvPr>
          <p:cNvSpPr>
            <a:spLocks noGrp="1"/>
          </p:cNvSpPr>
          <p:nvPr>
            <p:ph type="body" sz="quarter" idx="28"/>
          </p:nvPr>
        </p:nvSpPr>
        <p:spPr bwMode="gray">
          <a:xfrm>
            <a:off x="236083" y="5877272"/>
            <a:ext cx="8660263" cy="268608"/>
          </a:xfrm>
          <a:custGeom>
            <a:avLst/>
            <a:gdLst>
              <a:gd name="connsiteX0" fmla="*/ 11362368 w 11547017"/>
              <a:gd name="connsiteY0" fmla="*/ 0 h 268608"/>
              <a:gd name="connsiteX1" fmla="*/ 11547017 w 11547017"/>
              <a:gd name="connsiteY1" fmla="*/ 134304 h 268608"/>
              <a:gd name="connsiteX2" fmla="*/ 11362368 w 11547017"/>
              <a:gd name="connsiteY2" fmla="*/ 268608 h 268608"/>
              <a:gd name="connsiteX3" fmla="*/ 11362368 w 11547017"/>
              <a:gd name="connsiteY3" fmla="*/ 235020 h 268608"/>
              <a:gd name="connsiteX4" fmla="*/ 20185 w 11547017"/>
              <a:gd name="connsiteY4" fmla="*/ 235020 h 268608"/>
              <a:gd name="connsiteX5" fmla="*/ 20185 w 11547017"/>
              <a:gd name="connsiteY5" fmla="*/ 226637 h 268608"/>
              <a:gd name="connsiteX6" fmla="*/ 0 w 11547017"/>
              <a:gd name="connsiteY6" fmla="*/ 226637 h 268608"/>
              <a:gd name="connsiteX7" fmla="*/ 0 w 11547017"/>
              <a:gd name="connsiteY7" fmla="*/ 41971 h 268608"/>
              <a:gd name="connsiteX8" fmla="*/ 20185 w 11547017"/>
              <a:gd name="connsiteY8" fmla="*/ 41971 h 268608"/>
              <a:gd name="connsiteX9" fmla="*/ 20185 w 11547017"/>
              <a:gd name="connsiteY9" fmla="*/ 33588 h 268608"/>
              <a:gd name="connsiteX10" fmla="*/ 11362368 w 11547017"/>
              <a:gd name="connsiteY10" fmla="*/ 33588 h 26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47017" h="268608">
                <a:moveTo>
                  <a:pt x="11362368" y="0"/>
                </a:moveTo>
                <a:lnTo>
                  <a:pt x="11547017" y="134304"/>
                </a:lnTo>
                <a:lnTo>
                  <a:pt x="11362368" y="268608"/>
                </a:lnTo>
                <a:lnTo>
                  <a:pt x="11362368" y="235020"/>
                </a:lnTo>
                <a:lnTo>
                  <a:pt x="20185" y="235020"/>
                </a:lnTo>
                <a:lnTo>
                  <a:pt x="20185" y="226637"/>
                </a:lnTo>
                <a:lnTo>
                  <a:pt x="0" y="226637"/>
                </a:lnTo>
                <a:lnTo>
                  <a:pt x="0" y="41971"/>
                </a:lnTo>
                <a:lnTo>
                  <a:pt x="20185" y="41971"/>
                </a:lnTo>
                <a:lnTo>
                  <a:pt x="20185" y="33588"/>
                </a:lnTo>
                <a:lnTo>
                  <a:pt x="11362368" y="33588"/>
                </a:lnTo>
                <a:close/>
              </a:path>
            </a:pathLst>
          </a:custGeom>
          <a:solidFill>
            <a:schemeClr val="bg2"/>
          </a:solidFill>
        </p:spPr>
        <p:txBody>
          <a:bodyPr wrap="square" anchor="ctr">
            <a:noAutofit/>
          </a:bodyPr>
          <a:lstStyle>
            <a:lvl1pPr algn="ctr">
              <a:lnSpc>
                <a:spcPct val="100000"/>
              </a:lnSpc>
              <a:spcBef>
                <a:spcPts val="0"/>
              </a:spcBef>
              <a:defRPr sz="900" b="0">
                <a:solidFill>
                  <a:schemeClr val="bg1"/>
                </a:solidFill>
                <a:latin typeface="+mn-lt"/>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endParaRPr lang="de-DE" dirty="0"/>
          </a:p>
        </p:txBody>
      </p:sp>
      <p:grpSp>
        <p:nvGrpSpPr>
          <p:cNvPr id="39" name="Gruppieren 38">
            <a:extLst>
              <a:ext uri="{FF2B5EF4-FFF2-40B4-BE49-F238E27FC236}">
                <a16:creationId xmlns:a16="http://schemas.microsoft.com/office/drawing/2014/main" id="{45E33A57-20E7-4CAF-8CC8-841F81248433}"/>
              </a:ext>
            </a:extLst>
          </p:cNvPr>
          <p:cNvGrpSpPr/>
          <p:nvPr userDrawn="1"/>
        </p:nvGrpSpPr>
        <p:grpSpPr>
          <a:xfrm>
            <a:off x="251223" y="3223492"/>
            <a:ext cx="8641258" cy="2639498"/>
            <a:chOff x="334964" y="3223492"/>
            <a:chExt cx="11521676" cy="2639498"/>
          </a:xfrm>
        </p:grpSpPr>
        <p:sp>
          <p:nvSpPr>
            <p:cNvPr id="18" name="Pfeil: Fünfeck 17">
              <a:extLst>
                <a:ext uri="{FF2B5EF4-FFF2-40B4-BE49-F238E27FC236}">
                  <a16:creationId xmlns:a16="http://schemas.microsoft.com/office/drawing/2014/main" id="{FD24436E-3612-456D-9112-A28FDCAA92B1}"/>
                </a:ext>
              </a:extLst>
            </p:cNvPr>
            <p:cNvSpPr/>
            <p:nvPr userDrawn="1"/>
          </p:nvSpPr>
          <p:spPr>
            <a:xfrm>
              <a:off x="334964" y="3223492"/>
              <a:ext cx="3065152" cy="2633326"/>
            </a:xfrm>
            <a:prstGeom prst="homePlate">
              <a:avLst>
                <a:gd name="adj" fmla="val 159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783" tIns="53783" rIns="53783" bIns="53783" numCol="1" spcCol="0" rtlCol="0" fromWordArt="0" anchor="t" anchorCtr="0" forceAA="0" compatLnSpc="1">
              <a:prstTxWarp prst="textNoShape">
                <a:avLst/>
              </a:prstTxWarp>
              <a:noAutofit/>
            </a:bodyPr>
            <a:lstStyle/>
            <a:p>
              <a:pPr marL="131099" indent="-131099" defTabSz="668491">
                <a:lnSpc>
                  <a:spcPct val="104000"/>
                </a:lnSpc>
                <a:spcBef>
                  <a:spcPts val="336"/>
                </a:spcBef>
                <a:buFont typeface="Wingdings" panose="05000000000000000000" pitchFamily="2" charset="2"/>
                <a:buChar char="§"/>
              </a:pPr>
              <a:endParaRPr lang="de-DE" sz="896" err="1">
                <a:solidFill>
                  <a:prstClr val="white"/>
                </a:solidFill>
                <a:latin typeface="Arial"/>
              </a:endParaRPr>
            </a:p>
          </p:txBody>
        </p:sp>
        <p:sp>
          <p:nvSpPr>
            <p:cNvPr id="19" name="Pfeil: Chevron 18">
              <a:extLst>
                <a:ext uri="{FF2B5EF4-FFF2-40B4-BE49-F238E27FC236}">
                  <a16:creationId xmlns:a16="http://schemas.microsoft.com/office/drawing/2014/main" id="{8A0AAF69-B5E3-4AF4-A63C-80DD5A6C7469}"/>
                </a:ext>
              </a:extLst>
            </p:cNvPr>
            <p:cNvSpPr/>
            <p:nvPr userDrawn="1"/>
          </p:nvSpPr>
          <p:spPr>
            <a:xfrm>
              <a:off x="3153804" y="3229665"/>
              <a:ext cx="3065152" cy="2633325"/>
            </a:xfrm>
            <a:prstGeom prst="chevron">
              <a:avLst>
                <a:gd name="adj" fmla="val 151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783" tIns="53783" rIns="53783" bIns="53783" numCol="1" spcCol="0" rtlCol="0" fromWordArt="0" anchor="t" anchorCtr="0" forceAA="0" compatLnSpc="1">
              <a:prstTxWarp prst="textNoShape">
                <a:avLst/>
              </a:prstTxWarp>
              <a:noAutofit/>
            </a:bodyPr>
            <a:lstStyle/>
            <a:p>
              <a:pPr marL="131099" indent="-131099" defTabSz="668491">
                <a:lnSpc>
                  <a:spcPct val="104000"/>
                </a:lnSpc>
                <a:spcBef>
                  <a:spcPts val="336"/>
                </a:spcBef>
                <a:buFont typeface="Wingdings" panose="05000000000000000000" pitchFamily="2" charset="2"/>
                <a:buChar char="§"/>
              </a:pPr>
              <a:endParaRPr lang="de-DE" sz="896" err="1">
                <a:solidFill>
                  <a:prstClr val="black"/>
                </a:solidFill>
                <a:latin typeface="Arial"/>
              </a:endParaRPr>
            </a:p>
          </p:txBody>
        </p:sp>
        <p:sp>
          <p:nvSpPr>
            <p:cNvPr id="20" name="Pfeil: Chevron 19">
              <a:extLst>
                <a:ext uri="{FF2B5EF4-FFF2-40B4-BE49-F238E27FC236}">
                  <a16:creationId xmlns:a16="http://schemas.microsoft.com/office/drawing/2014/main" id="{68F59AC7-15E5-4D70-9A97-64BA463F4CC7}"/>
                </a:ext>
              </a:extLst>
            </p:cNvPr>
            <p:cNvSpPr/>
            <p:nvPr userDrawn="1"/>
          </p:nvSpPr>
          <p:spPr>
            <a:xfrm>
              <a:off x="5972646" y="3229665"/>
              <a:ext cx="3065152" cy="2633325"/>
            </a:xfrm>
            <a:prstGeom prst="chevron">
              <a:avLst>
                <a:gd name="adj" fmla="val 151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783" tIns="53783" rIns="53783" bIns="53783" numCol="1" spcCol="0" rtlCol="0" fromWordArt="0" anchor="t" anchorCtr="0" forceAA="0" compatLnSpc="1">
              <a:prstTxWarp prst="textNoShape">
                <a:avLst/>
              </a:prstTxWarp>
              <a:noAutofit/>
            </a:bodyPr>
            <a:lstStyle/>
            <a:p>
              <a:pPr marL="131099" indent="-131099" defTabSz="668491">
                <a:lnSpc>
                  <a:spcPct val="104000"/>
                </a:lnSpc>
                <a:spcBef>
                  <a:spcPts val="336"/>
                </a:spcBef>
                <a:buFont typeface="Wingdings" panose="05000000000000000000" pitchFamily="2" charset="2"/>
                <a:buChar char="§"/>
              </a:pPr>
              <a:endParaRPr lang="de-DE" sz="896" err="1">
                <a:solidFill>
                  <a:prstClr val="black"/>
                </a:solidFill>
                <a:latin typeface="Arial"/>
              </a:endParaRPr>
            </a:p>
          </p:txBody>
        </p:sp>
        <p:sp>
          <p:nvSpPr>
            <p:cNvPr id="21" name="Pfeil: Chevron 20">
              <a:extLst>
                <a:ext uri="{FF2B5EF4-FFF2-40B4-BE49-F238E27FC236}">
                  <a16:creationId xmlns:a16="http://schemas.microsoft.com/office/drawing/2014/main" id="{33936BBD-79F7-4D02-9962-56F63CF68EFC}"/>
                </a:ext>
              </a:extLst>
            </p:cNvPr>
            <p:cNvSpPr/>
            <p:nvPr userDrawn="1"/>
          </p:nvSpPr>
          <p:spPr>
            <a:xfrm>
              <a:off x="8791488" y="3229665"/>
              <a:ext cx="3065152" cy="2633325"/>
            </a:xfrm>
            <a:prstGeom prst="chevron">
              <a:avLst>
                <a:gd name="adj" fmla="val 151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783" tIns="53783" rIns="53783" bIns="53783" numCol="1" spcCol="0" rtlCol="0" fromWordArt="0" anchor="t" anchorCtr="0" forceAA="0" compatLnSpc="1">
              <a:prstTxWarp prst="textNoShape">
                <a:avLst/>
              </a:prstTxWarp>
              <a:noAutofit/>
            </a:bodyPr>
            <a:lstStyle/>
            <a:p>
              <a:pPr marL="131099" indent="-131099" defTabSz="668491">
                <a:lnSpc>
                  <a:spcPct val="104000"/>
                </a:lnSpc>
                <a:spcBef>
                  <a:spcPts val="336"/>
                </a:spcBef>
                <a:buFont typeface="Wingdings" panose="05000000000000000000" pitchFamily="2" charset="2"/>
                <a:buChar char="§"/>
              </a:pPr>
              <a:endParaRPr lang="de-DE" sz="896" err="1">
                <a:solidFill>
                  <a:prstClr val="black"/>
                </a:solidFill>
                <a:latin typeface="Arial"/>
              </a:endParaRPr>
            </a:p>
          </p:txBody>
        </p:sp>
      </p:grpSp>
      <p:sp>
        <p:nvSpPr>
          <p:cNvPr id="24" name="Textplatzhalter 18">
            <a:extLst>
              <a:ext uri="{FF2B5EF4-FFF2-40B4-BE49-F238E27FC236}">
                <a16:creationId xmlns:a16="http://schemas.microsoft.com/office/drawing/2014/main" id="{114C0785-7855-44F0-AD99-3FF8D1C9B7F4}"/>
              </a:ext>
            </a:extLst>
          </p:cNvPr>
          <p:cNvSpPr>
            <a:spLocks noGrp="1"/>
          </p:cNvSpPr>
          <p:nvPr>
            <p:ph type="body" sz="quarter" idx="29"/>
          </p:nvPr>
        </p:nvSpPr>
        <p:spPr>
          <a:xfrm>
            <a:off x="159783" y="3161802"/>
            <a:ext cx="1080120" cy="321217"/>
          </a:xfrm>
          <a:prstGeom prst="rect">
            <a:avLst/>
          </a:prstGeom>
          <a:solidFill>
            <a:schemeClr val="accent1"/>
          </a:solidFill>
        </p:spPr>
        <p:txBody>
          <a:bodyPr anchor="ctr"/>
          <a:lstStyle>
            <a:lvl1pPr algn="ctr">
              <a:defRPr sz="1050">
                <a:solidFill>
                  <a:schemeClr val="bg1"/>
                </a:solidFill>
              </a:defRPr>
            </a:lvl1pPr>
          </a:lstStyle>
          <a:p>
            <a:pPr lvl="0"/>
            <a:endParaRPr lang="de-DE" dirty="0"/>
          </a:p>
        </p:txBody>
      </p:sp>
      <p:sp>
        <p:nvSpPr>
          <p:cNvPr id="26" name="Textplatzhalter 18">
            <a:extLst>
              <a:ext uri="{FF2B5EF4-FFF2-40B4-BE49-F238E27FC236}">
                <a16:creationId xmlns:a16="http://schemas.microsoft.com/office/drawing/2014/main" id="{E34FAEBF-FF7E-4641-BD15-D8F838B6D72D}"/>
              </a:ext>
            </a:extLst>
          </p:cNvPr>
          <p:cNvSpPr>
            <a:spLocks noGrp="1"/>
          </p:cNvSpPr>
          <p:nvPr>
            <p:ph type="body" sz="quarter" idx="30"/>
          </p:nvPr>
        </p:nvSpPr>
        <p:spPr>
          <a:xfrm>
            <a:off x="2322348" y="3112295"/>
            <a:ext cx="1080120" cy="321217"/>
          </a:xfrm>
          <a:prstGeom prst="rect">
            <a:avLst/>
          </a:prstGeom>
          <a:solidFill>
            <a:schemeClr val="accent2"/>
          </a:solidFill>
        </p:spPr>
        <p:txBody>
          <a:bodyPr anchor="ctr"/>
          <a:lstStyle>
            <a:lvl1pPr algn="ctr">
              <a:defRPr sz="1050">
                <a:solidFill>
                  <a:schemeClr val="bg1"/>
                </a:solidFill>
              </a:defRPr>
            </a:lvl1pPr>
          </a:lstStyle>
          <a:p>
            <a:pPr lvl="0"/>
            <a:endParaRPr lang="de-DE" dirty="0"/>
          </a:p>
        </p:txBody>
      </p:sp>
      <p:sp>
        <p:nvSpPr>
          <p:cNvPr id="27" name="Textplatzhalter 18">
            <a:extLst>
              <a:ext uri="{FF2B5EF4-FFF2-40B4-BE49-F238E27FC236}">
                <a16:creationId xmlns:a16="http://schemas.microsoft.com/office/drawing/2014/main" id="{EEA2C668-80D6-4E78-B45C-262DF3F8FEB6}"/>
              </a:ext>
            </a:extLst>
          </p:cNvPr>
          <p:cNvSpPr>
            <a:spLocks noGrp="1"/>
          </p:cNvSpPr>
          <p:nvPr>
            <p:ph type="body" sz="quarter" idx="31"/>
          </p:nvPr>
        </p:nvSpPr>
        <p:spPr>
          <a:xfrm>
            <a:off x="4433767" y="3116311"/>
            <a:ext cx="1080120" cy="321217"/>
          </a:xfrm>
          <a:prstGeom prst="rect">
            <a:avLst/>
          </a:prstGeom>
          <a:solidFill>
            <a:schemeClr val="accent3"/>
          </a:solidFill>
        </p:spPr>
        <p:txBody>
          <a:bodyPr anchor="ctr"/>
          <a:lstStyle>
            <a:lvl1pPr algn="ctr">
              <a:defRPr sz="1050">
                <a:solidFill>
                  <a:schemeClr val="bg1"/>
                </a:solidFill>
              </a:defRPr>
            </a:lvl1pPr>
          </a:lstStyle>
          <a:p>
            <a:pPr lvl="0"/>
            <a:endParaRPr lang="de-DE" dirty="0"/>
          </a:p>
        </p:txBody>
      </p:sp>
      <p:sp>
        <p:nvSpPr>
          <p:cNvPr id="28" name="Textplatzhalter 18">
            <a:extLst>
              <a:ext uri="{FF2B5EF4-FFF2-40B4-BE49-F238E27FC236}">
                <a16:creationId xmlns:a16="http://schemas.microsoft.com/office/drawing/2014/main" id="{F59BF550-0257-4EDE-BE62-74265D0B4EC8}"/>
              </a:ext>
            </a:extLst>
          </p:cNvPr>
          <p:cNvSpPr>
            <a:spLocks noGrp="1"/>
          </p:cNvSpPr>
          <p:nvPr>
            <p:ph type="body" sz="quarter" idx="32"/>
          </p:nvPr>
        </p:nvSpPr>
        <p:spPr>
          <a:xfrm>
            <a:off x="6547898" y="3121036"/>
            <a:ext cx="1096928" cy="321217"/>
          </a:xfrm>
          <a:prstGeom prst="rect">
            <a:avLst/>
          </a:prstGeom>
          <a:solidFill>
            <a:schemeClr val="accent5"/>
          </a:solidFill>
        </p:spPr>
        <p:txBody>
          <a:bodyPr anchor="ctr"/>
          <a:lstStyle>
            <a:lvl1pPr algn="ctr">
              <a:defRPr sz="1050">
                <a:solidFill>
                  <a:schemeClr val="bg1"/>
                </a:solidFill>
              </a:defRPr>
            </a:lvl1pPr>
          </a:lstStyle>
          <a:p>
            <a:pPr lvl="0"/>
            <a:endParaRPr lang="de-DE" dirty="0"/>
          </a:p>
        </p:txBody>
      </p:sp>
      <p:sp>
        <p:nvSpPr>
          <p:cNvPr id="34" name="Textplatzhalter 20">
            <a:extLst>
              <a:ext uri="{FF2B5EF4-FFF2-40B4-BE49-F238E27FC236}">
                <a16:creationId xmlns:a16="http://schemas.microsoft.com/office/drawing/2014/main" id="{79B4A869-E553-42AD-98F9-DEA05EF060CA}"/>
              </a:ext>
            </a:extLst>
          </p:cNvPr>
          <p:cNvSpPr>
            <a:spLocks noGrp="1"/>
          </p:cNvSpPr>
          <p:nvPr>
            <p:ph type="body" sz="quarter" idx="20" hasCustomPrompt="1"/>
          </p:nvPr>
        </p:nvSpPr>
        <p:spPr>
          <a:xfrm>
            <a:off x="258215" y="3453966"/>
            <a:ext cx="1976637" cy="2405939"/>
          </a:xfrm>
        </p:spPr>
        <p:txBody>
          <a:bodyPr lIns="144000" tIns="72000" rIns="144000" bIns="72000"/>
          <a:lstStyle>
            <a:lvl1pPr marL="133350" indent="-133350">
              <a:lnSpc>
                <a:spcPct val="100000"/>
              </a:lnSpc>
              <a:spcBef>
                <a:spcPts val="450"/>
              </a:spcBef>
              <a:buFont typeface="Wingdings" panose="05000000000000000000" pitchFamily="2" charset="2"/>
              <a:buChar char="§"/>
              <a:defRPr sz="1050" b="0"/>
            </a:lvl1pPr>
            <a:lvl2pPr marL="0" indent="0">
              <a:buFont typeface="Wingdings" panose="05000000000000000000" pitchFamily="2" charset="2"/>
              <a:buNone/>
              <a:defRPr sz="1050"/>
            </a:lvl2pPr>
            <a:lvl3pPr marL="0" indent="0">
              <a:buFont typeface="Wingdings" panose="05000000000000000000" pitchFamily="2" charset="2"/>
              <a:buNone/>
              <a:defRPr sz="1050"/>
            </a:lvl3pPr>
            <a:lvl4pPr marL="351000" indent="-175500">
              <a:buFont typeface="Wingdings" panose="05000000000000000000" pitchFamily="2" charset="2"/>
              <a:buChar char="§"/>
              <a:defRPr sz="1050"/>
            </a:lvl4pPr>
            <a:lvl5pPr marL="526500" indent="-175500">
              <a:buFont typeface="Wingdings" panose="05000000000000000000" pitchFamily="2" charset="2"/>
              <a:buChar char="§"/>
              <a:defRPr sz="1050"/>
            </a:lvl5pPr>
          </a:lstStyle>
          <a:p>
            <a:pPr lvl="0"/>
            <a:r>
              <a:rPr lang="de-DE" dirty="0"/>
              <a:t>Text</a:t>
            </a:r>
          </a:p>
        </p:txBody>
      </p:sp>
      <p:sp>
        <p:nvSpPr>
          <p:cNvPr id="36" name="Textplatzhalter 20">
            <a:extLst>
              <a:ext uri="{FF2B5EF4-FFF2-40B4-BE49-F238E27FC236}">
                <a16:creationId xmlns:a16="http://schemas.microsoft.com/office/drawing/2014/main" id="{105F4491-EBFA-4B45-8BDB-E2D87AC46F33}"/>
              </a:ext>
            </a:extLst>
          </p:cNvPr>
          <p:cNvSpPr>
            <a:spLocks noGrp="1"/>
          </p:cNvSpPr>
          <p:nvPr>
            <p:ph type="body" sz="quarter" idx="33" hasCustomPrompt="1"/>
          </p:nvPr>
        </p:nvSpPr>
        <p:spPr>
          <a:xfrm>
            <a:off x="4794718" y="3453966"/>
            <a:ext cx="1721498" cy="2405939"/>
          </a:xfrm>
        </p:spPr>
        <p:txBody>
          <a:bodyPr lIns="144000" tIns="72000" rIns="144000" bIns="72000"/>
          <a:lstStyle>
            <a:lvl1pPr marL="133350" indent="-133350">
              <a:lnSpc>
                <a:spcPct val="100000"/>
              </a:lnSpc>
              <a:spcBef>
                <a:spcPts val="450"/>
              </a:spcBef>
              <a:buFont typeface="Wingdings" panose="05000000000000000000" pitchFamily="2" charset="2"/>
              <a:buChar char="§"/>
              <a:defRPr sz="1050" b="0"/>
            </a:lvl1pPr>
            <a:lvl2pPr marL="0" indent="0">
              <a:buFont typeface="Wingdings" panose="05000000000000000000" pitchFamily="2" charset="2"/>
              <a:buNone/>
              <a:defRPr sz="1050"/>
            </a:lvl2pPr>
            <a:lvl3pPr marL="0" indent="0">
              <a:buFont typeface="Wingdings" panose="05000000000000000000" pitchFamily="2" charset="2"/>
              <a:buNone/>
              <a:defRPr sz="1050"/>
            </a:lvl3pPr>
            <a:lvl4pPr marL="351000" indent="-175500">
              <a:buFont typeface="Wingdings" panose="05000000000000000000" pitchFamily="2" charset="2"/>
              <a:buChar char="§"/>
              <a:defRPr sz="1050"/>
            </a:lvl4pPr>
            <a:lvl5pPr marL="526500" indent="-175500">
              <a:buFont typeface="Wingdings" panose="05000000000000000000" pitchFamily="2" charset="2"/>
              <a:buChar char="§"/>
              <a:defRPr sz="1050"/>
            </a:lvl5pPr>
          </a:lstStyle>
          <a:p>
            <a:pPr lvl="0"/>
            <a:r>
              <a:rPr lang="de-DE" dirty="0"/>
              <a:t>Text</a:t>
            </a:r>
          </a:p>
        </p:txBody>
      </p:sp>
      <p:sp>
        <p:nvSpPr>
          <p:cNvPr id="37" name="Textplatzhalter 20">
            <a:extLst>
              <a:ext uri="{FF2B5EF4-FFF2-40B4-BE49-F238E27FC236}">
                <a16:creationId xmlns:a16="http://schemas.microsoft.com/office/drawing/2014/main" id="{32CD7A06-8245-4D91-A442-F935E211F921}"/>
              </a:ext>
            </a:extLst>
          </p:cNvPr>
          <p:cNvSpPr>
            <a:spLocks noGrp="1"/>
          </p:cNvSpPr>
          <p:nvPr>
            <p:ph type="body" sz="quarter" idx="34" hasCustomPrompt="1"/>
          </p:nvPr>
        </p:nvSpPr>
        <p:spPr>
          <a:xfrm>
            <a:off x="6919967" y="3453966"/>
            <a:ext cx="1721498" cy="2405939"/>
          </a:xfrm>
        </p:spPr>
        <p:txBody>
          <a:bodyPr lIns="144000" tIns="72000" rIns="144000" bIns="72000"/>
          <a:lstStyle>
            <a:lvl1pPr marL="133350" indent="-133350">
              <a:lnSpc>
                <a:spcPct val="100000"/>
              </a:lnSpc>
              <a:spcBef>
                <a:spcPts val="450"/>
              </a:spcBef>
              <a:buFont typeface="Wingdings" panose="05000000000000000000" pitchFamily="2" charset="2"/>
              <a:buChar char="§"/>
              <a:defRPr sz="1050" b="0"/>
            </a:lvl1pPr>
            <a:lvl2pPr marL="0" indent="0">
              <a:buFont typeface="Wingdings" panose="05000000000000000000" pitchFamily="2" charset="2"/>
              <a:buNone/>
              <a:defRPr sz="1050"/>
            </a:lvl2pPr>
            <a:lvl3pPr marL="0" indent="0">
              <a:buFont typeface="Wingdings" panose="05000000000000000000" pitchFamily="2" charset="2"/>
              <a:buNone/>
              <a:defRPr sz="1050"/>
            </a:lvl3pPr>
            <a:lvl4pPr marL="351000" indent="-175500">
              <a:buFont typeface="Wingdings" panose="05000000000000000000" pitchFamily="2" charset="2"/>
              <a:buChar char="§"/>
              <a:defRPr sz="1050"/>
            </a:lvl4pPr>
            <a:lvl5pPr marL="526500" indent="-175500">
              <a:buFont typeface="Wingdings" panose="05000000000000000000" pitchFamily="2" charset="2"/>
              <a:buChar char="§"/>
              <a:defRPr sz="1050"/>
            </a:lvl5pPr>
          </a:lstStyle>
          <a:p>
            <a:pPr lvl="0"/>
            <a:r>
              <a:rPr lang="de-DE" dirty="0"/>
              <a:t>Text</a:t>
            </a:r>
          </a:p>
        </p:txBody>
      </p:sp>
      <p:sp>
        <p:nvSpPr>
          <p:cNvPr id="38" name="Textplatzhalter 20">
            <a:extLst>
              <a:ext uri="{FF2B5EF4-FFF2-40B4-BE49-F238E27FC236}">
                <a16:creationId xmlns:a16="http://schemas.microsoft.com/office/drawing/2014/main" id="{90D340B7-5268-4C5F-AB1D-2C83E434C5ED}"/>
              </a:ext>
            </a:extLst>
          </p:cNvPr>
          <p:cNvSpPr>
            <a:spLocks noGrp="1"/>
          </p:cNvSpPr>
          <p:nvPr>
            <p:ph type="body" sz="quarter" idx="35" hasCustomPrompt="1"/>
          </p:nvPr>
        </p:nvSpPr>
        <p:spPr>
          <a:xfrm>
            <a:off x="2659225" y="3453966"/>
            <a:ext cx="1721498" cy="2405939"/>
          </a:xfrm>
        </p:spPr>
        <p:txBody>
          <a:bodyPr lIns="144000" tIns="72000" rIns="144000" bIns="72000"/>
          <a:lstStyle>
            <a:lvl1pPr marL="133350" indent="-133350">
              <a:lnSpc>
                <a:spcPct val="100000"/>
              </a:lnSpc>
              <a:spcBef>
                <a:spcPts val="450"/>
              </a:spcBef>
              <a:buFont typeface="Wingdings" panose="05000000000000000000" pitchFamily="2" charset="2"/>
              <a:buChar char="§"/>
              <a:defRPr sz="1050" b="0"/>
            </a:lvl1pPr>
            <a:lvl2pPr marL="0" indent="0">
              <a:buFont typeface="Wingdings" panose="05000000000000000000" pitchFamily="2" charset="2"/>
              <a:buNone/>
              <a:defRPr sz="1050"/>
            </a:lvl2pPr>
            <a:lvl3pPr marL="0" indent="0">
              <a:buFont typeface="Wingdings" panose="05000000000000000000" pitchFamily="2" charset="2"/>
              <a:buNone/>
              <a:defRPr sz="1050"/>
            </a:lvl3pPr>
            <a:lvl4pPr marL="351000" indent="-175500">
              <a:buFont typeface="Wingdings" panose="05000000000000000000" pitchFamily="2" charset="2"/>
              <a:buChar char="§"/>
              <a:defRPr sz="1050"/>
            </a:lvl4pPr>
            <a:lvl5pPr marL="526500" indent="-175500">
              <a:buFont typeface="Wingdings" panose="05000000000000000000" pitchFamily="2" charset="2"/>
              <a:buChar char="§"/>
              <a:defRPr sz="1050"/>
            </a:lvl5pPr>
          </a:lstStyle>
          <a:p>
            <a:pPr lvl="0"/>
            <a:r>
              <a:rPr lang="de-DE" dirty="0"/>
              <a:t>Text</a:t>
            </a:r>
          </a:p>
        </p:txBody>
      </p:sp>
    </p:spTree>
    <p:extLst>
      <p:ext uri="{BB962C8B-B14F-4D97-AF65-F5344CB8AC3E}">
        <p14:creationId xmlns:p14="http://schemas.microsoft.com/office/powerpoint/2010/main" val="2693595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Bild - Kombi">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FF42B-78C8-4AA0-9F93-B05D42056D2F}"/>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A61D41C-735D-4846-807B-07ED6BAC270F}"/>
              </a:ext>
            </a:extLst>
          </p:cNvPr>
          <p:cNvSpPr>
            <a:spLocks noGrp="1"/>
          </p:cNvSpPr>
          <p:nvPr>
            <p:ph type="ftr" sz="quarter" idx="10"/>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169E11F5-2CCA-4877-97A9-A8D5686A8865}"/>
              </a:ext>
            </a:extLst>
          </p:cNvPr>
          <p:cNvSpPr>
            <a:spLocks noGrp="1"/>
          </p:cNvSpPr>
          <p:nvPr>
            <p:ph type="sldNum" sz="quarter" idx="11"/>
          </p:nvPr>
        </p:nvSpPr>
        <p:spPr/>
        <p:txBody>
          <a:bodyPr/>
          <a:lstStyle/>
          <a:p>
            <a:fld id="{7EC6429F-8EBA-4254-B9C8-295228AFE7F1}" type="slidenum">
              <a:rPr lang="de-DE" smtClean="0"/>
              <a:pPr/>
              <a:t>‹Nr.›</a:t>
            </a:fld>
            <a:endParaRPr lang="de-DE" dirty="0"/>
          </a:p>
        </p:txBody>
      </p:sp>
      <p:sp>
        <p:nvSpPr>
          <p:cNvPr id="5" name="Fußzeilenplatzhalter 4">
            <a:extLst>
              <a:ext uri="{FF2B5EF4-FFF2-40B4-BE49-F238E27FC236}">
                <a16:creationId xmlns:a16="http://schemas.microsoft.com/office/drawing/2014/main" id="{BFC0054D-F30F-4666-B12C-C1C155A6FD81}"/>
              </a:ext>
            </a:extLst>
          </p:cNvPr>
          <p:cNvSpPr>
            <a:spLocks noGrp="1"/>
          </p:cNvSpPr>
          <p:nvPr>
            <p:ph type="ftr" sz="quarter" idx="12"/>
          </p:nvPr>
        </p:nvSpPr>
        <p:spPr/>
        <p:txBody>
          <a:bodyPr/>
          <a:lstStyle/>
          <a:p>
            <a:r>
              <a:rPr lang="de-DE"/>
              <a:t>Titel der Präsentation | Name Referent | Marketing-Unterlage | TT.MM.JJJJ</a:t>
            </a:r>
            <a:endParaRPr lang="de-DE" dirty="0"/>
          </a:p>
        </p:txBody>
      </p:sp>
      <p:sp>
        <p:nvSpPr>
          <p:cNvPr id="6" name="Foliennummernplatzhalter 5">
            <a:extLst>
              <a:ext uri="{FF2B5EF4-FFF2-40B4-BE49-F238E27FC236}">
                <a16:creationId xmlns:a16="http://schemas.microsoft.com/office/drawing/2014/main" id="{3EB8E16D-7407-4080-9F03-1744D6B795B6}"/>
              </a:ext>
            </a:extLst>
          </p:cNvPr>
          <p:cNvSpPr>
            <a:spLocks noGrp="1"/>
          </p:cNvSpPr>
          <p:nvPr>
            <p:ph type="sldNum" sz="quarter" idx="13"/>
          </p:nvPr>
        </p:nvSpPr>
        <p:spPr/>
        <p:txBody>
          <a:bodyPr/>
          <a:lstStyle/>
          <a:p>
            <a:fld id="{7EC6429F-8EBA-4254-B9C8-295228AFE7F1}" type="slidenum">
              <a:rPr lang="de-DE" smtClean="0"/>
              <a:pPr/>
              <a:t>‹Nr.›</a:t>
            </a:fld>
            <a:endParaRPr lang="de-DE" dirty="0"/>
          </a:p>
        </p:txBody>
      </p:sp>
      <p:sp>
        <p:nvSpPr>
          <p:cNvPr id="8" name="Bildplatzhalter 7">
            <a:extLst>
              <a:ext uri="{FF2B5EF4-FFF2-40B4-BE49-F238E27FC236}">
                <a16:creationId xmlns:a16="http://schemas.microsoft.com/office/drawing/2014/main" id="{D5F081C9-8E3E-4114-B4EF-F2DE8211D5B0}"/>
              </a:ext>
            </a:extLst>
          </p:cNvPr>
          <p:cNvSpPr>
            <a:spLocks noGrp="1"/>
          </p:cNvSpPr>
          <p:nvPr>
            <p:ph type="pic" sz="quarter" idx="14"/>
          </p:nvPr>
        </p:nvSpPr>
        <p:spPr>
          <a:xfrm>
            <a:off x="5112544" y="0"/>
            <a:ext cx="4031456" cy="5445224"/>
          </a:xfrm>
          <a:solidFill>
            <a:schemeClr val="bg1">
              <a:lumMod val="85000"/>
            </a:schemeClr>
          </a:solidFill>
        </p:spPr>
        <p:txBody>
          <a:bodyPr tIns="252000" anchor="t"/>
          <a:lstStyle>
            <a:lvl1pPr algn="ctr">
              <a:defRPr/>
            </a:lvl1pPr>
          </a:lstStyle>
          <a:p>
            <a:endParaRPr lang="de-DE"/>
          </a:p>
        </p:txBody>
      </p:sp>
      <p:sp>
        <p:nvSpPr>
          <p:cNvPr id="11" name="Rechteck 10">
            <a:extLst>
              <a:ext uri="{FF2B5EF4-FFF2-40B4-BE49-F238E27FC236}">
                <a16:creationId xmlns:a16="http://schemas.microsoft.com/office/drawing/2014/main" id="{9968B9F0-2CD0-4CAB-9DDA-2E7138F9914B}"/>
              </a:ext>
            </a:extLst>
          </p:cNvPr>
          <p:cNvSpPr/>
          <p:nvPr userDrawn="1"/>
        </p:nvSpPr>
        <p:spPr>
          <a:xfrm>
            <a:off x="5328084" y="5230704"/>
            <a:ext cx="3563436" cy="648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err="1"/>
          </a:p>
        </p:txBody>
      </p:sp>
      <p:sp>
        <p:nvSpPr>
          <p:cNvPr id="17" name="Textplatzhalter 18">
            <a:extLst>
              <a:ext uri="{FF2B5EF4-FFF2-40B4-BE49-F238E27FC236}">
                <a16:creationId xmlns:a16="http://schemas.microsoft.com/office/drawing/2014/main" id="{A9D94AD9-EEF6-44AF-812B-C75605015F73}"/>
              </a:ext>
            </a:extLst>
          </p:cNvPr>
          <p:cNvSpPr>
            <a:spLocks noGrp="1"/>
          </p:cNvSpPr>
          <p:nvPr>
            <p:ph type="body" sz="quarter" idx="29"/>
          </p:nvPr>
        </p:nvSpPr>
        <p:spPr>
          <a:xfrm>
            <a:off x="6030162" y="5207697"/>
            <a:ext cx="2861358" cy="714374"/>
          </a:xfrm>
          <a:prstGeom prst="rect">
            <a:avLst/>
          </a:prstGeom>
          <a:solidFill>
            <a:schemeClr val="bg2">
              <a:lumMod val="20000"/>
              <a:lumOff val="80000"/>
            </a:schemeClr>
          </a:solidFill>
        </p:spPr>
        <p:txBody>
          <a:bodyPr lIns="972000" rIns="72000" anchor="ctr"/>
          <a:lstStyle>
            <a:lvl1pPr algn="l">
              <a:defRPr sz="1800">
                <a:solidFill>
                  <a:schemeClr val="tx1"/>
                </a:solidFill>
              </a:defRPr>
            </a:lvl1pPr>
          </a:lstStyle>
          <a:p>
            <a:pPr lvl="0"/>
            <a:endParaRPr lang="de-DE" dirty="0"/>
          </a:p>
        </p:txBody>
      </p:sp>
      <p:sp>
        <p:nvSpPr>
          <p:cNvPr id="16" name="Textplatzhalter 18">
            <a:extLst>
              <a:ext uri="{FF2B5EF4-FFF2-40B4-BE49-F238E27FC236}">
                <a16:creationId xmlns:a16="http://schemas.microsoft.com/office/drawing/2014/main" id="{E6A0A21C-9CFC-415A-ACB5-267E25A83386}"/>
              </a:ext>
            </a:extLst>
          </p:cNvPr>
          <p:cNvSpPr>
            <a:spLocks noGrp="1"/>
          </p:cNvSpPr>
          <p:nvPr>
            <p:ph type="body" sz="quarter" idx="26" hasCustomPrompt="1"/>
          </p:nvPr>
        </p:nvSpPr>
        <p:spPr>
          <a:xfrm>
            <a:off x="5436096" y="4010604"/>
            <a:ext cx="1201500" cy="1602000"/>
          </a:xfrm>
          <a:solidFill>
            <a:schemeClr val="bg2"/>
          </a:solidFill>
        </p:spPr>
        <p:txBody>
          <a:bodyPr lIns="36000" tIns="36000" rIns="36000" bIns="36000" anchor="ctr"/>
          <a:lstStyle>
            <a:lvl1pPr algn="ctr">
              <a:defRPr sz="7200">
                <a:solidFill>
                  <a:schemeClr val="bg1"/>
                </a:solidFill>
              </a:defRPr>
            </a:lvl1pPr>
          </a:lstStyle>
          <a:p>
            <a:pPr lvl="0"/>
            <a:r>
              <a:rPr lang="de-DE" dirty="0"/>
              <a:t> </a:t>
            </a:r>
          </a:p>
        </p:txBody>
      </p:sp>
      <p:sp>
        <p:nvSpPr>
          <p:cNvPr id="15" name="Bildplatzhalter 16">
            <a:extLst>
              <a:ext uri="{FF2B5EF4-FFF2-40B4-BE49-F238E27FC236}">
                <a16:creationId xmlns:a16="http://schemas.microsoft.com/office/drawing/2014/main" id="{E053A6D6-6BBB-41DD-A7CD-862232AA55C6}"/>
              </a:ext>
            </a:extLst>
          </p:cNvPr>
          <p:cNvSpPr>
            <a:spLocks noGrp="1"/>
          </p:cNvSpPr>
          <p:nvPr>
            <p:ph type="pic" sz="quarter" idx="27" hasCustomPrompt="1"/>
          </p:nvPr>
        </p:nvSpPr>
        <p:spPr>
          <a:xfrm>
            <a:off x="5496846" y="4088914"/>
            <a:ext cx="1080000" cy="1440000"/>
          </a:xfrm>
          <a:noFill/>
        </p:spPr>
        <p:txBody>
          <a:bodyPr/>
          <a:lstStyle>
            <a:lvl1pPr algn="ctr">
              <a:defRPr sz="525" b="0"/>
            </a:lvl1pPr>
          </a:lstStyle>
          <a:p>
            <a:r>
              <a:rPr lang="de-DE" dirty="0"/>
              <a:t>Icon</a:t>
            </a:r>
          </a:p>
        </p:txBody>
      </p:sp>
      <p:sp>
        <p:nvSpPr>
          <p:cNvPr id="18" name="Textplatzhalter 14">
            <a:extLst>
              <a:ext uri="{FF2B5EF4-FFF2-40B4-BE49-F238E27FC236}">
                <a16:creationId xmlns:a16="http://schemas.microsoft.com/office/drawing/2014/main" id="{28916CAA-D53B-4871-B154-D4D6FFBA5D0F}"/>
              </a:ext>
            </a:extLst>
          </p:cNvPr>
          <p:cNvSpPr>
            <a:spLocks noGrp="1"/>
          </p:cNvSpPr>
          <p:nvPr>
            <p:ph type="body" sz="quarter" idx="25"/>
          </p:nvPr>
        </p:nvSpPr>
        <p:spPr>
          <a:xfrm>
            <a:off x="251222" y="1463208"/>
            <a:ext cx="4455319" cy="4458863"/>
          </a:xfrm>
          <a:noFill/>
        </p:spPr>
        <p:txBody>
          <a:bodyPr lIns="0" tIns="72000" rIns="144000" bIns="72000" anchor="t"/>
          <a:lstStyle>
            <a:lvl1pPr>
              <a:lnSpc>
                <a:spcPct val="100000"/>
              </a:lnSpc>
              <a:defRPr sz="1050" b="0"/>
            </a:lvl1pPr>
          </a:lstStyle>
          <a:p>
            <a:pPr lvl="0"/>
            <a:r>
              <a:rPr lang="de-DE" dirty="0"/>
              <a:t>Mastertextformat bearbeiten</a:t>
            </a:r>
          </a:p>
        </p:txBody>
      </p:sp>
    </p:spTree>
    <p:extLst>
      <p:ext uri="{BB962C8B-B14F-4D97-AF65-F5344CB8AC3E}">
        <p14:creationId xmlns:p14="http://schemas.microsoft.com/office/powerpoint/2010/main" val="2802842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Felder-Schem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1A901A-4F60-4262-B35A-1EDCAEDA5AC3}"/>
              </a:ext>
            </a:extLst>
          </p:cNvPr>
          <p:cNvSpPr>
            <a:spLocks noGrp="1"/>
          </p:cNvSpPr>
          <p:nvPr userDrawn="1">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B04BCF2B-1FDE-4530-A279-54302E05192A}"/>
              </a:ext>
            </a:extLst>
          </p:cNvPr>
          <p:cNvSpPr>
            <a:spLocks noGrp="1"/>
          </p:cNvSpPr>
          <p:nvPr userDrawn="1">
            <p:ph type="ftr" sz="quarter" idx="10"/>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E9E1CD17-DA6E-4776-B023-48FEF37E8EAF}"/>
              </a:ext>
            </a:extLst>
          </p:cNvPr>
          <p:cNvSpPr>
            <a:spLocks noGrp="1"/>
          </p:cNvSpPr>
          <p:nvPr userDrawn="1">
            <p:ph type="sldNum" sz="quarter" idx="11"/>
          </p:nvPr>
        </p:nvSpPr>
        <p:spPr/>
        <p:txBody>
          <a:bodyPr/>
          <a:lstStyle/>
          <a:p>
            <a:fld id="{7EC6429F-8EBA-4254-B9C8-295228AFE7F1}" type="slidenum">
              <a:rPr lang="de-DE" smtClean="0"/>
              <a:pPr/>
              <a:t>‹Nr.›</a:t>
            </a:fld>
            <a:endParaRPr lang="de-DE" dirty="0"/>
          </a:p>
        </p:txBody>
      </p:sp>
      <p:sp>
        <p:nvSpPr>
          <p:cNvPr id="5" name="Fußzeilenplatzhalter 4">
            <a:extLst>
              <a:ext uri="{FF2B5EF4-FFF2-40B4-BE49-F238E27FC236}">
                <a16:creationId xmlns:a16="http://schemas.microsoft.com/office/drawing/2014/main" id="{1D4FD18A-222A-43E6-884C-EBEDE35A51A3}"/>
              </a:ext>
            </a:extLst>
          </p:cNvPr>
          <p:cNvSpPr>
            <a:spLocks noGrp="1"/>
          </p:cNvSpPr>
          <p:nvPr userDrawn="1">
            <p:ph type="ftr" sz="quarter" idx="12"/>
          </p:nvPr>
        </p:nvSpPr>
        <p:spPr/>
        <p:txBody>
          <a:bodyPr/>
          <a:lstStyle/>
          <a:p>
            <a:r>
              <a:rPr lang="de-DE"/>
              <a:t>Titel der Präsentation | Name Referent | Marketing-Unterlage | TT.MM.JJJJ</a:t>
            </a:r>
            <a:endParaRPr lang="de-DE" dirty="0"/>
          </a:p>
        </p:txBody>
      </p:sp>
      <p:sp>
        <p:nvSpPr>
          <p:cNvPr id="6" name="Foliennummernplatzhalter 5">
            <a:extLst>
              <a:ext uri="{FF2B5EF4-FFF2-40B4-BE49-F238E27FC236}">
                <a16:creationId xmlns:a16="http://schemas.microsoft.com/office/drawing/2014/main" id="{F9F412D6-F865-415A-A419-0A69C46CE284}"/>
              </a:ext>
            </a:extLst>
          </p:cNvPr>
          <p:cNvSpPr>
            <a:spLocks noGrp="1"/>
          </p:cNvSpPr>
          <p:nvPr userDrawn="1">
            <p:ph type="sldNum" sz="quarter" idx="13"/>
          </p:nvPr>
        </p:nvSpPr>
        <p:spPr/>
        <p:txBody>
          <a:bodyPr/>
          <a:lstStyle/>
          <a:p>
            <a:fld id="{7EC6429F-8EBA-4254-B9C8-295228AFE7F1}" type="slidenum">
              <a:rPr lang="de-DE" smtClean="0"/>
              <a:pPr/>
              <a:t>‹Nr.›</a:t>
            </a:fld>
            <a:endParaRPr lang="de-DE" dirty="0"/>
          </a:p>
        </p:txBody>
      </p:sp>
      <p:sp>
        <p:nvSpPr>
          <p:cNvPr id="16" name="Textplatzhalter 20">
            <a:extLst>
              <a:ext uri="{FF2B5EF4-FFF2-40B4-BE49-F238E27FC236}">
                <a16:creationId xmlns:a16="http://schemas.microsoft.com/office/drawing/2014/main" id="{1517EF14-010C-4B7A-89E6-FBEE92447972}"/>
              </a:ext>
            </a:extLst>
          </p:cNvPr>
          <p:cNvSpPr>
            <a:spLocks noGrp="1"/>
          </p:cNvSpPr>
          <p:nvPr userDrawn="1">
            <p:ph type="body" sz="quarter" idx="28" hasCustomPrompt="1"/>
          </p:nvPr>
        </p:nvSpPr>
        <p:spPr>
          <a:xfrm>
            <a:off x="359528" y="2060575"/>
            <a:ext cx="2052000" cy="4140200"/>
          </a:xfrm>
          <a:solidFill>
            <a:schemeClr val="bg1">
              <a:lumMod val="95000"/>
            </a:schemeClr>
          </a:solidFill>
        </p:spPr>
        <p:txBody>
          <a:bodyPr lIns="180000" tIns="1224000" rIns="108000" bIns="108000"/>
          <a:lstStyle>
            <a:lvl1pPr marL="133350" indent="-133350">
              <a:lnSpc>
                <a:spcPct val="100000"/>
              </a:lnSpc>
              <a:spcBef>
                <a:spcPts val="450"/>
              </a:spcBef>
              <a:buFont typeface="Wingdings" panose="05000000000000000000" pitchFamily="2" charset="2"/>
              <a:buChar char="§"/>
              <a:defRPr sz="1050" b="0"/>
            </a:lvl1pPr>
            <a:lvl2pPr marL="0" indent="0">
              <a:buFont typeface="Wingdings" panose="05000000000000000000" pitchFamily="2" charset="2"/>
              <a:buNone/>
              <a:defRPr sz="1050"/>
            </a:lvl2pPr>
            <a:lvl3pPr marL="0" indent="0">
              <a:buFont typeface="Wingdings" panose="05000000000000000000" pitchFamily="2" charset="2"/>
              <a:buNone/>
              <a:defRPr sz="1050"/>
            </a:lvl3pPr>
            <a:lvl4pPr marL="351000" indent="-175500">
              <a:buFont typeface="Wingdings" panose="05000000000000000000" pitchFamily="2" charset="2"/>
              <a:buChar char="§"/>
              <a:defRPr sz="1050"/>
            </a:lvl4pPr>
            <a:lvl5pPr marL="526500" indent="-175500">
              <a:buFont typeface="Wingdings" panose="05000000000000000000" pitchFamily="2" charset="2"/>
              <a:buChar char="§"/>
              <a:defRPr sz="1050"/>
            </a:lvl5pPr>
          </a:lstStyle>
          <a:p>
            <a:pPr lvl="0"/>
            <a:r>
              <a:rPr lang="de-DE" dirty="0" err="1"/>
              <a:t>Textaa</a:t>
            </a:r>
            <a:endParaRPr lang="de-DE" dirty="0"/>
          </a:p>
        </p:txBody>
      </p:sp>
      <p:sp>
        <p:nvSpPr>
          <p:cNvPr id="15" name="Textplatzhalter 14">
            <a:extLst>
              <a:ext uri="{FF2B5EF4-FFF2-40B4-BE49-F238E27FC236}">
                <a16:creationId xmlns:a16="http://schemas.microsoft.com/office/drawing/2014/main" id="{61886CE9-5E39-4DB4-8B61-98AF1D7CFDA6}"/>
              </a:ext>
            </a:extLst>
          </p:cNvPr>
          <p:cNvSpPr>
            <a:spLocks noGrp="1"/>
          </p:cNvSpPr>
          <p:nvPr userDrawn="1">
            <p:ph type="body" sz="quarter" idx="25"/>
          </p:nvPr>
        </p:nvSpPr>
        <p:spPr>
          <a:xfrm>
            <a:off x="251222" y="1622537"/>
            <a:ext cx="1674186" cy="1446423"/>
          </a:xfrm>
          <a:solidFill>
            <a:schemeClr val="bg2"/>
          </a:solidFill>
        </p:spPr>
        <p:txBody>
          <a:bodyPr lIns="144000" tIns="72000" rIns="144000" bIns="72000" anchor="ctr"/>
          <a:lstStyle>
            <a:lvl1pPr>
              <a:lnSpc>
                <a:spcPct val="100000"/>
              </a:lnSpc>
              <a:defRPr>
                <a:solidFill>
                  <a:schemeClr val="bg1"/>
                </a:solidFill>
              </a:defRPr>
            </a:lvl1pPr>
          </a:lstStyle>
          <a:p>
            <a:pPr lvl="0"/>
            <a:r>
              <a:rPr lang="de-DE" dirty="0"/>
              <a:t>Mastertextformat bearbeiten</a:t>
            </a:r>
          </a:p>
        </p:txBody>
      </p:sp>
      <p:sp>
        <p:nvSpPr>
          <p:cNvPr id="23" name="Textplatzhalter 20">
            <a:extLst>
              <a:ext uri="{FF2B5EF4-FFF2-40B4-BE49-F238E27FC236}">
                <a16:creationId xmlns:a16="http://schemas.microsoft.com/office/drawing/2014/main" id="{49821B4C-7CDD-4531-9570-963B5F7061DC}"/>
              </a:ext>
            </a:extLst>
          </p:cNvPr>
          <p:cNvSpPr>
            <a:spLocks noGrp="1"/>
          </p:cNvSpPr>
          <p:nvPr>
            <p:ph type="body" sz="quarter" idx="29" hasCustomPrompt="1"/>
          </p:nvPr>
        </p:nvSpPr>
        <p:spPr>
          <a:xfrm>
            <a:off x="6840480" y="2060575"/>
            <a:ext cx="2052000" cy="4140200"/>
          </a:xfrm>
          <a:solidFill>
            <a:schemeClr val="bg1">
              <a:lumMod val="95000"/>
            </a:schemeClr>
          </a:solidFill>
        </p:spPr>
        <p:txBody>
          <a:bodyPr lIns="180000" tIns="1224000" rIns="108000" bIns="108000"/>
          <a:lstStyle>
            <a:lvl1pPr marL="133350" indent="-133350">
              <a:lnSpc>
                <a:spcPct val="100000"/>
              </a:lnSpc>
              <a:spcBef>
                <a:spcPts val="450"/>
              </a:spcBef>
              <a:buFont typeface="Wingdings" panose="05000000000000000000" pitchFamily="2" charset="2"/>
              <a:buChar char="§"/>
              <a:defRPr sz="1050" b="0"/>
            </a:lvl1pPr>
            <a:lvl2pPr marL="0" indent="0">
              <a:buFont typeface="Wingdings" panose="05000000000000000000" pitchFamily="2" charset="2"/>
              <a:buNone/>
              <a:defRPr sz="1050"/>
            </a:lvl2pPr>
            <a:lvl3pPr marL="0" indent="0">
              <a:buFont typeface="Wingdings" panose="05000000000000000000" pitchFamily="2" charset="2"/>
              <a:buNone/>
              <a:defRPr sz="1050"/>
            </a:lvl3pPr>
            <a:lvl4pPr marL="351000" indent="-175500">
              <a:buFont typeface="Wingdings" panose="05000000000000000000" pitchFamily="2" charset="2"/>
              <a:buChar char="§"/>
              <a:defRPr sz="1050"/>
            </a:lvl4pPr>
            <a:lvl5pPr marL="526500" indent="-175500">
              <a:buFont typeface="Wingdings" panose="05000000000000000000" pitchFamily="2" charset="2"/>
              <a:buChar char="§"/>
              <a:defRPr sz="1050"/>
            </a:lvl5pPr>
          </a:lstStyle>
          <a:p>
            <a:pPr lvl="0"/>
            <a:r>
              <a:rPr lang="de-DE" dirty="0" err="1"/>
              <a:t>Textaa</a:t>
            </a:r>
            <a:endParaRPr lang="de-DE" dirty="0"/>
          </a:p>
        </p:txBody>
      </p:sp>
      <p:sp>
        <p:nvSpPr>
          <p:cNvPr id="25" name="Textplatzhalter 20">
            <a:extLst>
              <a:ext uri="{FF2B5EF4-FFF2-40B4-BE49-F238E27FC236}">
                <a16:creationId xmlns:a16="http://schemas.microsoft.com/office/drawing/2014/main" id="{4C87D3BD-E308-4C5D-B1ED-517FE50FDD0D}"/>
              </a:ext>
            </a:extLst>
          </p:cNvPr>
          <p:cNvSpPr>
            <a:spLocks noGrp="1"/>
          </p:cNvSpPr>
          <p:nvPr>
            <p:ph type="body" sz="quarter" idx="31" hasCustomPrompt="1"/>
          </p:nvPr>
        </p:nvSpPr>
        <p:spPr>
          <a:xfrm>
            <a:off x="2519845" y="2060575"/>
            <a:ext cx="2052000" cy="4140200"/>
          </a:xfrm>
          <a:solidFill>
            <a:schemeClr val="bg1">
              <a:lumMod val="95000"/>
            </a:schemeClr>
          </a:solidFill>
        </p:spPr>
        <p:txBody>
          <a:bodyPr lIns="180000" tIns="1224000" rIns="108000" bIns="108000"/>
          <a:lstStyle>
            <a:lvl1pPr marL="133350" indent="-133350">
              <a:lnSpc>
                <a:spcPct val="100000"/>
              </a:lnSpc>
              <a:spcBef>
                <a:spcPts val="450"/>
              </a:spcBef>
              <a:buFont typeface="Wingdings" panose="05000000000000000000" pitchFamily="2" charset="2"/>
              <a:buChar char="§"/>
              <a:defRPr sz="1050" b="0"/>
            </a:lvl1pPr>
            <a:lvl2pPr marL="0" indent="0">
              <a:buFont typeface="Wingdings" panose="05000000000000000000" pitchFamily="2" charset="2"/>
              <a:buNone/>
              <a:defRPr sz="1050"/>
            </a:lvl2pPr>
            <a:lvl3pPr marL="0" indent="0">
              <a:buFont typeface="Wingdings" panose="05000000000000000000" pitchFamily="2" charset="2"/>
              <a:buNone/>
              <a:defRPr sz="1050"/>
            </a:lvl3pPr>
            <a:lvl4pPr marL="351000" indent="-175500">
              <a:buFont typeface="Wingdings" panose="05000000000000000000" pitchFamily="2" charset="2"/>
              <a:buChar char="§"/>
              <a:defRPr sz="1050"/>
            </a:lvl4pPr>
            <a:lvl5pPr marL="526500" indent="-175500">
              <a:buFont typeface="Wingdings" panose="05000000000000000000" pitchFamily="2" charset="2"/>
              <a:buChar char="§"/>
              <a:defRPr sz="1050"/>
            </a:lvl5pPr>
          </a:lstStyle>
          <a:p>
            <a:pPr lvl="0"/>
            <a:r>
              <a:rPr lang="de-DE" dirty="0" err="1"/>
              <a:t>Textaa</a:t>
            </a:r>
            <a:endParaRPr lang="de-DE" dirty="0"/>
          </a:p>
        </p:txBody>
      </p:sp>
      <p:sp>
        <p:nvSpPr>
          <p:cNvPr id="26" name="Textplatzhalter 14">
            <a:extLst>
              <a:ext uri="{FF2B5EF4-FFF2-40B4-BE49-F238E27FC236}">
                <a16:creationId xmlns:a16="http://schemas.microsoft.com/office/drawing/2014/main" id="{8B199B47-B0A3-4FCF-87DB-5A280997C3DB}"/>
              </a:ext>
            </a:extLst>
          </p:cNvPr>
          <p:cNvSpPr>
            <a:spLocks noGrp="1"/>
          </p:cNvSpPr>
          <p:nvPr>
            <p:ph type="body" sz="quarter" idx="32"/>
          </p:nvPr>
        </p:nvSpPr>
        <p:spPr>
          <a:xfrm>
            <a:off x="2411540" y="1622537"/>
            <a:ext cx="1674186" cy="1446423"/>
          </a:xfrm>
          <a:solidFill>
            <a:schemeClr val="accent1"/>
          </a:solidFill>
        </p:spPr>
        <p:txBody>
          <a:bodyPr lIns="144000" tIns="72000" rIns="144000" bIns="72000" anchor="ctr"/>
          <a:lstStyle>
            <a:lvl1pPr>
              <a:lnSpc>
                <a:spcPct val="100000"/>
              </a:lnSpc>
              <a:defRPr>
                <a:solidFill>
                  <a:schemeClr val="bg1"/>
                </a:solidFill>
              </a:defRPr>
            </a:lvl1pPr>
          </a:lstStyle>
          <a:p>
            <a:pPr lvl="0"/>
            <a:r>
              <a:rPr lang="de-DE" dirty="0"/>
              <a:t>Mastertextformat bearbeiten</a:t>
            </a:r>
          </a:p>
        </p:txBody>
      </p:sp>
      <p:sp>
        <p:nvSpPr>
          <p:cNvPr id="27" name="Textplatzhalter 20">
            <a:extLst>
              <a:ext uri="{FF2B5EF4-FFF2-40B4-BE49-F238E27FC236}">
                <a16:creationId xmlns:a16="http://schemas.microsoft.com/office/drawing/2014/main" id="{57D8687C-8578-4215-82B9-52D739AE515A}"/>
              </a:ext>
            </a:extLst>
          </p:cNvPr>
          <p:cNvSpPr>
            <a:spLocks noGrp="1"/>
          </p:cNvSpPr>
          <p:nvPr>
            <p:ph type="body" sz="quarter" idx="33" hasCustomPrompt="1"/>
          </p:nvPr>
        </p:nvSpPr>
        <p:spPr>
          <a:xfrm>
            <a:off x="4680162" y="2060575"/>
            <a:ext cx="2052000" cy="4140200"/>
          </a:xfrm>
          <a:solidFill>
            <a:schemeClr val="bg1">
              <a:lumMod val="95000"/>
            </a:schemeClr>
          </a:solidFill>
        </p:spPr>
        <p:txBody>
          <a:bodyPr lIns="180000" tIns="1224000" rIns="108000" bIns="108000"/>
          <a:lstStyle>
            <a:lvl1pPr marL="133350" indent="-133350">
              <a:lnSpc>
                <a:spcPct val="100000"/>
              </a:lnSpc>
              <a:spcBef>
                <a:spcPts val="450"/>
              </a:spcBef>
              <a:buFont typeface="Wingdings" panose="05000000000000000000" pitchFamily="2" charset="2"/>
              <a:buChar char="§"/>
              <a:defRPr sz="1050" b="0"/>
            </a:lvl1pPr>
            <a:lvl2pPr marL="0" indent="0">
              <a:buFont typeface="Wingdings" panose="05000000000000000000" pitchFamily="2" charset="2"/>
              <a:buNone/>
              <a:defRPr sz="1050"/>
            </a:lvl2pPr>
            <a:lvl3pPr marL="0" indent="0">
              <a:buFont typeface="Wingdings" panose="05000000000000000000" pitchFamily="2" charset="2"/>
              <a:buNone/>
              <a:defRPr sz="1050"/>
            </a:lvl3pPr>
            <a:lvl4pPr marL="351000" indent="-175500">
              <a:buFont typeface="Wingdings" panose="05000000000000000000" pitchFamily="2" charset="2"/>
              <a:buChar char="§"/>
              <a:defRPr sz="1050"/>
            </a:lvl4pPr>
            <a:lvl5pPr marL="526500" indent="-175500">
              <a:buFont typeface="Wingdings" panose="05000000000000000000" pitchFamily="2" charset="2"/>
              <a:buChar char="§"/>
              <a:defRPr sz="1050"/>
            </a:lvl5pPr>
          </a:lstStyle>
          <a:p>
            <a:pPr lvl="0"/>
            <a:r>
              <a:rPr lang="de-DE" dirty="0" err="1"/>
              <a:t>Textaa</a:t>
            </a:r>
            <a:endParaRPr lang="de-DE" dirty="0"/>
          </a:p>
        </p:txBody>
      </p:sp>
      <p:sp>
        <p:nvSpPr>
          <p:cNvPr id="28" name="Textplatzhalter 14">
            <a:extLst>
              <a:ext uri="{FF2B5EF4-FFF2-40B4-BE49-F238E27FC236}">
                <a16:creationId xmlns:a16="http://schemas.microsoft.com/office/drawing/2014/main" id="{3B7B1D3C-92B2-4EB1-9091-09528090CBE8}"/>
              </a:ext>
            </a:extLst>
          </p:cNvPr>
          <p:cNvSpPr>
            <a:spLocks noGrp="1"/>
          </p:cNvSpPr>
          <p:nvPr>
            <p:ph type="body" sz="quarter" idx="34"/>
          </p:nvPr>
        </p:nvSpPr>
        <p:spPr>
          <a:xfrm>
            <a:off x="4571857" y="1622537"/>
            <a:ext cx="1674186" cy="1446423"/>
          </a:xfrm>
          <a:solidFill>
            <a:schemeClr val="accent6"/>
          </a:solidFill>
        </p:spPr>
        <p:txBody>
          <a:bodyPr lIns="144000" tIns="72000" rIns="144000" bIns="72000" anchor="ctr"/>
          <a:lstStyle>
            <a:lvl1pPr>
              <a:lnSpc>
                <a:spcPct val="100000"/>
              </a:lnSpc>
              <a:defRPr>
                <a:solidFill>
                  <a:schemeClr val="bg1"/>
                </a:solidFill>
              </a:defRPr>
            </a:lvl1pPr>
          </a:lstStyle>
          <a:p>
            <a:pPr lvl="0"/>
            <a:r>
              <a:rPr lang="de-DE" dirty="0"/>
              <a:t>Mastertextformat bearbeiten</a:t>
            </a:r>
          </a:p>
        </p:txBody>
      </p:sp>
      <p:sp>
        <p:nvSpPr>
          <p:cNvPr id="24" name="Textplatzhalter 14">
            <a:extLst>
              <a:ext uri="{FF2B5EF4-FFF2-40B4-BE49-F238E27FC236}">
                <a16:creationId xmlns:a16="http://schemas.microsoft.com/office/drawing/2014/main" id="{ACEEB6BE-4B4C-4344-98AE-50980DB4A790}"/>
              </a:ext>
            </a:extLst>
          </p:cNvPr>
          <p:cNvSpPr>
            <a:spLocks noGrp="1"/>
          </p:cNvSpPr>
          <p:nvPr>
            <p:ph type="body" sz="quarter" idx="30"/>
          </p:nvPr>
        </p:nvSpPr>
        <p:spPr>
          <a:xfrm>
            <a:off x="6732174" y="1622537"/>
            <a:ext cx="1674186" cy="1446423"/>
          </a:xfrm>
          <a:solidFill>
            <a:schemeClr val="accent2"/>
          </a:solidFill>
        </p:spPr>
        <p:txBody>
          <a:bodyPr lIns="144000" tIns="72000" rIns="144000" bIns="72000" anchor="ctr"/>
          <a:lstStyle>
            <a:lvl1pPr>
              <a:lnSpc>
                <a:spcPct val="100000"/>
              </a:lnSpc>
              <a:defRPr>
                <a:solidFill>
                  <a:schemeClr val="bg1"/>
                </a:solidFill>
              </a:defRPr>
            </a:lvl1pPr>
          </a:lstStyle>
          <a:p>
            <a:pPr lvl="0"/>
            <a:r>
              <a:rPr lang="de-DE" dirty="0"/>
              <a:t>Mastertextformat bearbeiten</a:t>
            </a:r>
          </a:p>
        </p:txBody>
      </p:sp>
    </p:spTree>
    <p:extLst>
      <p:ext uri="{BB962C8B-B14F-4D97-AF65-F5344CB8AC3E}">
        <p14:creationId xmlns:p14="http://schemas.microsoft.com/office/powerpoint/2010/main" val="1721169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alt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FF42B-78C8-4AA0-9F93-B05D42056D2F}"/>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A61D41C-735D-4846-807B-07ED6BAC270F}"/>
              </a:ext>
            </a:extLst>
          </p:cNvPr>
          <p:cNvSpPr>
            <a:spLocks noGrp="1"/>
          </p:cNvSpPr>
          <p:nvPr>
            <p:ph type="ftr" sz="quarter" idx="10"/>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169E11F5-2CCA-4877-97A9-A8D5686A8865}"/>
              </a:ext>
            </a:extLst>
          </p:cNvPr>
          <p:cNvSpPr>
            <a:spLocks noGrp="1"/>
          </p:cNvSpPr>
          <p:nvPr>
            <p:ph type="sldNum" sz="quarter" idx="11"/>
          </p:nvPr>
        </p:nvSpPr>
        <p:spPr/>
        <p:txBody>
          <a:bodyPr/>
          <a:lstStyle/>
          <a:p>
            <a:fld id="{7EC6429F-8EBA-4254-B9C8-295228AFE7F1}" type="slidenum">
              <a:rPr lang="de-DE" smtClean="0"/>
              <a:pPr/>
              <a:t>‹Nr.›</a:t>
            </a:fld>
            <a:endParaRPr lang="de-DE" dirty="0"/>
          </a:p>
        </p:txBody>
      </p:sp>
      <p:sp>
        <p:nvSpPr>
          <p:cNvPr id="5" name="Fußzeilenplatzhalter 4">
            <a:extLst>
              <a:ext uri="{FF2B5EF4-FFF2-40B4-BE49-F238E27FC236}">
                <a16:creationId xmlns:a16="http://schemas.microsoft.com/office/drawing/2014/main" id="{BFC0054D-F30F-4666-B12C-C1C155A6FD81}"/>
              </a:ext>
            </a:extLst>
          </p:cNvPr>
          <p:cNvSpPr>
            <a:spLocks noGrp="1"/>
          </p:cNvSpPr>
          <p:nvPr>
            <p:ph type="ftr" sz="quarter" idx="12"/>
          </p:nvPr>
        </p:nvSpPr>
        <p:spPr/>
        <p:txBody>
          <a:bodyPr/>
          <a:lstStyle/>
          <a:p>
            <a:r>
              <a:rPr lang="de-DE"/>
              <a:t>Titel der Präsentation | Name Referent | Marketing-Unterlage | TT.MM.JJJJ</a:t>
            </a:r>
            <a:endParaRPr lang="de-DE" dirty="0"/>
          </a:p>
        </p:txBody>
      </p:sp>
      <p:sp>
        <p:nvSpPr>
          <p:cNvPr id="6" name="Foliennummernplatzhalter 5">
            <a:extLst>
              <a:ext uri="{FF2B5EF4-FFF2-40B4-BE49-F238E27FC236}">
                <a16:creationId xmlns:a16="http://schemas.microsoft.com/office/drawing/2014/main" id="{3EB8E16D-7407-4080-9F03-1744D6B795B6}"/>
              </a:ext>
            </a:extLst>
          </p:cNvPr>
          <p:cNvSpPr>
            <a:spLocks noGrp="1"/>
          </p:cNvSpPr>
          <p:nvPr>
            <p:ph type="sldNum" sz="quarter" idx="13"/>
          </p:nvPr>
        </p:nvSpPr>
        <p:spPr/>
        <p:txBody>
          <a:bodyPr/>
          <a:lstStyle/>
          <a:p>
            <a:fld id="{7EC6429F-8EBA-4254-B9C8-295228AFE7F1}" type="slidenum">
              <a:rPr lang="de-DE" smtClean="0"/>
              <a:pPr/>
              <a:t>‹Nr.›</a:t>
            </a:fld>
            <a:endParaRPr lang="de-DE" dirty="0"/>
          </a:p>
        </p:txBody>
      </p:sp>
      <p:sp>
        <p:nvSpPr>
          <p:cNvPr id="8" name="Bildplatzhalter 7">
            <a:extLst>
              <a:ext uri="{FF2B5EF4-FFF2-40B4-BE49-F238E27FC236}">
                <a16:creationId xmlns:a16="http://schemas.microsoft.com/office/drawing/2014/main" id="{D5F081C9-8E3E-4114-B4EF-F2DE8211D5B0}"/>
              </a:ext>
            </a:extLst>
          </p:cNvPr>
          <p:cNvSpPr>
            <a:spLocks noGrp="1"/>
          </p:cNvSpPr>
          <p:nvPr>
            <p:ph type="pic" sz="quarter" idx="14"/>
          </p:nvPr>
        </p:nvSpPr>
        <p:spPr>
          <a:xfrm>
            <a:off x="251223" y="1268413"/>
            <a:ext cx="8641556" cy="2337478"/>
          </a:xfrm>
          <a:solidFill>
            <a:schemeClr val="bg1">
              <a:lumMod val="85000"/>
            </a:schemeClr>
          </a:solidFill>
        </p:spPr>
        <p:txBody>
          <a:bodyPr tIns="252000" anchor="t"/>
          <a:lstStyle>
            <a:lvl1pPr algn="ctr">
              <a:defRPr/>
            </a:lvl1pPr>
          </a:lstStyle>
          <a:p>
            <a:endParaRPr lang="de-DE" dirty="0"/>
          </a:p>
        </p:txBody>
      </p:sp>
      <p:sp>
        <p:nvSpPr>
          <p:cNvPr id="16" name="Textplatzhalter 18">
            <a:extLst>
              <a:ext uri="{FF2B5EF4-FFF2-40B4-BE49-F238E27FC236}">
                <a16:creationId xmlns:a16="http://schemas.microsoft.com/office/drawing/2014/main" id="{E6A0A21C-9CFC-415A-ACB5-267E25A83386}"/>
              </a:ext>
            </a:extLst>
          </p:cNvPr>
          <p:cNvSpPr>
            <a:spLocks noGrp="1"/>
          </p:cNvSpPr>
          <p:nvPr>
            <p:ph type="body" sz="quarter" idx="26"/>
          </p:nvPr>
        </p:nvSpPr>
        <p:spPr>
          <a:xfrm>
            <a:off x="521550" y="2378618"/>
            <a:ext cx="3510000" cy="3600000"/>
          </a:xfrm>
          <a:solidFill>
            <a:schemeClr val="bg2"/>
          </a:solidFill>
        </p:spPr>
        <p:txBody>
          <a:bodyPr lIns="252000" tIns="36000" rIns="252000" bIns="36000" anchor="ctr"/>
          <a:lstStyle>
            <a:lvl1pPr algn="l">
              <a:defRPr sz="1800">
                <a:solidFill>
                  <a:schemeClr val="bg1"/>
                </a:solidFill>
              </a:defRPr>
            </a:lvl1pPr>
          </a:lstStyle>
          <a:p>
            <a:pPr lvl="0"/>
            <a:endParaRPr lang="de-DE" dirty="0"/>
          </a:p>
        </p:txBody>
      </p:sp>
      <p:sp>
        <p:nvSpPr>
          <p:cNvPr id="18" name="Textplatzhalter 14">
            <a:extLst>
              <a:ext uri="{FF2B5EF4-FFF2-40B4-BE49-F238E27FC236}">
                <a16:creationId xmlns:a16="http://schemas.microsoft.com/office/drawing/2014/main" id="{28916CAA-D53B-4871-B154-D4D6FFBA5D0F}"/>
              </a:ext>
            </a:extLst>
          </p:cNvPr>
          <p:cNvSpPr>
            <a:spLocks noGrp="1"/>
          </p:cNvSpPr>
          <p:nvPr>
            <p:ph type="body" sz="quarter" idx="25"/>
          </p:nvPr>
        </p:nvSpPr>
        <p:spPr>
          <a:xfrm>
            <a:off x="4436202" y="3993829"/>
            <a:ext cx="4455319" cy="2206947"/>
          </a:xfrm>
          <a:noFill/>
        </p:spPr>
        <p:txBody>
          <a:bodyPr lIns="0" tIns="72000" rIns="144000" bIns="72000" anchor="t"/>
          <a:lstStyle>
            <a:lvl1pPr>
              <a:lnSpc>
                <a:spcPct val="100000"/>
              </a:lnSpc>
              <a:defRPr sz="1050" b="0"/>
            </a:lvl1pPr>
          </a:lstStyle>
          <a:p>
            <a:pPr lvl="0"/>
            <a:r>
              <a:rPr lang="de-DE" dirty="0"/>
              <a:t>Mastertextformat bearbeiten</a:t>
            </a:r>
          </a:p>
        </p:txBody>
      </p:sp>
      <p:sp>
        <p:nvSpPr>
          <p:cNvPr id="13" name="Textplatzhalter 18">
            <a:extLst>
              <a:ext uri="{FF2B5EF4-FFF2-40B4-BE49-F238E27FC236}">
                <a16:creationId xmlns:a16="http://schemas.microsoft.com/office/drawing/2014/main" id="{6078A4E9-F13F-4837-A560-78F7A6289BED}"/>
              </a:ext>
            </a:extLst>
          </p:cNvPr>
          <p:cNvSpPr>
            <a:spLocks noGrp="1"/>
          </p:cNvSpPr>
          <p:nvPr>
            <p:ph type="body" sz="quarter" idx="27" hasCustomPrompt="1"/>
          </p:nvPr>
        </p:nvSpPr>
        <p:spPr>
          <a:xfrm>
            <a:off x="4031940" y="2378619"/>
            <a:ext cx="920700" cy="1227273"/>
          </a:xfrm>
          <a:solidFill>
            <a:schemeClr val="bg1"/>
          </a:solidFill>
        </p:spPr>
        <p:txBody>
          <a:bodyPr anchor="ctr"/>
          <a:lstStyle>
            <a:lvl1pPr algn="ctr">
              <a:defRPr>
                <a:solidFill>
                  <a:schemeClr val="bg1"/>
                </a:solidFill>
              </a:defRPr>
            </a:lvl1pPr>
          </a:lstStyle>
          <a:p>
            <a:pPr lvl="0"/>
            <a:r>
              <a:rPr lang="de-DE" dirty="0"/>
              <a:t> </a:t>
            </a:r>
          </a:p>
        </p:txBody>
      </p:sp>
      <p:sp>
        <p:nvSpPr>
          <p:cNvPr id="14" name="Bildplatzhalter 16">
            <a:extLst>
              <a:ext uri="{FF2B5EF4-FFF2-40B4-BE49-F238E27FC236}">
                <a16:creationId xmlns:a16="http://schemas.microsoft.com/office/drawing/2014/main" id="{3B86C13A-21CA-4492-B9DD-C50B2045F165}"/>
              </a:ext>
            </a:extLst>
          </p:cNvPr>
          <p:cNvSpPr>
            <a:spLocks noGrp="1"/>
          </p:cNvSpPr>
          <p:nvPr>
            <p:ph type="pic" sz="quarter" idx="28" hasCustomPrompt="1"/>
          </p:nvPr>
        </p:nvSpPr>
        <p:spPr>
          <a:xfrm>
            <a:off x="4141290" y="2526204"/>
            <a:ext cx="702000" cy="936000"/>
          </a:xfrm>
          <a:noFill/>
        </p:spPr>
        <p:txBody>
          <a:bodyPr/>
          <a:lstStyle>
            <a:lvl1pPr algn="ctr">
              <a:defRPr sz="525" b="0"/>
            </a:lvl1pPr>
          </a:lstStyle>
          <a:p>
            <a:r>
              <a:rPr lang="de-DE" dirty="0"/>
              <a:t>Icon</a:t>
            </a:r>
          </a:p>
        </p:txBody>
      </p:sp>
    </p:spTree>
    <p:extLst>
      <p:ext uri="{BB962C8B-B14F-4D97-AF65-F5344CB8AC3E}">
        <p14:creationId xmlns:p14="http://schemas.microsoft.com/office/powerpoint/2010/main" val="34807260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al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FF42B-78C8-4AA0-9F93-B05D42056D2F}"/>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A61D41C-735D-4846-807B-07ED6BAC270F}"/>
              </a:ext>
            </a:extLst>
          </p:cNvPr>
          <p:cNvSpPr>
            <a:spLocks noGrp="1"/>
          </p:cNvSpPr>
          <p:nvPr>
            <p:ph type="ftr" sz="quarter" idx="10"/>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169E11F5-2CCA-4877-97A9-A8D5686A8865}"/>
              </a:ext>
            </a:extLst>
          </p:cNvPr>
          <p:cNvSpPr>
            <a:spLocks noGrp="1"/>
          </p:cNvSpPr>
          <p:nvPr>
            <p:ph type="sldNum" sz="quarter" idx="11"/>
          </p:nvPr>
        </p:nvSpPr>
        <p:spPr/>
        <p:txBody>
          <a:bodyPr/>
          <a:lstStyle/>
          <a:p>
            <a:fld id="{7EC6429F-8EBA-4254-B9C8-295228AFE7F1}" type="slidenum">
              <a:rPr lang="de-DE" smtClean="0"/>
              <a:pPr/>
              <a:t>‹Nr.›</a:t>
            </a:fld>
            <a:endParaRPr lang="de-DE" dirty="0"/>
          </a:p>
        </p:txBody>
      </p:sp>
      <p:sp>
        <p:nvSpPr>
          <p:cNvPr id="5" name="Fußzeilenplatzhalter 4">
            <a:extLst>
              <a:ext uri="{FF2B5EF4-FFF2-40B4-BE49-F238E27FC236}">
                <a16:creationId xmlns:a16="http://schemas.microsoft.com/office/drawing/2014/main" id="{BFC0054D-F30F-4666-B12C-C1C155A6FD81}"/>
              </a:ext>
            </a:extLst>
          </p:cNvPr>
          <p:cNvSpPr>
            <a:spLocks noGrp="1"/>
          </p:cNvSpPr>
          <p:nvPr>
            <p:ph type="ftr" sz="quarter" idx="12"/>
          </p:nvPr>
        </p:nvSpPr>
        <p:spPr/>
        <p:txBody>
          <a:bodyPr/>
          <a:lstStyle/>
          <a:p>
            <a:r>
              <a:rPr lang="de-DE"/>
              <a:t>Titel der Präsentation | Name Referent | Marketing-Unterlage | TT.MM.JJJJ</a:t>
            </a:r>
            <a:endParaRPr lang="de-DE" dirty="0"/>
          </a:p>
        </p:txBody>
      </p:sp>
      <p:sp>
        <p:nvSpPr>
          <p:cNvPr id="6" name="Foliennummernplatzhalter 5">
            <a:extLst>
              <a:ext uri="{FF2B5EF4-FFF2-40B4-BE49-F238E27FC236}">
                <a16:creationId xmlns:a16="http://schemas.microsoft.com/office/drawing/2014/main" id="{3EB8E16D-7407-4080-9F03-1744D6B795B6}"/>
              </a:ext>
            </a:extLst>
          </p:cNvPr>
          <p:cNvSpPr>
            <a:spLocks noGrp="1"/>
          </p:cNvSpPr>
          <p:nvPr>
            <p:ph type="sldNum" sz="quarter" idx="13"/>
          </p:nvPr>
        </p:nvSpPr>
        <p:spPr/>
        <p:txBody>
          <a:bodyPr/>
          <a:lstStyle/>
          <a:p>
            <a:fld id="{7EC6429F-8EBA-4254-B9C8-295228AFE7F1}" type="slidenum">
              <a:rPr lang="de-DE" smtClean="0"/>
              <a:pPr/>
              <a:t>‹Nr.›</a:t>
            </a:fld>
            <a:endParaRPr lang="de-DE" dirty="0"/>
          </a:p>
        </p:txBody>
      </p:sp>
      <p:sp>
        <p:nvSpPr>
          <p:cNvPr id="8" name="Bildplatzhalter 7">
            <a:extLst>
              <a:ext uri="{FF2B5EF4-FFF2-40B4-BE49-F238E27FC236}">
                <a16:creationId xmlns:a16="http://schemas.microsoft.com/office/drawing/2014/main" id="{D5F081C9-8E3E-4114-B4EF-F2DE8211D5B0}"/>
              </a:ext>
            </a:extLst>
          </p:cNvPr>
          <p:cNvSpPr>
            <a:spLocks noGrp="1"/>
          </p:cNvSpPr>
          <p:nvPr>
            <p:ph type="pic" sz="quarter" idx="14"/>
          </p:nvPr>
        </p:nvSpPr>
        <p:spPr>
          <a:xfrm>
            <a:off x="6948264" y="1"/>
            <a:ext cx="1943256" cy="2492896"/>
          </a:xfrm>
          <a:solidFill>
            <a:schemeClr val="bg1">
              <a:lumMod val="85000"/>
            </a:schemeClr>
          </a:solidFill>
        </p:spPr>
        <p:txBody>
          <a:bodyPr tIns="252000" anchor="t"/>
          <a:lstStyle>
            <a:lvl1pPr algn="ctr">
              <a:defRPr/>
            </a:lvl1pPr>
          </a:lstStyle>
          <a:p>
            <a:endParaRPr lang="de-DE"/>
          </a:p>
        </p:txBody>
      </p:sp>
      <p:sp>
        <p:nvSpPr>
          <p:cNvPr id="18" name="Textplatzhalter 14">
            <a:extLst>
              <a:ext uri="{FF2B5EF4-FFF2-40B4-BE49-F238E27FC236}">
                <a16:creationId xmlns:a16="http://schemas.microsoft.com/office/drawing/2014/main" id="{28916CAA-D53B-4871-B154-D4D6FFBA5D0F}"/>
              </a:ext>
            </a:extLst>
          </p:cNvPr>
          <p:cNvSpPr>
            <a:spLocks noGrp="1"/>
          </p:cNvSpPr>
          <p:nvPr>
            <p:ph type="body" sz="quarter" idx="25"/>
          </p:nvPr>
        </p:nvSpPr>
        <p:spPr>
          <a:xfrm>
            <a:off x="251223" y="1268414"/>
            <a:ext cx="3597920" cy="2985489"/>
          </a:xfrm>
          <a:noFill/>
        </p:spPr>
        <p:txBody>
          <a:bodyPr lIns="0" tIns="72000" rIns="144000" bIns="72000" anchor="t"/>
          <a:lstStyle>
            <a:lvl1pPr>
              <a:lnSpc>
                <a:spcPct val="100000"/>
              </a:lnSpc>
              <a:defRPr sz="1050" b="0"/>
            </a:lvl1pPr>
          </a:lstStyle>
          <a:p>
            <a:pPr lvl="0"/>
            <a:r>
              <a:rPr lang="de-DE" dirty="0"/>
              <a:t>Mastertextformat bearbeiten</a:t>
            </a:r>
          </a:p>
        </p:txBody>
      </p:sp>
      <p:sp>
        <p:nvSpPr>
          <p:cNvPr id="13" name="Bildplatzhalter 7">
            <a:extLst>
              <a:ext uri="{FF2B5EF4-FFF2-40B4-BE49-F238E27FC236}">
                <a16:creationId xmlns:a16="http://schemas.microsoft.com/office/drawing/2014/main" id="{AA372132-7758-4505-B46E-ECB4677088AD}"/>
              </a:ext>
            </a:extLst>
          </p:cNvPr>
          <p:cNvSpPr>
            <a:spLocks noGrp="1"/>
          </p:cNvSpPr>
          <p:nvPr>
            <p:ph type="pic" sz="quarter" idx="30"/>
          </p:nvPr>
        </p:nvSpPr>
        <p:spPr>
          <a:xfrm>
            <a:off x="3923928" y="1279190"/>
            <a:ext cx="3617442" cy="2974712"/>
          </a:xfrm>
          <a:solidFill>
            <a:schemeClr val="bg1">
              <a:lumMod val="85000"/>
            </a:schemeClr>
          </a:solidFill>
        </p:spPr>
        <p:txBody>
          <a:bodyPr tIns="252000" anchor="t"/>
          <a:lstStyle>
            <a:lvl1pPr algn="ctr">
              <a:defRPr/>
            </a:lvl1pPr>
          </a:lstStyle>
          <a:p>
            <a:endParaRPr lang="de-DE"/>
          </a:p>
        </p:txBody>
      </p:sp>
      <p:sp>
        <p:nvSpPr>
          <p:cNvPr id="14" name="Textplatzhalter 18">
            <a:extLst>
              <a:ext uri="{FF2B5EF4-FFF2-40B4-BE49-F238E27FC236}">
                <a16:creationId xmlns:a16="http://schemas.microsoft.com/office/drawing/2014/main" id="{905CB617-677C-48C4-8EBB-A82D2182DE68}"/>
              </a:ext>
            </a:extLst>
          </p:cNvPr>
          <p:cNvSpPr>
            <a:spLocks noGrp="1"/>
          </p:cNvSpPr>
          <p:nvPr>
            <p:ph type="body" sz="quarter" idx="27" hasCustomPrompt="1"/>
          </p:nvPr>
        </p:nvSpPr>
        <p:spPr>
          <a:xfrm>
            <a:off x="7096401" y="1917048"/>
            <a:ext cx="1458000" cy="1944000"/>
          </a:xfrm>
          <a:solidFill>
            <a:schemeClr val="bg2"/>
          </a:solidFill>
        </p:spPr>
        <p:txBody>
          <a:bodyPr anchor="ctr"/>
          <a:lstStyle>
            <a:lvl1pPr algn="ctr">
              <a:defRPr sz="1800">
                <a:solidFill>
                  <a:schemeClr val="bg1"/>
                </a:solidFill>
              </a:defRPr>
            </a:lvl1pPr>
          </a:lstStyle>
          <a:p>
            <a:pPr lvl="0"/>
            <a:r>
              <a:rPr lang="de-DE" dirty="0"/>
              <a:t> </a:t>
            </a:r>
          </a:p>
        </p:txBody>
      </p:sp>
      <p:sp>
        <p:nvSpPr>
          <p:cNvPr id="19" name="Bildplatzhalter 16">
            <a:extLst>
              <a:ext uri="{FF2B5EF4-FFF2-40B4-BE49-F238E27FC236}">
                <a16:creationId xmlns:a16="http://schemas.microsoft.com/office/drawing/2014/main" id="{317FB131-9E62-47AC-BA5E-353F0C740D62}"/>
              </a:ext>
            </a:extLst>
          </p:cNvPr>
          <p:cNvSpPr>
            <a:spLocks noGrp="1"/>
          </p:cNvSpPr>
          <p:nvPr>
            <p:ph type="pic" sz="quarter" idx="28" hasCustomPrompt="1"/>
          </p:nvPr>
        </p:nvSpPr>
        <p:spPr>
          <a:xfrm>
            <a:off x="7190370" y="2043048"/>
            <a:ext cx="1270062" cy="1692000"/>
          </a:xfrm>
          <a:noFill/>
        </p:spPr>
        <p:txBody>
          <a:bodyPr/>
          <a:lstStyle>
            <a:lvl1pPr algn="ctr">
              <a:defRPr sz="525" b="0"/>
            </a:lvl1pPr>
          </a:lstStyle>
          <a:p>
            <a:r>
              <a:rPr lang="de-DE" dirty="0"/>
              <a:t>Icon</a:t>
            </a:r>
          </a:p>
        </p:txBody>
      </p:sp>
      <p:sp>
        <p:nvSpPr>
          <p:cNvPr id="20" name="Textplatzhalter 14">
            <a:extLst>
              <a:ext uri="{FF2B5EF4-FFF2-40B4-BE49-F238E27FC236}">
                <a16:creationId xmlns:a16="http://schemas.microsoft.com/office/drawing/2014/main" id="{EF8090FF-DC6B-4014-81BE-DCA4D7B0DAB6}"/>
              </a:ext>
            </a:extLst>
          </p:cNvPr>
          <p:cNvSpPr>
            <a:spLocks noGrp="1"/>
          </p:cNvSpPr>
          <p:nvPr>
            <p:ph type="body" sz="quarter" idx="31"/>
          </p:nvPr>
        </p:nvSpPr>
        <p:spPr>
          <a:xfrm>
            <a:off x="2346404" y="4354702"/>
            <a:ext cx="2133000" cy="1846072"/>
          </a:xfrm>
          <a:solidFill>
            <a:schemeClr val="bg1">
              <a:lumMod val="95000"/>
            </a:schemeClr>
          </a:solidFill>
          <a:ln w="19050">
            <a:noFill/>
          </a:ln>
          <a:effectLst/>
        </p:spPr>
        <p:txBody>
          <a:bodyPr lIns="144000" tIns="144000" rIns="144000" bIns="144000" anchor="t"/>
          <a:lstStyle>
            <a:lvl1pPr>
              <a:lnSpc>
                <a:spcPct val="100000"/>
              </a:lnSpc>
              <a:defRPr sz="1050" b="0"/>
            </a:lvl1pPr>
          </a:lstStyle>
          <a:p>
            <a:pPr lvl="0"/>
            <a:r>
              <a:rPr lang="de-DE" dirty="0"/>
              <a:t>Mastertextformat bearbeiten</a:t>
            </a:r>
          </a:p>
        </p:txBody>
      </p:sp>
      <p:sp>
        <p:nvSpPr>
          <p:cNvPr id="24" name="Textplatzhalter 14">
            <a:extLst>
              <a:ext uri="{FF2B5EF4-FFF2-40B4-BE49-F238E27FC236}">
                <a16:creationId xmlns:a16="http://schemas.microsoft.com/office/drawing/2014/main" id="{DC99B3D3-7DEF-46BF-8059-B1D20E89CF43}"/>
              </a:ext>
            </a:extLst>
          </p:cNvPr>
          <p:cNvSpPr>
            <a:spLocks noGrp="1"/>
          </p:cNvSpPr>
          <p:nvPr>
            <p:ph type="body" sz="quarter" idx="32"/>
          </p:nvPr>
        </p:nvSpPr>
        <p:spPr>
          <a:xfrm>
            <a:off x="4554190" y="4354702"/>
            <a:ext cx="2133000" cy="1846072"/>
          </a:xfrm>
          <a:solidFill>
            <a:schemeClr val="bg1">
              <a:lumMod val="95000"/>
            </a:schemeClr>
          </a:solidFill>
          <a:ln w="19050">
            <a:noFill/>
          </a:ln>
          <a:effectLst/>
        </p:spPr>
        <p:txBody>
          <a:bodyPr lIns="144000" tIns="144000" rIns="144000" bIns="144000" anchor="t"/>
          <a:lstStyle>
            <a:lvl1pPr>
              <a:lnSpc>
                <a:spcPct val="100000"/>
              </a:lnSpc>
              <a:defRPr sz="1050" b="0"/>
            </a:lvl1pPr>
          </a:lstStyle>
          <a:p>
            <a:pPr lvl="0"/>
            <a:r>
              <a:rPr lang="de-DE" dirty="0"/>
              <a:t>Mastertextformat bearbeiten</a:t>
            </a:r>
          </a:p>
        </p:txBody>
      </p:sp>
      <p:sp>
        <p:nvSpPr>
          <p:cNvPr id="25" name="Textplatzhalter 14">
            <a:extLst>
              <a:ext uri="{FF2B5EF4-FFF2-40B4-BE49-F238E27FC236}">
                <a16:creationId xmlns:a16="http://schemas.microsoft.com/office/drawing/2014/main" id="{4BB21A1B-85BC-463E-A7FD-C447AF9DF57C}"/>
              </a:ext>
            </a:extLst>
          </p:cNvPr>
          <p:cNvSpPr>
            <a:spLocks noGrp="1"/>
          </p:cNvSpPr>
          <p:nvPr>
            <p:ph type="body" sz="quarter" idx="33"/>
          </p:nvPr>
        </p:nvSpPr>
        <p:spPr>
          <a:xfrm>
            <a:off x="6761976" y="4354702"/>
            <a:ext cx="2133000" cy="1846072"/>
          </a:xfrm>
          <a:solidFill>
            <a:schemeClr val="bg1">
              <a:lumMod val="95000"/>
            </a:schemeClr>
          </a:solidFill>
          <a:ln w="19050">
            <a:noFill/>
          </a:ln>
          <a:effectLst/>
        </p:spPr>
        <p:txBody>
          <a:bodyPr lIns="144000" tIns="144000" rIns="144000" bIns="144000" anchor="t"/>
          <a:lstStyle>
            <a:lvl1pPr>
              <a:lnSpc>
                <a:spcPct val="100000"/>
              </a:lnSpc>
              <a:defRPr sz="1050" b="0"/>
            </a:lvl1pPr>
          </a:lstStyle>
          <a:p>
            <a:pPr lvl="0"/>
            <a:r>
              <a:rPr lang="de-DE" dirty="0"/>
              <a:t>Mastertextformat bearbeiten</a:t>
            </a:r>
          </a:p>
        </p:txBody>
      </p:sp>
      <p:sp>
        <p:nvSpPr>
          <p:cNvPr id="26" name="Textplatzhalter 14">
            <a:extLst>
              <a:ext uri="{FF2B5EF4-FFF2-40B4-BE49-F238E27FC236}">
                <a16:creationId xmlns:a16="http://schemas.microsoft.com/office/drawing/2014/main" id="{74F5FBA6-92F5-4959-A089-F6B0ACE69E27}"/>
              </a:ext>
            </a:extLst>
          </p:cNvPr>
          <p:cNvSpPr>
            <a:spLocks noGrp="1"/>
          </p:cNvSpPr>
          <p:nvPr>
            <p:ph type="body" sz="quarter" idx="34"/>
          </p:nvPr>
        </p:nvSpPr>
        <p:spPr>
          <a:xfrm>
            <a:off x="138619" y="4354702"/>
            <a:ext cx="2133000" cy="1846072"/>
          </a:xfrm>
          <a:solidFill>
            <a:schemeClr val="bg1">
              <a:lumMod val="95000"/>
            </a:schemeClr>
          </a:solidFill>
          <a:ln w="19050">
            <a:noFill/>
          </a:ln>
          <a:effectLst/>
        </p:spPr>
        <p:txBody>
          <a:bodyPr lIns="144000" tIns="144000" rIns="144000" bIns="144000" anchor="t"/>
          <a:lstStyle>
            <a:lvl1pPr>
              <a:lnSpc>
                <a:spcPct val="100000"/>
              </a:lnSpc>
              <a:defRPr sz="1050" b="0"/>
            </a:lvl1pPr>
          </a:lstStyle>
          <a:p>
            <a:pPr lvl="0"/>
            <a:r>
              <a:rPr lang="de-DE" dirty="0"/>
              <a:t>Mastertextformat bearbeiten</a:t>
            </a:r>
          </a:p>
        </p:txBody>
      </p:sp>
    </p:spTree>
    <p:extLst>
      <p:ext uri="{BB962C8B-B14F-4D97-AF65-F5344CB8AC3E}">
        <p14:creationId xmlns:p14="http://schemas.microsoft.com/office/powerpoint/2010/main" val="2175677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er Matrix">
    <p:spTree>
      <p:nvGrpSpPr>
        <p:cNvPr id="1" name=""/>
        <p:cNvGrpSpPr/>
        <p:nvPr/>
      </p:nvGrpSpPr>
      <p:grpSpPr>
        <a:xfrm>
          <a:off x="0" y="0"/>
          <a:ext cx="0" cy="0"/>
          <a:chOff x="0" y="0"/>
          <a:chExt cx="0" cy="0"/>
        </a:xfrm>
      </p:grpSpPr>
      <p:sp>
        <p:nvSpPr>
          <p:cNvPr id="33" name="Rechteck 32">
            <a:extLst>
              <a:ext uri="{FF2B5EF4-FFF2-40B4-BE49-F238E27FC236}">
                <a16:creationId xmlns:a16="http://schemas.microsoft.com/office/drawing/2014/main" id="{CD961839-1F7E-4B89-BB21-54FE9646F85C}"/>
              </a:ext>
            </a:extLst>
          </p:cNvPr>
          <p:cNvSpPr/>
          <p:nvPr userDrawn="1"/>
        </p:nvSpPr>
        <p:spPr>
          <a:xfrm flipH="1" flipV="1">
            <a:off x="4613409" y="3099242"/>
            <a:ext cx="4530591" cy="31015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err="1"/>
          </a:p>
        </p:txBody>
      </p:sp>
      <p:sp>
        <p:nvSpPr>
          <p:cNvPr id="8" name="Rechteck 7">
            <a:extLst>
              <a:ext uri="{FF2B5EF4-FFF2-40B4-BE49-F238E27FC236}">
                <a16:creationId xmlns:a16="http://schemas.microsoft.com/office/drawing/2014/main" id="{A052F3C7-7D27-4863-BF5E-19DF89AF1C87}"/>
              </a:ext>
            </a:extLst>
          </p:cNvPr>
          <p:cNvSpPr/>
          <p:nvPr userDrawn="1"/>
        </p:nvSpPr>
        <p:spPr>
          <a:xfrm flipV="1">
            <a:off x="0" y="3099241"/>
            <a:ext cx="4613409" cy="3101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err="1"/>
          </a:p>
        </p:txBody>
      </p:sp>
      <p:sp>
        <p:nvSpPr>
          <p:cNvPr id="2" name="Titel 1">
            <a:extLst>
              <a:ext uri="{FF2B5EF4-FFF2-40B4-BE49-F238E27FC236}">
                <a16:creationId xmlns:a16="http://schemas.microsoft.com/office/drawing/2014/main" id="{E21E308C-D235-48A4-AB78-01BC31C207AE}"/>
              </a:ext>
            </a:extLst>
          </p:cNvPr>
          <p:cNvSpPr>
            <a:spLocks noGrp="1"/>
          </p:cNvSpPr>
          <p:nvPr userDrawn="1">
            <p:ph type="title" hasCustomPrompt="1"/>
          </p:nvPr>
        </p:nvSpPr>
        <p:spPr>
          <a:xfrm>
            <a:off x="4842030" y="814164"/>
            <a:ext cx="4049490" cy="886645"/>
          </a:xfrm>
        </p:spPr>
        <p:txBody>
          <a:bodyPr/>
          <a:lstStyle>
            <a:lvl1pPr>
              <a:lnSpc>
                <a:spcPct val="100000"/>
              </a:lnSpc>
              <a:defRPr sz="2100" b="1"/>
            </a:lvl1pPr>
          </a:lstStyle>
          <a:p>
            <a:r>
              <a:rPr lang="de-DE" dirty="0"/>
              <a:t>MASTERTITELFORMAT BEARBEITEN</a:t>
            </a:r>
          </a:p>
        </p:txBody>
      </p:sp>
      <p:sp>
        <p:nvSpPr>
          <p:cNvPr id="3" name="Fußzeilenplatzhalter 2">
            <a:extLst>
              <a:ext uri="{FF2B5EF4-FFF2-40B4-BE49-F238E27FC236}">
                <a16:creationId xmlns:a16="http://schemas.microsoft.com/office/drawing/2014/main" id="{75B6448E-B9AF-46B8-B315-1D6D6AB0B4DA}"/>
              </a:ext>
            </a:extLst>
          </p:cNvPr>
          <p:cNvSpPr>
            <a:spLocks noGrp="1"/>
          </p:cNvSpPr>
          <p:nvPr userDrawn="1">
            <p:ph type="ftr" sz="quarter" idx="10"/>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2FF97FE3-035A-4EDC-99BD-C5FA4E62B60A}"/>
              </a:ext>
            </a:extLst>
          </p:cNvPr>
          <p:cNvSpPr>
            <a:spLocks noGrp="1"/>
          </p:cNvSpPr>
          <p:nvPr userDrawn="1">
            <p:ph type="sldNum" sz="quarter" idx="11"/>
          </p:nvPr>
        </p:nvSpPr>
        <p:spPr/>
        <p:txBody>
          <a:bodyPr/>
          <a:lstStyle/>
          <a:p>
            <a:fld id="{7EC6429F-8EBA-4254-B9C8-295228AFE7F1}" type="slidenum">
              <a:rPr lang="de-DE" smtClean="0"/>
              <a:pPr/>
              <a:t>‹Nr.›</a:t>
            </a:fld>
            <a:endParaRPr lang="de-DE" dirty="0"/>
          </a:p>
        </p:txBody>
      </p:sp>
      <p:sp>
        <p:nvSpPr>
          <p:cNvPr id="5" name="Fußzeilenplatzhalter 4">
            <a:extLst>
              <a:ext uri="{FF2B5EF4-FFF2-40B4-BE49-F238E27FC236}">
                <a16:creationId xmlns:a16="http://schemas.microsoft.com/office/drawing/2014/main" id="{31CB2155-D287-4585-897A-7FE5B93E67E9}"/>
              </a:ext>
            </a:extLst>
          </p:cNvPr>
          <p:cNvSpPr>
            <a:spLocks noGrp="1"/>
          </p:cNvSpPr>
          <p:nvPr userDrawn="1">
            <p:ph type="ftr" sz="quarter" idx="12"/>
          </p:nvPr>
        </p:nvSpPr>
        <p:spPr/>
        <p:txBody>
          <a:bodyPr/>
          <a:lstStyle/>
          <a:p>
            <a:r>
              <a:rPr lang="de-DE" dirty="0"/>
              <a:t>Titel der Präsentation | Name Referent | Marketing-Unterlage | TT.MM.JJJJ</a:t>
            </a:r>
          </a:p>
        </p:txBody>
      </p:sp>
      <p:sp>
        <p:nvSpPr>
          <p:cNvPr id="6" name="Foliennummernplatzhalter 5">
            <a:extLst>
              <a:ext uri="{FF2B5EF4-FFF2-40B4-BE49-F238E27FC236}">
                <a16:creationId xmlns:a16="http://schemas.microsoft.com/office/drawing/2014/main" id="{384511B8-7BFE-4BED-9CB4-CFD4CC7D0832}"/>
              </a:ext>
            </a:extLst>
          </p:cNvPr>
          <p:cNvSpPr>
            <a:spLocks noGrp="1"/>
          </p:cNvSpPr>
          <p:nvPr userDrawn="1">
            <p:ph type="sldNum" sz="quarter" idx="13"/>
          </p:nvPr>
        </p:nvSpPr>
        <p:spPr/>
        <p:txBody>
          <a:bodyPr/>
          <a:lstStyle/>
          <a:p>
            <a:fld id="{7EC6429F-8EBA-4254-B9C8-295228AFE7F1}" type="slidenum">
              <a:rPr lang="de-DE" smtClean="0"/>
              <a:pPr/>
              <a:t>‹Nr.›</a:t>
            </a:fld>
            <a:endParaRPr lang="de-DE" dirty="0"/>
          </a:p>
        </p:txBody>
      </p:sp>
      <p:sp>
        <p:nvSpPr>
          <p:cNvPr id="15" name="Textplatzhalter 14">
            <a:extLst>
              <a:ext uri="{FF2B5EF4-FFF2-40B4-BE49-F238E27FC236}">
                <a16:creationId xmlns:a16="http://schemas.microsoft.com/office/drawing/2014/main" id="{E5AA6209-0AC4-4ACC-B632-3F4C64C00CB2}"/>
              </a:ext>
            </a:extLst>
          </p:cNvPr>
          <p:cNvSpPr>
            <a:spLocks noGrp="1"/>
          </p:cNvSpPr>
          <p:nvPr userDrawn="1">
            <p:ph type="body" sz="quarter" idx="25"/>
          </p:nvPr>
        </p:nvSpPr>
        <p:spPr>
          <a:xfrm>
            <a:off x="4842071" y="1915497"/>
            <a:ext cx="4050708" cy="1081455"/>
          </a:xfrm>
          <a:noFill/>
        </p:spPr>
        <p:txBody>
          <a:bodyPr lIns="0" tIns="72000" rIns="144000" bIns="72000" anchor="t"/>
          <a:lstStyle>
            <a:lvl1pPr>
              <a:lnSpc>
                <a:spcPct val="100000"/>
              </a:lnSpc>
              <a:defRPr sz="1050" b="0">
                <a:solidFill>
                  <a:schemeClr val="tx1">
                    <a:lumMod val="65000"/>
                    <a:lumOff val="35000"/>
                  </a:schemeClr>
                </a:solidFill>
              </a:defRPr>
            </a:lvl1pPr>
          </a:lstStyle>
          <a:p>
            <a:pPr lvl="0"/>
            <a:r>
              <a:rPr lang="de-DE" dirty="0"/>
              <a:t>Mastertextformat bearbeiten</a:t>
            </a:r>
          </a:p>
        </p:txBody>
      </p:sp>
      <p:sp>
        <p:nvSpPr>
          <p:cNvPr id="16" name="Textplatzhalter 14">
            <a:extLst>
              <a:ext uri="{FF2B5EF4-FFF2-40B4-BE49-F238E27FC236}">
                <a16:creationId xmlns:a16="http://schemas.microsoft.com/office/drawing/2014/main" id="{FA2795F0-27BF-42A8-A8C3-929C9F20F1D8}"/>
              </a:ext>
            </a:extLst>
          </p:cNvPr>
          <p:cNvSpPr>
            <a:spLocks noGrp="1"/>
          </p:cNvSpPr>
          <p:nvPr userDrawn="1">
            <p:ph type="body" sz="quarter" idx="26"/>
          </p:nvPr>
        </p:nvSpPr>
        <p:spPr>
          <a:xfrm>
            <a:off x="4844147" y="353986"/>
            <a:ext cx="4050708" cy="357888"/>
          </a:xfrm>
          <a:noFill/>
        </p:spPr>
        <p:txBody>
          <a:bodyPr lIns="0" tIns="72000" rIns="144000" bIns="72000" anchor="t"/>
          <a:lstStyle>
            <a:lvl1pPr>
              <a:lnSpc>
                <a:spcPct val="100000"/>
              </a:lnSpc>
              <a:defRPr sz="1200" b="1">
                <a:solidFill>
                  <a:schemeClr val="tx2"/>
                </a:solidFill>
              </a:defRPr>
            </a:lvl1pPr>
          </a:lstStyle>
          <a:p>
            <a:pPr lvl="0"/>
            <a:r>
              <a:rPr lang="de-DE" dirty="0"/>
              <a:t>Mastertextformat bearbeiten</a:t>
            </a:r>
          </a:p>
        </p:txBody>
      </p:sp>
      <p:sp>
        <p:nvSpPr>
          <p:cNvPr id="20" name="Inhaltsplatzhalter 19">
            <a:extLst>
              <a:ext uri="{FF2B5EF4-FFF2-40B4-BE49-F238E27FC236}">
                <a16:creationId xmlns:a16="http://schemas.microsoft.com/office/drawing/2014/main" id="{19DBF86C-37C3-4810-8B01-6AD95EE896C8}"/>
              </a:ext>
            </a:extLst>
          </p:cNvPr>
          <p:cNvSpPr>
            <a:spLocks noGrp="1"/>
          </p:cNvSpPr>
          <p:nvPr userDrawn="1">
            <p:ph sz="quarter" idx="27"/>
          </p:nvPr>
        </p:nvSpPr>
        <p:spPr>
          <a:xfrm>
            <a:off x="1" y="0"/>
            <a:ext cx="4613408" cy="3098800"/>
          </a:xfrm>
          <a:solidFill>
            <a:schemeClr val="bg1">
              <a:lumMod val="85000"/>
            </a:schemeClr>
          </a:solidFill>
        </p:spPr>
        <p:txBody>
          <a:bodyPr lIns="324000" tIns="432000" rIns="216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2" name="Textplatzhalter 18">
            <a:extLst>
              <a:ext uri="{FF2B5EF4-FFF2-40B4-BE49-F238E27FC236}">
                <a16:creationId xmlns:a16="http://schemas.microsoft.com/office/drawing/2014/main" id="{789BB5A1-1B8F-4B31-A43D-1D1BA45C36AB}"/>
              </a:ext>
            </a:extLst>
          </p:cNvPr>
          <p:cNvSpPr>
            <a:spLocks noGrp="1"/>
          </p:cNvSpPr>
          <p:nvPr>
            <p:ph type="body" sz="quarter" idx="28" hasCustomPrompt="1"/>
          </p:nvPr>
        </p:nvSpPr>
        <p:spPr>
          <a:xfrm>
            <a:off x="251222" y="4866024"/>
            <a:ext cx="920700" cy="1227273"/>
          </a:xfrm>
          <a:solidFill>
            <a:schemeClr val="bg1">
              <a:lumMod val="95000"/>
            </a:schemeClr>
          </a:solidFill>
        </p:spPr>
        <p:txBody>
          <a:bodyPr tIns="72000" anchor="t"/>
          <a:lstStyle>
            <a:lvl1pPr algn="ctr">
              <a:defRPr sz="2700">
                <a:solidFill>
                  <a:schemeClr val="bg2"/>
                </a:solidFill>
              </a:defRPr>
            </a:lvl1pPr>
          </a:lstStyle>
          <a:p>
            <a:pPr lvl="0"/>
            <a:r>
              <a:rPr lang="de-DE" dirty="0"/>
              <a:t> </a:t>
            </a:r>
          </a:p>
        </p:txBody>
      </p:sp>
      <p:sp>
        <p:nvSpPr>
          <p:cNvPr id="23" name="Bildplatzhalter 16">
            <a:extLst>
              <a:ext uri="{FF2B5EF4-FFF2-40B4-BE49-F238E27FC236}">
                <a16:creationId xmlns:a16="http://schemas.microsoft.com/office/drawing/2014/main" id="{F332DF22-B1C7-4EA7-B2CE-697258DF40C3}"/>
              </a:ext>
            </a:extLst>
          </p:cNvPr>
          <p:cNvSpPr>
            <a:spLocks noGrp="1"/>
          </p:cNvSpPr>
          <p:nvPr>
            <p:ph type="pic" sz="quarter" idx="29" hasCustomPrompt="1"/>
          </p:nvPr>
        </p:nvSpPr>
        <p:spPr>
          <a:xfrm>
            <a:off x="360572" y="5013609"/>
            <a:ext cx="702000" cy="936000"/>
          </a:xfrm>
          <a:noFill/>
        </p:spPr>
        <p:txBody>
          <a:bodyPr/>
          <a:lstStyle>
            <a:lvl1pPr algn="ctr">
              <a:defRPr sz="525" b="0"/>
            </a:lvl1pPr>
          </a:lstStyle>
          <a:p>
            <a:r>
              <a:rPr lang="de-DE" dirty="0"/>
              <a:t>Icon</a:t>
            </a:r>
          </a:p>
        </p:txBody>
      </p:sp>
      <p:sp>
        <p:nvSpPr>
          <p:cNvPr id="24" name="Textplatzhalter 18">
            <a:extLst>
              <a:ext uri="{FF2B5EF4-FFF2-40B4-BE49-F238E27FC236}">
                <a16:creationId xmlns:a16="http://schemas.microsoft.com/office/drawing/2014/main" id="{184DD355-BF28-4D7B-BD24-E29A665C6957}"/>
              </a:ext>
            </a:extLst>
          </p:cNvPr>
          <p:cNvSpPr>
            <a:spLocks noGrp="1"/>
          </p:cNvSpPr>
          <p:nvPr>
            <p:ph type="body" sz="quarter" idx="30" hasCustomPrompt="1"/>
          </p:nvPr>
        </p:nvSpPr>
        <p:spPr>
          <a:xfrm>
            <a:off x="251222" y="3429001"/>
            <a:ext cx="920700" cy="1227273"/>
          </a:xfrm>
          <a:solidFill>
            <a:schemeClr val="bg1">
              <a:lumMod val="95000"/>
            </a:schemeClr>
          </a:solidFill>
        </p:spPr>
        <p:txBody>
          <a:bodyPr tIns="72000" anchor="t"/>
          <a:lstStyle>
            <a:lvl1pPr algn="ctr">
              <a:defRPr sz="2700">
                <a:solidFill>
                  <a:schemeClr val="bg2"/>
                </a:solidFill>
              </a:defRPr>
            </a:lvl1pPr>
          </a:lstStyle>
          <a:p>
            <a:pPr lvl="0"/>
            <a:r>
              <a:rPr lang="de-DE" dirty="0"/>
              <a:t> </a:t>
            </a:r>
          </a:p>
        </p:txBody>
      </p:sp>
      <p:sp>
        <p:nvSpPr>
          <p:cNvPr id="25" name="Bildplatzhalter 16">
            <a:extLst>
              <a:ext uri="{FF2B5EF4-FFF2-40B4-BE49-F238E27FC236}">
                <a16:creationId xmlns:a16="http://schemas.microsoft.com/office/drawing/2014/main" id="{2971861F-DC54-419D-B024-E1E4A065F6BC}"/>
              </a:ext>
            </a:extLst>
          </p:cNvPr>
          <p:cNvSpPr>
            <a:spLocks noGrp="1"/>
          </p:cNvSpPr>
          <p:nvPr>
            <p:ph type="pic" sz="quarter" idx="31" hasCustomPrompt="1"/>
          </p:nvPr>
        </p:nvSpPr>
        <p:spPr>
          <a:xfrm>
            <a:off x="360572" y="3576586"/>
            <a:ext cx="702000" cy="936000"/>
          </a:xfrm>
          <a:noFill/>
        </p:spPr>
        <p:txBody>
          <a:bodyPr/>
          <a:lstStyle>
            <a:lvl1pPr algn="ctr">
              <a:defRPr sz="525" b="0"/>
            </a:lvl1pPr>
          </a:lstStyle>
          <a:p>
            <a:r>
              <a:rPr lang="de-DE" dirty="0"/>
              <a:t>Icon</a:t>
            </a:r>
          </a:p>
        </p:txBody>
      </p:sp>
      <p:sp>
        <p:nvSpPr>
          <p:cNvPr id="26" name="Textplatzhalter 14">
            <a:extLst>
              <a:ext uri="{FF2B5EF4-FFF2-40B4-BE49-F238E27FC236}">
                <a16:creationId xmlns:a16="http://schemas.microsoft.com/office/drawing/2014/main" id="{3AD70CA0-B150-4C6D-8D1C-01E79F6A59B9}"/>
              </a:ext>
            </a:extLst>
          </p:cNvPr>
          <p:cNvSpPr>
            <a:spLocks noGrp="1"/>
          </p:cNvSpPr>
          <p:nvPr>
            <p:ph type="body" sz="quarter" idx="32"/>
          </p:nvPr>
        </p:nvSpPr>
        <p:spPr>
          <a:xfrm>
            <a:off x="1301330" y="4836759"/>
            <a:ext cx="3136130" cy="357888"/>
          </a:xfrm>
          <a:noFill/>
        </p:spPr>
        <p:txBody>
          <a:bodyPr lIns="0" tIns="72000" rIns="144000" bIns="72000" anchor="t"/>
          <a:lstStyle>
            <a:lvl1pPr>
              <a:lnSpc>
                <a:spcPct val="100000"/>
              </a:lnSpc>
              <a:defRPr sz="1200" b="1">
                <a:solidFill>
                  <a:schemeClr val="tx1"/>
                </a:solidFill>
              </a:defRPr>
            </a:lvl1pPr>
          </a:lstStyle>
          <a:p>
            <a:pPr lvl="0"/>
            <a:r>
              <a:rPr lang="de-DE" dirty="0"/>
              <a:t>Mastertextformat bearbeiten</a:t>
            </a:r>
          </a:p>
        </p:txBody>
      </p:sp>
      <p:sp>
        <p:nvSpPr>
          <p:cNvPr id="27" name="Textplatzhalter 14">
            <a:extLst>
              <a:ext uri="{FF2B5EF4-FFF2-40B4-BE49-F238E27FC236}">
                <a16:creationId xmlns:a16="http://schemas.microsoft.com/office/drawing/2014/main" id="{6EF0BFF9-D010-46C7-9C18-70CF3DE27E06}"/>
              </a:ext>
            </a:extLst>
          </p:cNvPr>
          <p:cNvSpPr>
            <a:spLocks noGrp="1"/>
          </p:cNvSpPr>
          <p:nvPr>
            <p:ph type="body" sz="quarter" idx="33"/>
          </p:nvPr>
        </p:nvSpPr>
        <p:spPr>
          <a:xfrm>
            <a:off x="1305404" y="5214968"/>
            <a:ext cx="3132056" cy="878328"/>
          </a:xfrm>
          <a:noFill/>
        </p:spPr>
        <p:txBody>
          <a:bodyPr lIns="0" tIns="72000" rIns="144000" bIns="72000" anchor="t"/>
          <a:lstStyle>
            <a:lvl1pPr>
              <a:lnSpc>
                <a:spcPct val="100000"/>
              </a:lnSpc>
              <a:defRPr sz="1050" b="0">
                <a:solidFill>
                  <a:schemeClr val="tx1"/>
                </a:solidFill>
              </a:defRPr>
            </a:lvl1pPr>
          </a:lstStyle>
          <a:p>
            <a:pPr lvl="0"/>
            <a:r>
              <a:rPr lang="de-DE" dirty="0"/>
              <a:t>Mastertextformat bearbeiten</a:t>
            </a:r>
          </a:p>
        </p:txBody>
      </p:sp>
      <p:sp>
        <p:nvSpPr>
          <p:cNvPr id="28" name="Textplatzhalter 14">
            <a:extLst>
              <a:ext uri="{FF2B5EF4-FFF2-40B4-BE49-F238E27FC236}">
                <a16:creationId xmlns:a16="http://schemas.microsoft.com/office/drawing/2014/main" id="{6F314B74-F9C7-4213-9E94-F66E3AFD35EB}"/>
              </a:ext>
            </a:extLst>
          </p:cNvPr>
          <p:cNvSpPr>
            <a:spLocks noGrp="1"/>
          </p:cNvSpPr>
          <p:nvPr>
            <p:ph type="body" sz="quarter" idx="34"/>
          </p:nvPr>
        </p:nvSpPr>
        <p:spPr>
          <a:xfrm>
            <a:off x="1301330" y="3429000"/>
            <a:ext cx="3136130" cy="357888"/>
          </a:xfrm>
          <a:noFill/>
        </p:spPr>
        <p:txBody>
          <a:bodyPr lIns="0" tIns="72000" rIns="144000" bIns="72000" anchor="t"/>
          <a:lstStyle>
            <a:lvl1pPr>
              <a:lnSpc>
                <a:spcPct val="100000"/>
              </a:lnSpc>
              <a:defRPr sz="1200" b="1">
                <a:solidFill>
                  <a:schemeClr val="tx1"/>
                </a:solidFill>
              </a:defRPr>
            </a:lvl1pPr>
          </a:lstStyle>
          <a:p>
            <a:pPr lvl="0"/>
            <a:r>
              <a:rPr lang="de-DE" dirty="0"/>
              <a:t>Mastertextformat bearbeiten</a:t>
            </a:r>
          </a:p>
        </p:txBody>
      </p:sp>
      <p:sp>
        <p:nvSpPr>
          <p:cNvPr id="29" name="Textplatzhalter 14">
            <a:extLst>
              <a:ext uri="{FF2B5EF4-FFF2-40B4-BE49-F238E27FC236}">
                <a16:creationId xmlns:a16="http://schemas.microsoft.com/office/drawing/2014/main" id="{4E90B520-7FBC-4DB8-A79F-8FDA1C0F156E}"/>
              </a:ext>
            </a:extLst>
          </p:cNvPr>
          <p:cNvSpPr>
            <a:spLocks noGrp="1"/>
          </p:cNvSpPr>
          <p:nvPr>
            <p:ph type="body" sz="quarter" idx="35"/>
          </p:nvPr>
        </p:nvSpPr>
        <p:spPr>
          <a:xfrm>
            <a:off x="1305404" y="3807209"/>
            <a:ext cx="3132056" cy="878328"/>
          </a:xfrm>
          <a:noFill/>
        </p:spPr>
        <p:txBody>
          <a:bodyPr lIns="0" tIns="72000" rIns="144000" bIns="72000" anchor="t"/>
          <a:lstStyle>
            <a:lvl1pPr>
              <a:lnSpc>
                <a:spcPct val="100000"/>
              </a:lnSpc>
              <a:defRPr sz="1050" b="0">
                <a:solidFill>
                  <a:schemeClr val="tx1"/>
                </a:solidFill>
              </a:defRPr>
            </a:lvl1pPr>
          </a:lstStyle>
          <a:p>
            <a:pPr lvl="0"/>
            <a:r>
              <a:rPr lang="de-DE" dirty="0"/>
              <a:t>Mastertextformat bearbeiten</a:t>
            </a:r>
          </a:p>
        </p:txBody>
      </p:sp>
      <p:sp>
        <p:nvSpPr>
          <p:cNvPr id="30" name="Textplatzhalter 14">
            <a:extLst>
              <a:ext uri="{FF2B5EF4-FFF2-40B4-BE49-F238E27FC236}">
                <a16:creationId xmlns:a16="http://schemas.microsoft.com/office/drawing/2014/main" id="{E39D3D19-7482-40C0-99B7-AEB387428B8C}"/>
              </a:ext>
            </a:extLst>
          </p:cNvPr>
          <p:cNvSpPr>
            <a:spLocks noGrp="1"/>
          </p:cNvSpPr>
          <p:nvPr>
            <p:ph type="body" sz="quarter" idx="36"/>
          </p:nvPr>
        </p:nvSpPr>
        <p:spPr>
          <a:xfrm>
            <a:off x="4842030" y="3281298"/>
            <a:ext cx="2268252" cy="2737418"/>
          </a:xfrm>
          <a:noFill/>
        </p:spPr>
        <p:txBody>
          <a:bodyPr lIns="0" tIns="72000" rIns="144000" bIns="72000" anchor="t"/>
          <a:lstStyle>
            <a:lvl1pPr>
              <a:lnSpc>
                <a:spcPct val="100000"/>
              </a:lnSpc>
              <a:defRPr sz="1050" b="0">
                <a:solidFill>
                  <a:schemeClr val="bg1"/>
                </a:solidFill>
              </a:defRPr>
            </a:lvl1pPr>
          </a:lstStyle>
          <a:p>
            <a:pPr lvl="0"/>
            <a:r>
              <a:rPr lang="de-DE" dirty="0"/>
              <a:t>Mastertextformat bearbeiten</a:t>
            </a:r>
          </a:p>
        </p:txBody>
      </p:sp>
      <p:sp>
        <p:nvSpPr>
          <p:cNvPr id="32" name="Bildplatzhalter 31">
            <a:extLst>
              <a:ext uri="{FF2B5EF4-FFF2-40B4-BE49-F238E27FC236}">
                <a16:creationId xmlns:a16="http://schemas.microsoft.com/office/drawing/2014/main" id="{2BF20918-164E-4BA1-8CA5-9B9BF6B854CF}"/>
              </a:ext>
            </a:extLst>
          </p:cNvPr>
          <p:cNvSpPr>
            <a:spLocks noGrp="1" noChangeAspect="1"/>
          </p:cNvSpPr>
          <p:nvPr>
            <p:ph type="pic" sz="quarter" idx="37"/>
          </p:nvPr>
        </p:nvSpPr>
        <p:spPr>
          <a:xfrm>
            <a:off x="7182347" y="3569636"/>
            <a:ext cx="1620179" cy="2160745"/>
          </a:xfrm>
          <a:prstGeom prst="ellipse">
            <a:avLst/>
          </a:prstGeom>
          <a:solidFill>
            <a:schemeClr val="bg1">
              <a:lumMod val="85000"/>
            </a:schemeClr>
          </a:solidFill>
          <a:ln w="76200">
            <a:solidFill>
              <a:schemeClr val="bg1"/>
            </a:solidFill>
          </a:ln>
        </p:spPr>
        <p:txBody>
          <a:bodyPr lIns="72000" tIns="72000" rIns="72000" bIns="72000"/>
          <a:lstStyle>
            <a:lvl1pPr algn="ctr">
              <a:defRPr/>
            </a:lvl1pPr>
          </a:lstStyle>
          <a:p>
            <a:endParaRPr lang="de-DE"/>
          </a:p>
        </p:txBody>
      </p:sp>
    </p:spTree>
    <p:extLst>
      <p:ext uri="{BB962C8B-B14F-4D97-AF65-F5344CB8AC3E}">
        <p14:creationId xmlns:p14="http://schemas.microsoft.com/office/powerpoint/2010/main" val="2835737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agramm">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p:custDataLst>
              <p:tags r:id="rId2"/>
            </p:custDataLst>
            <p:extLst>
              <p:ext uri="{D42A27DB-BD31-4B8C-83A1-F6EECF244321}">
                <p14:modId xmlns:p14="http://schemas.microsoft.com/office/powerpoint/2010/main" val="2346403721"/>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5646" name="think-cell Folie" r:id="rId7" imgW="344" imgH="345" progId="TCLayout.ActiveDocument.1">
                  <p:embed/>
                </p:oleObj>
              </mc:Choice>
              <mc:Fallback>
                <p:oleObj name="think-cell Folie" r:id="rId7" imgW="344" imgH="345" progId="TCLayout.ActiveDocument.1">
                  <p:embed/>
                  <p:pic>
                    <p:nvPicPr>
                      <p:cNvPr id="13" name="Objekt 12" hidden="1"/>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12" name="Rechteck 11" hidden="1"/>
          <p:cNvSpPr/>
          <p:nvPr>
            <p:custDataLst>
              <p:tags r:id="rId3"/>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bwMode="gray"/>
        <p:txBody>
          <a:bodyPr/>
          <a:lstStyle/>
          <a:p>
            <a:r>
              <a:rPr lang="de-DE"/>
              <a:t>Mastertitelformat bearbeiten</a:t>
            </a:r>
            <a:endParaRPr lang="de-DE" dirty="0"/>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Diagrammplatzhalter 6"/>
          <p:cNvSpPr>
            <a:spLocks noGrp="1"/>
          </p:cNvSpPr>
          <p:nvPr>
            <p:ph type="chart" sz="quarter" idx="13"/>
          </p:nvPr>
        </p:nvSpPr>
        <p:spPr bwMode="gray">
          <a:xfrm>
            <a:off x="251520" y="1881174"/>
            <a:ext cx="8640000" cy="4104000"/>
          </a:xfrm>
        </p:spPr>
        <p:txBody>
          <a:bodyPr/>
          <a:lstStyle>
            <a:lvl1pPr>
              <a:spcBef>
                <a:spcPts val="0"/>
              </a:spcBef>
              <a:defRPr b="0"/>
            </a:lvl1pPr>
          </a:lstStyle>
          <a:p>
            <a:r>
              <a:rPr lang="de-DE"/>
              <a:t>Diagramm durch Klicken auf Symbol hinzufügen</a:t>
            </a:r>
            <a:endParaRPr lang="de-DE" dirty="0"/>
          </a:p>
        </p:txBody>
      </p:sp>
      <p:sp>
        <p:nvSpPr>
          <p:cNvPr id="9" name="Textplatzhalter 8"/>
          <p:cNvSpPr>
            <a:spLocks noGrp="1"/>
          </p:cNvSpPr>
          <p:nvPr>
            <p:ph type="body" sz="quarter" idx="14" hasCustomPrompt="1"/>
          </p:nvPr>
        </p:nvSpPr>
        <p:spPr bwMode="gray">
          <a:xfrm>
            <a:off x="251520" y="1268761"/>
            <a:ext cx="8640000" cy="179152"/>
          </a:xfrm>
        </p:spPr>
        <p:txBody>
          <a:bodyPr>
            <a:spAutoFit/>
          </a:bodyPr>
          <a:lstStyle>
            <a:lvl1pPr algn="l">
              <a:spcBef>
                <a:spcPts val="0"/>
              </a:spcBef>
              <a:defRPr b="1"/>
            </a:lvl1pPr>
            <a:lvl2pPr marL="0" indent="0" algn="ctr">
              <a:buNone/>
              <a:defRPr/>
            </a:lvl2pPr>
          </a:lstStyle>
          <a:p>
            <a:pPr lvl="0"/>
            <a:r>
              <a:rPr lang="de-DE" dirty="0"/>
              <a:t>Platzhalter für den Diagrammtitel</a:t>
            </a:r>
          </a:p>
        </p:txBody>
      </p:sp>
      <p:sp>
        <p:nvSpPr>
          <p:cNvPr id="11" name="Textplatzhalter 10"/>
          <p:cNvSpPr>
            <a:spLocks noGrp="1"/>
          </p:cNvSpPr>
          <p:nvPr>
            <p:ph type="body" sz="quarter" idx="15" hasCustomPrompt="1"/>
          </p:nvPr>
        </p:nvSpPr>
        <p:spPr bwMode="gray">
          <a:xfrm>
            <a:off x="251520" y="6060244"/>
            <a:ext cx="8640000" cy="141064"/>
          </a:xfrm>
        </p:spPr>
        <p:txBody>
          <a:bodyPr anchor="b">
            <a:noAutofit/>
          </a:bodyPr>
          <a:lstStyle>
            <a:lvl1pPr algn="r">
              <a:lnSpc>
                <a:spcPts val="810"/>
              </a:lnSpc>
              <a:spcBef>
                <a:spcPts val="0"/>
              </a:spcBef>
              <a:defRPr sz="675" b="0">
                <a:solidFill>
                  <a:schemeClr val="tx1">
                    <a:lumMod val="50000"/>
                    <a:lumOff val="50000"/>
                  </a:schemeClr>
                </a:solidFill>
              </a:defRPr>
            </a:lvl1pPr>
            <a:lvl2pPr>
              <a:lnSpc>
                <a:spcPts val="810"/>
              </a:lnSpc>
              <a:defRPr sz="675">
                <a:solidFill>
                  <a:schemeClr val="accent1"/>
                </a:solidFill>
              </a:defRPr>
            </a:lvl2pPr>
            <a:lvl3pPr>
              <a:lnSpc>
                <a:spcPts val="810"/>
              </a:lnSpc>
              <a:defRPr sz="675">
                <a:solidFill>
                  <a:schemeClr val="accent1"/>
                </a:solidFill>
              </a:defRPr>
            </a:lvl3pPr>
            <a:lvl4pPr>
              <a:lnSpc>
                <a:spcPts val="810"/>
              </a:lnSpc>
              <a:defRPr sz="675">
                <a:solidFill>
                  <a:schemeClr val="accent1"/>
                </a:solidFill>
              </a:defRPr>
            </a:lvl4pPr>
            <a:lvl5pPr>
              <a:lnSpc>
                <a:spcPts val="810"/>
              </a:lnSpc>
              <a:defRPr sz="675">
                <a:solidFill>
                  <a:schemeClr val="accent1"/>
                </a:solidFill>
              </a:defRPr>
            </a:lvl5pPr>
          </a:lstStyle>
          <a:p>
            <a:pPr lvl="0"/>
            <a:r>
              <a:rPr lang="de-DE" dirty="0"/>
              <a:t>Platzhalter für eine Quellenangabe</a:t>
            </a:r>
          </a:p>
        </p:txBody>
      </p:sp>
      <p:sp>
        <p:nvSpPr>
          <p:cNvPr id="14" name="Textplatzhalter 8"/>
          <p:cNvSpPr>
            <a:spLocks noGrp="1"/>
          </p:cNvSpPr>
          <p:nvPr>
            <p:ph type="body" sz="quarter" idx="16" hasCustomPrompt="1"/>
          </p:nvPr>
        </p:nvSpPr>
        <p:spPr bwMode="gray">
          <a:xfrm>
            <a:off x="251520" y="1557139"/>
            <a:ext cx="8640000" cy="179152"/>
          </a:xfrm>
        </p:spPr>
        <p:txBody>
          <a:bodyPr>
            <a:spAutoFit/>
          </a:bodyPr>
          <a:lstStyle>
            <a:lvl1pPr algn="l">
              <a:spcBef>
                <a:spcPts val="0"/>
              </a:spcBef>
              <a:defRPr b="0"/>
            </a:lvl1pPr>
            <a:lvl2pPr marL="0" indent="0" algn="ctr">
              <a:buNone/>
              <a:defRPr/>
            </a:lvl2pPr>
          </a:lstStyle>
          <a:p>
            <a:pPr lvl="0"/>
            <a:r>
              <a:rPr lang="de-DE"/>
              <a:t>Platzhalter für die Werteinheit</a:t>
            </a:r>
            <a:endParaRPr lang="de-DE" dirty="0"/>
          </a:p>
        </p:txBody>
      </p:sp>
      <p:graphicFrame>
        <p:nvGraphicFramePr>
          <p:cNvPr id="15" name="Objekt 14" hidden="1">
            <a:extLst>
              <a:ext uri="{FF2B5EF4-FFF2-40B4-BE49-F238E27FC236}">
                <a16:creationId xmlns:a16="http://schemas.microsoft.com/office/drawing/2014/main" id="{9E131804-ECCC-40BB-9F01-A680BCA91E14}"/>
              </a:ext>
            </a:extLst>
          </p:cNvPr>
          <p:cNvGraphicFramePr>
            <a:graphicFrameLocks noChangeAspect="1"/>
          </p:cNvGraphicFramePr>
          <p:nvPr userDrawn="1">
            <p:custDataLst>
              <p:tags r:id="rId4"/>
            </p:custDataLst>
            <p:extLst>
              <p:ext uri="{D42A27DB-BD31-4B8C-83A1-F6EECF244321}">
                <p14:modId xmlns:p14="http://schemas.microsoft.com/office/powerpoint/2010/main" val="221034713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5647" name="think-cell Folie" r:id="rId9" imgW="344" imgH="345" progId="TCLayout.ActiveDocument.1">
                  <p:embed/>
                </p:oleObj>
              </mc:Choice>
              <mc:Fallback>
                <p:oleObj name="think-cell Folie" r:id="rId9" imgW="344" imgH="345" progId="TCLayout.ActiveDocument.1">
                  <p:embed/>
                  <p:pic>
                    <p:nvPicPr>
                      <p:cNvPr id="15" name="Objekt 14" hidden="1">
                        <a:extLst>
                          <a:ext uri="{FF2B5EF4-FFF2-40B4-BE49-F238E27FC236}">
                            <a16:creationId xmlns:a16="http://schemas.microsoft.com/office/drawing/2014/main" id="{9E131804-ECCC-40BB-9F01-A680BCA91E14}"/>
                          </a:ext>
                        </a:extLst>
                      </p:cNvPr>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16" name="Rechteck 15" hidden="1">
            <a:extLst>
              <a:ext uri="{FF2B5EF4-FFF2-40B4-BE49-F238E27FC236}">
                <a16:creationId xmlns:a16="http://schemas.microsoft.com/office/drawing/2014/main" id="{F01D05B8-A593-4796-88A5-65DAEE91A0D5}"/>
              </a:ext>
            </a:extLst>
          </p:cNvPr>
          <p:cNvSpPr/>
          <p:nvPr userDrawn="1">
            <p:custDataLst>
              <p:tags r:id="rId5"/>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Tree>
    <p:extLst>
      <p:ext uri="{BB962C8B-B14F-4D97-AF65-F5344CB8AC3E}">
        <p14:creationId xmlns:p14="http://schemas.microsoft.com/office/powerpoint/2010/main" val="2449445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iagramm und Text">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p:custDataLst>
              <p:tags r:id="rId2"/>
            </p:custDataLst>
            <p:extLst>
              <p:ext uri="{D42A27DB-BD31-4B8C-83A1-F6EECF244321}">
                <p14:modId xmlns:p14="http://schemas.microsoft.com/office/powerpoint/2010/main" val="161117042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6670" name="think-cell Folie" r:id="rId7" imgW="344" imgH="345" progId="TCLayout.ActiveDocument.1">
                  <p:embed/>
                </p:oleObj>
              </mc:Choice>
              <mc:Fallback>
                <p:oleObj name="think-cell Folie" r:id="rId7" imgW="344" imgH="345" progId="TCLayout.ActiveDocument.1">
                  <p:embed/>
                  <p:pic>
                    <p:nvPicPr>
                      <p:cNvPr id="13" name="Objekt 12" hidden="1"/>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12" name="Rechteck 11" hidden="1"/>
          <p:cNvSpPr/>
          <p:nvPr>
            <p:custDataLst>
              <p:tags r:id="rId3"/>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bwMode="gray"/>
        <p:txBody>
          <a:bodyPr/>
          <a:lstStyle/>
          <a:p>
            <a:r>
              <a:rPr lang="de-DE"/>
              <a:t>Mastertitelformat bearbeiten</a:t>
            </a:r>
            <a:endParaRPr lang="de-DE" dirty="0"/>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Diagrammplatzhalter 6"/>
          <p:cNvSpPr>
            <a:spLocks noGrp="1"/>
          </p:cNvSpPr>
          <p:nvPr>
            <p:ph type="chart" sz="quarter" idx="13"/>
          </p:nvPr>
        </p:nvSpPr>
        <p:spPr bwMode="gray">
          <a:xfrm>
            <a:off x="251520" y="1881174"/>
            <a:ext cx="4185000" cy="4104000"/>
          </a:xfrm>
        </p:spPr>
        <p:txBody>
          <a:bodyPr/>
          <a:lstStyle>
            <a:lvl1pPr>
              <a:spcBef>
                <a:spcPts val="0"/>
              </a:spcBef>
              <a:defRPr b="0"/>
            </a:lvl1pPr>
          </a:lstStyle>
          <a:p>
            <a:r>
              <a:rPr lang="de-DE"/>
              <a:t>Diagramm durch Klicken auf Symbol hinzufügen</a:t>
            </a:r>
          </a:p>
        </p:txBody>
      </p:sp>
      <p:sp>
        <p:nvSpPr>
          <p:cNvPr id="9" name="Textplatzhalter 8"/>
          <p:cNvSpPr>
            <a:spLocks noGrp="1"/>
          </p:cNvSpPr>
          <p:nvPr>
            <p:ph type="body" sz="quarter" idx="14" hasCustomPrompt="1"/>
          </p:nvPr>
        </p:nvSpPr>
        <p:spPr bwMode="gray">
          <a:xfrm>
            <a:off x="251520" y="1268761"/>
            <a:ext cx="4185000" cy="179152"/>
          </a:xfrm>
        </p:spPr>
        <p:txBody>
          <a:bodyPr wrap="square">
            <a:spAutoFit/>
          </a:bodyPr>
          <a:lstStyle>
            <a:lvl1pPr algn="l">
              <a:spcBef>
                <a:spcPts val="0"/>
              </a:spcBef>
              <a:defRPr b="1"/>
            </a:lvl1pPr>
            <a:lvl2pPr marL="0" indent="0" algn="ctr">
              <a:buNone/>
              <a:defRPr/>
            </a:lvl2pPr>
          </a:lstStyle>
          <a:p>
            <a:pPr lvl="0"/>
            <a:r>
              <a:rPr lang="de-DE" dirty="0"/>
              <a:t>Platzhalter für den Diagrammtitel</a:t>
            </a:r>
          </a:p>
        </p:txBody>
      </p:sp>
      <p:sp>
        <p:nvSpPr>
          <p:cNvPr id="11" name="Textplatzhalter 10"/>
          <p:cNvSpPr>
            <a:spLocks noGrp="1"/>
          </p:cNvSpPr>
          <p:nvPr>
            <p:ph type="body" sz="quarter" idx="15" hasCustomPrompt="1"/>
          </p:nvPr>
        </p:nvSpPr>
        <p:spPr bwMode="gray">
          <a:xfrm>
            <a:off x="251520" y="6060244"/>
            <a:ext cx="4185000" cy="141064"/>
          </a:xfrm>
        </p:spPr>
        <p:txBody>
          <a:bodyPr anchor="b">
            <a:noAutofit/>
          </a:bodyPr>
          <a:lstStyle>
            <a:lvl1pPr algn="r">
              <a:lnSpc>
                <a:spcPts val="810"/>
              </a:lnSpc>
              <a:spcBef>
                <a:spcPts val="0"/>
              </a:spcBef>
              <a:defRPr sz="675" b="0">
                <a:solidFill>
                  <a:schemeClr val="tx1">
                    <a:lumMod val="50000"/>
                    <a:lumOff val="50000"/>
                  </a:schemeClr>
                </a:solidFill>
              </a:defRPr>
            </a:lvl1pPr>
            <a:lvl2pPr>
              <a:lnSpc>
                <a:spcPts val="810"/>
              </a:lnSpc>
              <a:defRPr sz="675">
                <a:solidFill>
                  <a:schemeClr val="accent1"/>
                </a:solidFill>
              </a:defRPr>
            </a:lvl2pPr>
            <a:lvl3pPr>
              <a:lnSpc>
                <a:spcPts val="810"/>
              </a:lnSpc>
              <a:defRPr sz="675">
                <a:solidFill>
                  <a:schemeClr val="accent1"/>
                </a:solidFill>
              </a:defRPr>
            </a:lvl3pPr>
            <a:lvl4pPr>
              <a:lnSpc>
                <a:spcPts val="810"/>
              </a:lnSpc>
              <a:defRPr sz="675">
                <a:solidFill>
                  <a:schemeClr val="accent1"/>
                </a:solidFill>
              </a:defRPr>
            </a:lvl4pPr>
            <a:lvl5pPr>
              <a:lnSpc>
                <a:spcPts val="810"/>
              </a:lnSpc>
              <a:defRPr sz="675">
                <a:solidFill>
                  <a:schemeClr val="accent1"/>
                </a:solidFill>
              </a:defRPr>
            </a:lvl5pPr>
          </a:lstStyle>
          <a:p>
            <a:pPr lvl="0"/>
            <a:r>
              <a:rPr lang="de-DE" dirty="0"/>
              <a:t>Platzhalter für eine Quellenangabe</a:t>
            </a:r>
          </a:p>
        </p:txBody>
      </p:sp>
      <p:sp>
        <p:nvSpPr>
          <p:cNvPr id="14" name="Textplatzhalter 8"/>
          <p:cNvSpPr>
            <a:spLocks noGrp="1"/>
          </p:cNvSpPr>
          <p:nvPr>
            <p:ph type="body" sz="quarter" idx="16" hasCustomPrompt="1"/>
          </p:nvPr>
        </p:nvSpPr>
        <p:spPr bwMode="gray">
          <a:xfrm>
            <a:off x="251520" y="1557139"/>
            <a:ext cx="4185000" cy="179152"/>
          </a:xfrm>
        </p:spPr>
        <p:txBody>
          <a:bodyPr wrap="square">
            <a:spAutoFit/>
          </a:bodyPr>
          <a:lstStyle>
            <a:lvl1pPr algn="l">
              <a:spcBef>
                <a:spcPts val="0"/>
              </a:spcBef>
              <a:defRPr b="0"/>
            </a:lvl1pPr>
            <a:lvl2pPr marL="0" indent="0" algn="ctr">
              <a:buNone/>
              <a:defRPr/>
            </a:lvl2pPr>
          </a:lstStyle>
          <a:p>
            <a:pPr lvl="0"/>
            <a:r>
              <a:rPr lang="de-DE"/>
              <a:t>Platzhalter für die Werteinheit</a:t>
            </a:r>
            <a:endParaRPr lang="de-DE" dirty="0"/>
          </a:p>
        </p:txBody>
      </p:sp>
      <p:sp>
        <p:nvSpPr>
          <p:cNvPr id="8" name="Textplatzhalter 7"/>
          <p:cNvSpPr>
            <a:spLocks noGrp="1"/>
          </p:cNvSpPr>
          <p:nvPr>
            <p:ph type="body" sz="quarter" idx="17"/>
          </p:nvPr>
        </p:nvSpPr>
        <p:spPr bwMode="gray">
          <a:xfrm>
            <a:off x="4707015" y="1268760"/>
            <a:ext cx="4185000" cy="4932000"/>
          </a:xfrm>
        </p:spPr>
        <p:txBody>
          <a:bodyPr lIns="0" tIns="72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aphicFrame>
        <p:nvGraphicFramePr>
          <p:cNvPr id="15" name="Objekt 14" hidden="1">
            <a:extLst>
              <a:ext uri="{FF2B5EF4-FFF2-40B4-BE49-F238E27FC236}">
                <a16:creationId xmlns:a16="http://schemas.microsoft.com/office/drawing/2014/main" id="{58D6FD9E-C989-44DE-BEF9-4F2FE1AE3765}"/>
              </a:ext>
            </a:extLst>
          </p:cNvPr>
          <p:cNvGraphicFramePr>
            <a:graphicFrameLocks noChangeAspect="1"/>
          </p:cNvGraphicFramePr>
          <p:nvPr userDrawn="1">
            <p:custDataLst>
              <p:tags r:id="rId4"/>
            </p:custDataLst>
            <p:extLst>
              <p:ext uri="{D42A27DB-BD31-4B8C-83A1-F6EECF244321}">
                <p14:modId xmlns:p14="http://schemas.microsoft.com/office/powerpoint/2010/main" val="4277893361"/>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6671" name="think-cell Folie" r:id="rId9" imgW="344" imgH="345" progId="TCLayout.ActiveDocument.1">
                  <p:embed/>
                </p:oleObj>
              </mc:Choice>
              <mc:Fallback>
                <p:oleObj name="think-cell Folie" r:id="rId9" imgW="344" imgH="345" progId="TCLayout.ActiveDocument.1">
                  <p:embed/>
                  <p:pic>
                    <p:nvPicPr>
                      <p:cNvPr id="15" name="Objekt 14" hidden="1">
                        <a:extLst>
                          <a:ext uri="{FF2B5EF4-FFF2-40B4-BE49-F238E27FC236}">
                            <a16:creationId xmlns:a16="http://schemas.microsoft.com/office/drawing/2014/main" id="{58D6FD9E-C989-44DE-BEF9-4F2FE1AE3765}"/>
                          </a:ext>
                        </a:extLst>
                      </p:cNvPr>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16" name="Rechteck 15" hidden="1">
            <a:extLst>
              <a:ext uri="{FF2B5EF4-FFF2-40B4-BE49-F238E27FC236}">
                <a16:creationId xmlns:a16="http://schemas.microsoft.com/office/drawing/2014/main" id="{31413CB5-5444-4984-B3A2-361411C5CDDC}"/>
              </a:ext>
            </a:extLst>
          </p:cNvPr>
          <p:cNvSpPr/>
          <p:nvPr userDrawn="1">
            <p:custDataLst>
              <p:tags r:id="rId5"/>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Tree>
    <p:extLst>
      <p:ext uri="{BB962C8B-B14F-4D97-AF65-F5344CB8AC3E}">
        <p14:creationId xmlns:p14="http://schemas.microsoft.com/office/powerpoint/2010/main" val="4176959947"/>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gramm und Bilder/Icons rechts">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p:custDataLst>
              <p:tags r:id="rId2"/>
            </p:custDataLst>
            <p:extLst>
              <p:ext uri="{D42A27DB-BD31-4B8C-83A1-F6EECF244321}">
                <p14:modId xmlns:p14="http://schemas.microsoft.com/office/powerpoint/2010/main" val="365139342"/>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7694" name="think-cell Folie" r:id="rId7" imgW="344" imgH="345" progId="TCLayout.ActiveDocument.1">
                  <p:embed/>
                </p:oleObj>
              </mc:Choice>
              <mc:Fallback>
                <p:oleObj name="think-cell Folie" r:id="rId7" imgW="344" imgH="345" progId="TCLayout.ActiveDocument.1">
                  <p:embed/>
                  <p:pic>
                    <p:nvPicPr>
                      <p:cNvPr id="13" name="Objekt 12" hidden="1"/>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12" name="Rechteck 11" hidden="1"/>
          <p:cNvSpPr/>
          <p:nvPr>
            <p:custDataLst>
              <p:tags r:id="rId3"/>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bwMode="gray"/>
        <p:txBody>
          <a:bodyPr/>
          <a:lstStyle/>
          <a:p>
            <a:r>
              <a:rPr lang="de-DE"/>
              <a:t>Mastertitelformat bearbeiten</a:t>
            </a:r>
            <a:endParaRPr lang="de-DE" dirty="0"/>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Diagrammplatzhalter 6"/>
          <p:cNvSpPr>
            <a:spLocks noGrp="1"/>
          </p:cNvSpPr>
          <p:nvPr>
            <p:ph type="chart" sz="quarter" idx="13"/>
          </p:nvPr>
        </p:nvSpPr>
        <p:spPr bwMode="gray">
          <a:xfrm>
            <a:off x="251520" y="1881174"/>
            <a:ext cx="4185000" cy="4104000"/>
          </a:xfrm>
        </p:spPr>
        <p:txBody>
          <a:bodyPr/>
          <a:lstStyle>
            <a:lvl1pPr>
              <a:spcBef>
                <a:spcPts val="0"/>
              </a:spcBef>
              <a:defRPr b="0"/>
            </a:lvl1pPr>
          </a:lstStyle>
          <a:p>
            <a:r>
              <a:rPr lang="de-DE"/>
              <a:t>Diagramm durch Klicken auf Symbol hinzufügen</a:t>
            </a:r>
          </a:p>
        </p:txBody>
      </p:sp>
      <p:sp>
        <p:nvSpPr>
          <p:cNvPr id="9" name="Textplatzhalter 8"/>
          <p:cNvSpPr>
            <a:spLocks noGrp="1"/>
          </p:cNvSpPr>
          <p:nvPr>
            <p:ph type="body" sz="quarter" idx="14" hasCustomPrompt="1"/>
          </p:nvPr>
        </p:nvSpPr>
        <p:spPr bwMode="gray">
          <a:xfrm>
            <a:off x="251520" y="1268761"/>
            <a:ext cx="4185000" cy="179152"/>
          </a:xfrm>
        </p:spPr>
        <p:txBody>
          <a:bodyPr wrap="square">
            <a:spAutoFit/>
          </a:bodyPr>
          <a:lstStyle>
            <a:lvl1pPr algn="l">
              <a:spcBef>
                <a:spcPts val="0"/>
              </a:spcBef>
              <a:defRPr b="1"/>
            </a:lvl1pPr>
            <a:lvl2pPr marL="0" indent="0" algn="ctr">
              <a:buNone/>
              <a:defRPr/>
            </a:lvl2pPr>
          </a:lstStyle>
          <a:p>
            <a:pPr lvl="0"/>
            <a:r>
              <a:rPr lang="de-DE" dirty="0"/>
              <a:t>Platzhalter für den Diagrammtitel</a:t>
            </a:r>
          </a:p>
        </p:txBody>
      </p:sp>
      <p:sp>
        <p:nvSpPr>
          <p:cNvPr id="11" name="Textplatzhalter 10"/>
          <p:cNvSpPr>
            <a:spLocks noGrp="1"/>
          </p:cNvSpPr>
          <p:nvPr>
            <p:ph type="body" sz="quarter" idx="15" hasCustomPrompt="1"/>
          </p:nvPr>
        </p:nvSpPr>
        <p:spPr bwMode="gray">
          <a:xfrm>
            <a:off x="251520" y="6060244"/>
            <a:ext cx="4185000" cy="141064"/>
          </a:xfrm>
        </p:spPr>
        <p:txBody>
          <a:bodyPr anchor="b">
            <a:noAutofit/>
          </a:bodyPr>
          <a:lstStyle>
            <a:lvl1pPr algn="r">
              <a:lnSpc>
                <a:spcPts val="810"/>
              </a:lnSpc>
              <a:spcBef>
                <a:spcPts val="0"/>
              </a:spcBef>
              <a:defRPr sz="675" b="0">
                <a:solidFill>
                  <a:schemeClr val="tx1">
                    <a:lumMod val="50000"/>
                    <a:lumOff val="50000"/>
                  </a:schemeClr>
                </a:solidFill>
              </a:defRPr>
            </a:lvl1pPr>
            <a:lvl2pPr>
              <a:lnSpc>
                <a:spcPts val="810"/>
              </a:lnSpc>
              <a:defRPr sz="675">
                <a:solidFill>
                  <a:schemeClr val="accent1"/>
                </a:solidFill>
              </a:defRPr>
            </a:lvl2pPr>
            <a:lvl3pPr>
              <a:lnSpc>
                <a:spcPts val="810"/>
              </a:lnSpc>
              <a:defRPr sz="675">
                <a:solidFill>
                  <a:schemeClr val="accent1"/>
                </a:solidFill>
              </a:defRPr>
            </a:lvl3pPr>
            <a:lvl4pPr>
              <a:lnSpc>
                <a:spcPts val="810"/>
              </a:lnSpc>
              <a:defRPr sz="675">
                <a:solidFill>
                  <a:schemeClr val="accent1"/>
                </a:solidFill>
              </a:defRPr>
            </a:lvl4pPr>
            <a:lvl5pPr>
              <a:lnSpc>
                <a:spcPts val="810"/>
              </a:lnSpc>
              <a:defRPr sz="675">
                <a:solidFill>
                  <a:schemeClr val="accent1"/>
                </a:solidFill>
              </a:defRPr>
            </a:lvl5pPr>
          </a:lstStyle>
          <a:p>
            <a:pPr lvl="0"/>
            <a:r>
              <a:rPr lang="de-DE" dirty="0"/>
              <a:t>Platzhalter für eine Quellenangabe</a:t>
            </a:r>
          </a:p>
        </p:txBody>
      </p:sp>
      <p:sp>
        <p:nvSpPr>
          <p:cNvPr id="14" name="Textplatzhalter 8"/>
          <p:cNvSpPr>
            <a:spLocks noGrp="1"/>
          </p:cNvSpPr>
          <p:nvPr>
            <p:ph type="body" sz="quarter" idx="16" hasCustomPrompt="1"/>
          </p:nvPr>
        </p:nvSpPr>
        <p:spPr bwMode="gray">
          <a:xfrm>
            <a:off x="251520" y="1557139"/>
            <a:ext cx="4185000" cy="179152"/>
          </a:xfrm>
        </p:spPr>
        <p:txBody>
          <a:bodyPr wrap="square">
            <a:spAutoFit/>
          </a:bodyPr>
          <a:lstStyle>
            <a:lvl1pPr algn="l">
              <a:spcBef>
                <a:spcPts val="0"/>
              </a:spcBef>
              <a:defRPr b="0"/>
            </a:lvl1pPr>
            <a:lvl2pPr marL="0" indent="0" algn="ctr">
              <a:buNone/>
              <a:defRPr/>
            </a:lvl2pPr>
          </a:lstStyle>
          <a:p>
            <a:pPr lvl="0"/>
            <a:r>
              <a:rPr lang="de-DE"/>
              <a:t>Platzhalter für die Werteinheit</a:t>
            </a:r>
            <a:endParaRPr lang="de-DE" dirty="0"/>
          </a:p>
        </p:txBody>
      </p:sp>
      <p:graphicFrame>
        <p:nvGraphicFramePr>
          <p:cNvPr id="15" name="Objekt 14" hidden="1">
            <a:extLst>
              <a:ext uri="{FF2B5EF4-FFF2-40B4-BE49-F238E27FC236}">
                <a16:creationId xmlns:a16="http://schemas.microsoft.com/office/drawing/2014/main" id="{58D6FD9E-C989-44DE-BEF9-4F2FE1AE3765}"/>
              </a:ext>
            </a:extLst>
          </p:cNvPr>
          <p:cNvGraphicFramePr>
            <a:graphicFrameLocks noChangeAspect="1"/>
          </p:cNvGraphicFramePr>
          <p:nvPr userDrawn="1">
            <p:custDataLst>
              <p:tags r:id="rId4"/>
            </p:custDataLst>
            <p:extLst>
              <p:ext uri="{D42A27DB-BD31-4B8C-83A1-F6EECF244321}">
                <p14:modId xmlns:p14="http://schemas.microsoft.com/office/powerpoint/2010/main" val="24700150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7695" name="think-cell Folie" r:id="rId9" imgW="344" imgH="345" progId="TCLayout.ActiveDocument.1">
                  <p:embed/>
                </p:oleObj>
              </mc:Choice>
              <mc:Fallback>
                <p:oleObj name="think-cell Folie" r:id="rId9" imgW="344" imgH="345" progId="TCLayout.ActiveDocument.1">
                  <p:embed/>
                  <p:pic>
                    <p:nvPicPr>
                      <p:cNvPr id="15" name="Objekt 14" hidden="1">
                        <a:extLst>
                          <a:ext uri="{FF2B5EF4-FFF2-40B4-BE49-F238E27FC236}">
                            <a16:creationId xmlns:a16="http://schemas.microsoft.com/office/drawing/2014/main" id="{58D6FD9E-C989-44DE-BEF9-4F2FE1AE3765}"/>
                          </a:ext>
                        </a:extLst>
                      </p:cNvPr>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16" name="Rechteck 15" hidden="1">
            <a:extLst>
              <a:ext uri="{FF2B5EF4-FFF2-40B4-BE49-F238E27FC236}">
                <a16:creationId xmlns:a16="http://schemas.microsoft.com/office/drawing/2014/main" id="{31413CB5-5444-4984-B3A2-361411C5CDDC}"/>
              </a:ext>
            </a:extLst>
          </p:cNvPr>
          <p:cNvSpPr/>
          <p:nvPr userDrawn="1">
            <p:custDataLst>
              <p:tags r:id="rId5"/>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29" name="Textplatzhalter 18">
            <a:extLst>
              <a:ext uri="{FF2B5EF4-FFF2-40B4-BE49-F238E27FC236}">
                <a16:creationId xmlns:a16="http://schemas.microsoft.com/office/drawing/2014/main" id="{07194582-800E-4E81-A24D-73DFDA9A2BF3}"/>
              </a:ext>
            </a:extLst>
          </p:cNvPr>
          <p:cNvSpPr>
            <a:spLocks noGrp="1"/>
          </p:cNvSpPr>
          <p:nvPr>
            <p:ph type="body" sz="quarter" idx="28" hasCustomPrompt="1"/>
          </p:nvPr>
        </p:nvSpPr>
        <p:spPr>
          <a:xfrm>
            <a:off x="4706243" y="3148176"/>
            <a:ext cx="920700" cy="1227273"/>
          </a:xfrm>
          <a:solidFill>
            <a:schemeClr val="bg1"/>
          </a:solidFill>
        </p:spPr>
        <p:txBody>
          <a:bodyPr tIns="72000" anchor="t"/>
          <a:lstStyle>
            <a:lvl1pPr algn="ctr">
              <a:defRPr sz="2700">
                <a:solidFill>
                  <a:schemeClr val="bg2"/>
                </a:solidFill>
              </a:defRPr>
            </a:lvl1pPr>
          </a:lstStyle>
          <a:p>
            <a:pPr lvl="0"/>
            <a:r>
              <a:rPr lang="de-DE" dirty="0"/>
              <a:t> </a:t>
            </a:r>
          </a:p>
        </p:txBody>
      </p:sp>
      <p:sp>
        <p:nvSpPr>
          <p:cNvPr id="30" name="Bildplatzhalter 16">
            <a:extLst>
              <a:ext uri="{FF2B5EF4-FFF2-40B4-BE49-F238E27FC236}">
                <a16:creationId xmlns:a16="http://schemas.microsoft.com/office/drawing/2014/main" id="{7B854AE5-50FE-48E6-B583-0D2732CBEC9C}"/>
              </a:ext>
            </a:extLst>
          </p:cNvPr>
          <p:cNvSpPr>
            <a:spLocks noGrp="1"/>
          </p:cNvSpPr>
          <p:nvPr>
            <p:ph type="pic" sz="quarter" idx="29" hasCustomPrompt="1"/>
          </p:nvPr>
        </p:nvSpPr>
        <p:spPr>
          <a:xfrm>
            <a:off x="4815593" y="3295762"/>
            <a:ext cx="702000" cy="936000"/>
          </a:xfrm>
          <a:noFill/>
        </p:spPr>
        <p:txBody>
          <a:bodyPr/>
          <a:lstStyle>
            <a:lvl1pPr algn="ctr">
              <a:defRPr sz="525" b="0"/>
            </a:lvl1pPr>
          </a:lstStyle>
          <a:p>
            <a:r>
              <a:rPr lang="de-DE" dirty="0"/>
              <a:t>Icon</a:t>
            </a:r>
          </a:p>
        </p:txBody>
      </p:sp>
      <p:sp>
        <p:nvSpPr>
          <p:cNvPr id="31" name="Textplatzhalter 18">
            <a:extLst>
              <a:ext uri="{FF2B5EF4-FFF2-40B4-BE49-F238E27FC236}">
                <a16:creationId xmlns:a16="http://schemas.microsoft.com/office/drawing/2014/main" id="{774705B1-F9CD-4297-86C4-6CD9B2FC8E57}"/>
              </a:ext>
            </a:extLst>
          </p:cNvPr>
          <p:cNvSpPr>
            <a:spLocks noGrp="1"/>
          </p:cNvSpPr>
          <p:nvPr>
            <p:ph type="body" sz="quarter" idx="30" hasCustomPrompt="1"/>
          </p:nvPr>
        </p:nvSpPr>
        <p:spPr>
          <a:xfrm>
            <a:off x="4706243" y="1455453"/>
            <a:ext cx="920700" cy="1227273"/>
          </a:xfrm>
          <a:solidFill>
            <a:schemeClr val="bg1"/>
          </a:solidFill>
        </p:spPr>
        <p:txBody>
          <a:bodyPr tIns="72000" anchor="t"/>
          <a:lstStyle>
            <a:lvl1pPr algn="ctr">
              <a:defRPr sz="2700">
                <a:solidFill>
                  <a:schemeClr val="bg2"/>
                </a:solidFill>
              </a:defRPr>
            </a:lvl1pPr>
          </a:lstStyle>
          <a:p>
            <a:pPr lvl="0"/>
            <a:r>
              <a:rPr lang="de-DE" dirty="0"/>
              <a:t> </a:t>
            </a:r>
          </a:p>
        </p:txBody>
      </p:sp>
      <p:sp>
        <p:nvSpPr>
          <p:cNvPr id="32" name="Bildplatzhalter 16">
            <a:extLst>
              <a:ext uri="{FF2B5EF4-FFF2-40B4-BE49-F238E27FC236}">
                <a16:creationId xmlns:a16="http://schemas.microsoft.com/office/drawing/2014/main" id="{1909DF36-7E22-4B90-A706-7933FAC7143B}"/>
              </a:ext>
            </a:extLst>
          </p:cNvPr>
          <p:cNvSpPr>
            <a:spLocks noGrp="1"/>
          </p:cNvSpPr>
          <p:nvPr>
            <p:ph type="pic" sz="quarter" idx="31" hasCustomPrompt="1"/>
          </p:nvPr>
        </p:nvSpPr>
        <p:spPr>
          <a:xfrm>
            <a:off x="4815593" y="1603039"/>
            <a:ext cx="702000" cy="936000"/>
          </a:xfrm>
          <a:noFill/>
        </p:spPr>
        <p:txBody>
          <a:bodyPr/>
          <a:lstStyle>
            <a:lvl1pPr algn="ctr">
              <a:defRPr sz="525" b="0"/>
            </a:lvl1pPr>
          </a:lstStyle>
          <a:p>
            <a:r>
              <a:rPr lang="de-DE" dirty="0"/>
              <a:t>Icon</a:t>
            </a:r>
          </a:p>
        </p:txBody>
      </p:sp>
      <p:sp>
        <p:nvSpPr>
          <p:cNvPr id="33" name="Textplatzhalter 14">
            <a:extLst>
              <a:ext uri="{FF2B5EF4-FFF2-40B4-BE49-F238E27FC236}">
                <a16:creationId xmlns:a16="http://schemas.microsoft.com/office/drawing/2014/main" id="{9C9EA96A-0FC8-4DFF-A5E3-6F3DFD634218}"/>
              </a:ext>
            </a:extLst>
          </p:cNvPr>
          <p:cNvSpPr>
            <a:spLocks noGrp="1"/>
          </p:cNvSpPr>
          <p:nvPr>
            <p:ph type="body" sz="quarter" idx="32"/>
          </p:nvPr>
        </p:nvSpPr>
        <p:spPr>
          <a:xfrm>
            <a:off x="5756350" y="3118912"/>
            <a:ext cx="3136130" cy="357888"/>
          </a:xfrm>
          <a:noFill/>
        </p:spPr>
        <p:txBody>
          <a:bodyPr lIns="0" tIns="72000" rIns="144000" bIns="72000" anchor="t"/>
          <a:lstStyle>
            <a:lvl1pPr>
              <a:lnSpc>
                <a:spcPct val="100000"/>
              </a:lnSpc>
              <a:defRPr sz="1200" b="1">
                <a:solidFill>
                  <a:schemeClr val="tx1"/>
                </a:solidFill>
              </a:defRPr>
            </a:lvl1pPr>
          </a:lstStyle>
          <a:p>
            <a:pPr lvl="0"/>
            <a:r>
              <a:rPr lang="de-DE" dirty="0"/>
              <a:t>Mastertextformat bearbeiten</a:t>
            </a:r>
          </a:p>
        </p:txBody>
      </p:sp>
      <p:sp>
        <p:nvSpPr>
          <p:cNvPr id="34" name="Textplatzhalter 14">
            <a:extLst>
              <a:ext uri="{FF2B5EF4-FFF2-40B4-BE49-F238E27FC236}">
                <a16:creationId xmlns:a16="http://schemas.microsoft.com/office/drawing/2014/main" id="{B72F95C3-C669-4A81-8221-D85F641E9161}"/>
              </a:ext>
            </a:extLst>
          </p:cNvPr>
          <p:cNvSpPr>
            <a:spLocks noGrp="1"/>
          </p:cNvSpPr>
          <p:nvPr>
            <p:ph type="body" sz="quarter" idx="33"/>
          </p:nvPr>
        </p:nvSpPr>
        <p:spPr>
          <a:xfrm>
            <a:off x="5760424" y="3497121"/>
            <a:ext cx="3132056" cy="878328"/>
          </a:xfrm>
          <a:noFill/>
        </p:spPr>
        <p:txBody>
          <a:bodyPr lIns="0" tIns="72000" rIns="144000" bIns="72000" anchor="t"/>
          <a:lstStyle>
            <a:lvl1pPr>
              <a:lnSpc>
                <a:spcPct val="100000"/>
              </a:lnSpc>
              <a:defRPr sz="1050" b="0">
                <a:solidFill>
                  <a:schemeClr val="tx1"/>
                </a:solidFill>
              </a:defRPr>
            </a:lvl1pPr>
          </a:lstStyle>
          <a:p>
            <a:pPr lvl="0"/>
            <a:r>
              <a:rPr lang="de-DE" dirty="0"/>
              <a:t>Mastertextformat bearbeiten</a:t>
            </a:r>
          </a:p>
        </p:txBody>
      </p:sp>
      <p:sp>
        <p:nvSpPr>
          <p:cNvPr id="35" name="Textplatzhalter 14">
            <a:extLst>
              <a:ext uri="{FF2B5EF4-FFF2-40B4-BE49-F238E27FC236}">
                <a16:creationId xmlns:a16="http://schemas.microsoft.com/office/drawing/2014/main" id="{CB07CEDE-49A4-460E-9017-C53EC30AF1CB}"/>
              </a:ext>
            </a:extLst>
          </p:cNvPr>
          <p:cNvSpPr>
            <a:spLocks noGrp="1"/>
          </p:cNvSpPr>
          <p:nvPr>
            <p:ph type="body" sz="quarter" idx="34"/>
          </p:nvPr>
        </p:nvSpPr>
        <p:spPr>
          <a:xfrm>
            <a:off x="5756350" y="1455453"/>
            <a:ext cx="3136130" cy="357888"/>
          </a:xfrm>
          <a:noFill/>
        </p:spPr>
        <p:txBody>
          <a:bodyPr lIns="0" tIns="72000" rIns="144000" bIns="72000" anchor="t"/>
          <a:lstStyle>
            <a:lvl1pPr>
              <a:lnSpc>
                <a:spcPct val="100000"/>
              </a:lnSpc>
              <a:defRPr sz="1200" b="1">
                <a:solidFill>
                  <a:schemeClr val="tx1"/>
                </a:solidFill>
              </a:defRPr>
            </a:lvl1pPr>
          </a:lstStyle>
          <a:p>
            <a:pPr lvl="0"/>
            <a:r>
              <a:rPr lang="de-DE" dirty="0"/>
              <a:t>Mastertextformat bearbeiten</a:t>
            </a:r>
          </a:p>
        </p:txBody>
      </p:sp>
      <p:sp>
        <p:nvSpPr>
          <p:cNvPr id="36" name="Textplatzhalter 14">
            <a:extLst>
              <a:ext uri="{FF2B5EF4-FFF2-40B4-BE49-F238E27FC236}">
                <a16:creationId xmlns:a16="http://schemas.microsoft.com/office/drawing/2014/main" id="{C041E8F1-0050-4017-9E8E-4AC9BD2FF7F1}"/>
              </a:ext>
            </a:extLst>
          </p:cNvPr>
          <p:cNvSpPr>
            <a:spLocks noGrp="1"/>
          </p:cNvSpPr>
          <p:nvPr>
            <p:ph type="body" sz="quarter" idx="35"/>
          </p:nvPr>
        </p:nvSpPr>
        <p:spPr>
          <a:xfrm>
            <a:off x="5760424" y="1833662"/>
            <a:ext cx="3132056" cy="878328"/>
          </a:xfrm>
          <a:noFill/>
        </p:spPr>
        <p:txBody>
          <a:bodyPr lIns="0" tIns="72000" rIns="144000" bIns="72000" anchor="t"/>
          <a:lstStyle>
            <a:lvl1pPr>
              <a:lnSpc>
                <a:spcPct val="100000"/>
              </a:lnSpc>
              <a:defRPr sz="1050" b="0">
                <a:solidFill>
                  <a:schemeClr val="tx1"/>
                </a:solidFill>
              </a:defRPr>
            </a:lvl1pPr>
          </a:lstStyle>
          <a:p>
            <a:pPr lvl="0"/>
            <a:r>
              <a:rPr lang="de-DE" dirty="0"/>
              <a:t>Mastertextformat bearbeiten</a:t>
            </a:r>
          </a:p>
        </p:txBody>
      </p:sp>
      <p:sp>
        <p:nvSpPr>
          <p:cNvPr id="37" name="Textplatzhalter 18">
            <a:extLst>
              <a:ext uri="{FF2B5EF4-FFF2-40B4-BE49-F238E27FC236}">
                <a16:creationId xmlns:a16="http://schemas.microsoft.com/office/drawing/2014/main" id="{25BFBC92-8E14-4B42-AD59-49683DB556EA}"/>
              </a:ext>
            </a:extLst>
          </p:cNvPr>
          <p:cNvSpPr>
            <a:spLocks noGrp="1"/>
          </p:cNvSpPr>
          <p:nvPr>
            <p:ph type="body" sz="quarter" idx="36" hasCustomPrompt="1"/>
          </p:nvPr>
        </p:nvSpPr>
        <p:spPr>
          <a:xfrm>
            <a:off x="4705302" y="4816258"/>
            <a:ext cx="920700" cy="1227273"/>
          </a:xfrm>
          <a:solidFill>
            <a:schemeClr val="bg1"/>
          </a:solidFill>
        </p:spPr>
        <p:txBody>
          <a:bodyPr tIns="72000" anchor="t"/>
          <a:lstStyle>
            <a:lvl1pPr algn="ctr">
              <a:defRPr sz="2700">
                <a:solidFill>
                  <a:schemeClr val="bg2"/>
                </a:solidFill>
              </a:defRPr>
            </a:lvl1pPr>
          </a:lstStyle>
          <a:p>
            <a:pPr lvl="0"/>
            <a:r>
              <a:rPr lang="de-DE" dirty="0"/>
              <a:t> </a:t>
            </a:r>
          </a:p>
        </p:txBody>
      </p:sp>
      <p:sp>
        <p:nvSpPr>
          <p:cNvPr id="38" name="Bildplatzhalter 16">
            <a:extLst>
              <a:ext uri="{FF2B5EF4-FFF2-40B4-BE49-F238E27FC236}">
                <a16:creationId xmlns:a16="http://schemas.microsoft.com/office/drawing/2014/main" id="{A88CC42C-D346-4286-AC3A-EFE3C3568B9C}"/>
              </a:ext>
            </a:extLst>
          </p:cNvPr>
          <p:cNvSpPr>
            <a:spLocks noGrp="1"/>
          </p:cNvSpPr>
          <p:nvPr>
            <p:ph type="pic" sz="quarter" idx="37" hasCustomPrompt="1"/>
          </p:nvPr>
        </p:nvSpPr>
        <p:spPr>
          <a:xfrm>
            <a:off x="4814652" y="4963843"/>
            <a:ext cx="702000" cy="936000"/>
          </a:xfrm>
          <a:noFill/>
        </p:spPr>
        <p:txBody>
          <a:bodyPr/>
          <a:lstStyle>
            <a:lvl1pPr algn="ctr">
              <a:defRPr sz="525" b="0"/>
            </a:lvl1pPr>
          </a:lstStyle>
          <a:p>
            <a:r>
              <a:rPr lang="de-DE" dirty="0"/>
              <a:t>Icon</a:t>
            </a:r>
          </a:p>
        </p:txBody>
      </p:sp>
      <p:sp>
        <p:nvSpPr>
          <p:cNvPr id="39" name="Textplatzhalter 14">
            <a:extLst>
              <a:ext uri="{FF2B5EF4-FFF2-40B4-BE49-F238E27FC236}">
                <a16:creationId xmlns:a16="http://schemas.microsoft.com/office/drawing/2014/main" id="{271019FC-BCFC-4482-BCB3-A7BAD06AEC1D}"/>
              </a:ext>
            </a:extLst>
          </p:cNvPr>
          <p:cNvSpPr>
            <a:spLocks noGrp="1"/>
          </p:cNvSpPr>
          <p:nvPr>
            <p:ph type="body" sz="quarter" idx="38"/>
          </p:nvPr>
        </p:nvSpPr>
        <p:spPr>
          <a:xfrm>
            <a:off x="5755410" y="4786993"/>
            <a:ext cx="3136130" cy="357888"/>
          </a:xfrm>
          <a:noFill/>
        </p:spPr>
        <p:txBody>
          <a:bodyPr lIns="0" tIns="72000" rIns="144000" bIns="72000" anchor="t"/>
          <a:lstStyle>
            <a:lvl1pPr>
              <a:lnSpc>
                <a:spcPct val="100000"/>
              </a:lnSpc>
              <a:defRPr sz="1200" b="1">
                <a:solidFill>
                  <a:schemeClr val="tx1"/>
                </a:solidFill>
              </a:defRPr>
            </a:lvl1pPr>
          </a:lstStyle>
          <a:p>
            <a:pPr lvl="0"/>
            <a:r>
              <a:rPr lang="de-DE" dirty="0"/>
              <a:t>Mastertextformat bearbeiten</a:t>
            </a:r>
          </a:p>
        </p:txBody>
      </p:sp>
      <p:sp>
        <p:nvSpPr>
          <p:cNvPr id="40" name="Textplatzhalter 14">
            <a:extLst>
              <a:ext uri="{FF2B5EF4-FFF2-40B4-BE49-F238E27FC236}">
                <a16:creationId xmlns:a16="http://schemas.microsoft.com/office/drawing/2014/main" id="{CF58BBFA-3C13-4505-BFD5-082D6A00EEEC}"/>
              </a:ext>
            </a:extLst>
          </p:cNvPr>
          <p:cNvSpPr>
            <a:spLocks noGrp="1"/>
          </p:cNvSpPr>
          <p:nvPr>
            <p:ph type="body" sz="quarter" idx="39"/>
          </p:nvPr>
        </p:nvSpPr>
        <p:spPr>
          <a:xfrm>
            <a:off x="5759484" y="5165202"/>
            <a:ext cx="3132056" cy="878328"/>
          </a:xfrm>
          <a:noFill/>
        </p:spPr>
        <p:txBody>
          <a:bodyPr lIns="0" tIns="72000" rIns="144000" bIns="72000" anchor="t"/>
          <a:lstStyle>
            <a:lvl1pPr>
              <a:lnSpc>
                <a:spcPct val="100000"/>
              </a:lnSpc>
              <a:defRPr sz="1050" b="0">
                <a:solidFill>
                  <a:schemeClr val="tx1"/>
                </a:solidFill>
              </a:defRPr>
            </a:lvl1pPr>
          </a:lstStyle>
          <a:p>
            <a:pPr lvl="0"/>
            <a:r>
              <a:rPr lang="de-DE" dirty="0"/>
              <a:t>Mastertextformat bearbeiten</a:t>
            </a:r>
          </a:p>
        </p:txBody>
      </p:sp>
    </p:spTree>
    <p:extLst>
      <p:ext uri="{BB962C8B-B14F-4D97-AF65-F5344CB8AC3E}">
        <p14:creationId xmlns:p14="http://schemas.microsoft.com/office/powerpoint/2010/main" val="25822677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Bild 01">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507711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9"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ts val="2700"/>
              </a:lnSpc>
              <a:spcBef>
                <a:spcPct val="0"/>
              </a:spcBef>
              <a:spcAft>
                <a:spcPct val="0"/>
              </a:spcAft>
            </a:pPr>
            <a:endParaRPr lang="de-DE" sz="2400" b="0" i="0" baseline="0" dirty="0">
              <a:latin typeface="Arial" panose="020B0604020202020204" pitchFamily="34" charset="0"/>
              <a:ea typeface="+mj-ea"/>
              <a:cs typeface="+mj-cs"/>
              <a:sym typeface="Arial Narrow" panose="020B0606020202030204" pitchFamily="34" charset="0"/>
            </a:endParaRPr>
          </a:p>
        </p:txBody>
      </p:sp>
      <p:sp>
        <p:nvSpPr>
          <p:cNvPr id="18" name="Bildplatzhalter 17"/>
          <p:cNvSpPr>
            <a:spLocks noGrp="1"/>
          </p:cNvSpPr>
          <p:nvPr>
            <p:ph type="pic" sz="quarter" idx="13"/>
          </p:nvPr>
        </p:nvSpPr>
        <p:spPr bwMode="gray">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8820150 w 9144000"/>
              <a:gd name="connsiteY3" fmla="*/ 6858000 h 6858000"/>
              <a:gd name="connsiteX4" fmla="*/ 8820150 w 9144000"/>
              <a:gd name="connsiteY4" fmla="*/ 3167999 h 6858000"/>
              <a:gd name="connsiteX5" fmla="*/ 5130150 w 9144000"/>
              <a:gd name="connsiteY5" fmla="*/ 3167999 h 6858000"/>
              <a:gd name="connsiteX6" fmla="*/ 5130150 w 9144000"/>
              <a:gd name="connsiteY6" fmla="*/ 6858000 h 6858000"/>
              <a:gd name="connsiteX7" fmla="*/ 0 w 9144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858000">
                <a:moveTo>
                  <a:pt x="0" y="0"/>
                </a:moveTo>
                <a:lnTo>
                  <a:pt x="9144000" y="0"/>
                </a:lnTo>
                <a:lnTo>
                  <a:pt x="9144000" y="6858000"/>
                </a:lnTo>
                <a:lnTo>
                  <a:pt x="8820150" y="6858000"/>
                </a:lnTo>
                <a:lnTo>
                  <a:pt x="8820150" y="3167999"/>
                </a:lnTo>
                <a:lnTo>
                  <a:pt x="5130150" y="3167999"/>
                </a:lnTo>
                <a:lnTo>
                  <a:pt x="5130150" y="6858000"/>
                </a:lnTo>
                <a:lnTo>
                  <a:pt x="0" y="6858000"/>
                </a:lnTo>
                <a:close/>
              </a:path>
            </a:pathLst>
          </a:custGeom>
          <a:solidFill>
            <a:srgbClr val="C6C7C8"/>
          </a:solidFill>
        </p:spPr>
        <p:txBody>
          <a:bodyPr wrap="square">
            <a:noAutofit/>
          </a:bodyPr>
          <a:lstStyle>
            <a:lvl1pPr>
              <a:defRPr b="0"/>
            </a:lvl1pPr>
          </a:lstStyle>
          <a:p>
            <a:r>
              <a:rPr lang="de-DE"/>
              <a:t>Bild durch Klicken auf Symbol hinzufügen</a:t>
            </a:r>
          </a:p>
        </p:txBody>
      </p:sp>
      <p:sp>
        <p:nvSpPr>
          <p:cNvPr id="19" name="Rechteck 18"/>
          <p:cNvSpPr/>
          <p:nvPr userDrawn="1"/>
        </p:nvSpPr>
        <p:spPr bwMode="gray">
          <a:xfrm>
            <a:off x="5130150" y="3168000"/>
            <a:ext cx="3690000" cy="3690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platzhalter 10"/>
          <p:cNvSpPr>
            <a:spLocks noGrp="1"/>
          </p:cNvSpPr>
          <p:nvPr>
            <p:ph type="body" sz="quarter" idx="12" hasCustomPrompt="1"/>
          </p:nvPr>
        </p:nvSpPr>
        <p:spPr bwMode="gray">
          <a:xfrm>
            <a:off x="323850" y="6512732"/>
            <a:ext cx="2880000" cy="128240"/>
          </a:xfrm>
        </p:spPr>
        <p:txBody>
          <a:bodyPr>
            <a:spAutoFit/>
          </a:bodyPr>
          <a:lstStyle>
            <a:lvl1pPr>
              <a:lnSpc>
                <a:spcPts val="960"/>
              </a:lnSpc>
              <a:defRPr sz="800" b="0">
                <a:solidFill>
                  <a:schemeClr val="bg1"/>
                </a:solidFill>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Marketing-Unterlage</a:t>
            </a:r>
          </a:p>
        </p:txBody>
      </p:sp>
      <p:grpSp>
        <p:nvGrpSpPr>
          <p:cNvPr id="27" name="Gruppieren 26"/>
          <p:cNvGrpSpPr/>
          <p:nvPr userDrawn="1"/>
        </p:nvGrpSpPr>
        <p:grpSpPr bwMode="gray">
          <a:xfrm>
            <a:off x="7670653" y="3494866"/>
            <a:ext cx="823913" cy="328613"/>
            <a:chOff x="323850" y="6294680"/>
            <a:chExt cx="823913" cy="328613"/>
          </a:xfrm>
        </p:grpSpPr>
        <p:sp>
          <p:nvSpPr>
            <p:cNvPr id="28" name="Freeform 11"/>
            <p:cNvSpPr>
              <a:spLocks noEditPoints="1"/>
            </p:cNvSpPr>
            <p:nvPr userDrawn="1"/>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Rectangle 12"/>
            <p:cNvSpPr>
              <a:spLocks noChangeArrowheads="1"/>
            </p:cNvSpPr>
            <p:nvPr userDrawn="1"/>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13"/>
            <p:cNvSpPr>
              <a:spLocks noChangeArrowheads="1"/>
            </p:cNvSpPr>
            <p:nvPr userDrawn="1"/>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Rectangle 14"/>
            <p:cNvSpPr>
              <a:spLocks noChangeArrowheads="1"/>
            </p:cNvSpPr>
            <p:nvPr userDrawn="1"/>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Rectangle 15"/>
            <p:cNvSpPr>
              <a:spLocks noChangeArrowheads="1"/>
            </p:cNvSpPr>
            <p:nvPr userDrawn="1"/>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9" name="Titel 8"/>
          <p:cNvSpPr>
            <a:spLocks noGrp="1"/>
          </p:cNvSpPr>
          <p:nvPr>
            <p:ph type="title" hasCustomPrompt="1"/>
          </p:nvPr>
        </p:nvSpPr>
        <p:spPr bwMode="gray">
          <a:xfrm>
            <a:off x="5454322" y="4118400"/>
            <a:ext cx="3042000" cy="692497"/>
          </a:xfrm>
        </p:spPr>
        <p:txBody>
          <a:bodyPr wrap="square" anchor="t" anchorCtr="0">
            <a:spAutoFit/>
          </a:bodyPr>
          <a:lstStyle>
            <a:lvl1pPr>
              <a:lnSpc>
                <a:spcPts val="2700"/>
              </a:lnSpc>
              <a:defRPr sz="2400" baseline="0">
                <a:solidFill>
                  <a:schemeClr val="accent2"/>
                </a:solidFill>
                <a:latin typeface="Arial Narrow" panose="020B0506020202030204" pitchFamily="34" charset="0"/>
              </a:defRPr>
            </a:lvl1pPr>
          </a:lstStyle>
          <a:p>
            <a:r>
              <a:rPr lang="de-DE" dirty="0"/>
              <a:t>Präsentationstitel maximal vierzeilig</a:t>
            </a:r>
          </a:p>
        </p:txBody>
      </p:sp>
      <p:sp>
        <p:nvSpPr>
          <p:cNvPr id="11" name="Textplatzhalter 10"/>
          <p:cNvSpPr>
            <a:spLocks noGrp="1"/>
          </p:cNvSpPr>
          <p:nvPr>
            <p:ph type="body" sz="quarter" idx="10" hasCustomPrompt="1"/>
          </p:nvPr>
        </p:nvSpPr>
        <p:spPr bwMode="gray">
          <a:xfrm>
            <a:off x="5454000" y="5868000"/>
            <a:ext cx="3042000" cy="218008"/>
          </a:xfrm>
        </p:spPr>
        <p:txBody>
          <a:bodyPr wrap="square">
            <a:spAutoFit/>
          </a:bodyPr>
          <a:lstStyle>
            <a:lvl1pPr>
              <a:lnSpc>
                <a:spcPts val="1700"/>
              </a:lnSpc>
              <a:spcBef>
                <a:spcPts val="0"/>
              </a:spcBef>
              <a:defRPr sz="1400" b="1">
                <a:solidFill>
                  <a:schemeClr val="accent1"/>
                </a:solidFill>
                <a:latin typeface="Arial Narrow" panose="020B0506020202030204" pitchFamily="34" charset="0"/>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Subheadline maximal zweizeilig</a:t>
            </a:r>
          </a:p>
        </p:txBody>
      </p:sp>
      <p:sp>
        <p:nvSpPr>
          <p:cNvPr id="12" name="Textplatzhalter 10"/>
          <p:cNvSpPr>
            <a:spLocks noGrp="1"/>
          </p:cNvSpPr>
          <p:nvPr>
            <p:ph type="body" sz="quarter" idx="11" hasCustomPrompt="1"/>
          </p:nvPr>
        </p:nvSpPr>
        <p:spPr bwMode="gray">
          <a:xfrm>
            <a:off x="5454000" y="6387542"/>
            <a:ext cx="3042000" cy="192360"/>
          </a:xfrm>
        </p:spPr>
        <p:txBody>
          <a:bodyPr wrap="square" anchor="b">
            <a:spAutoFit/>
          </a:bodyPr>
          <a:lstStyle>
            <a:lvl1pPr>
              <a:lnSpc>
                <a:spcPts val="1500"/>
              </a:lnSpc>
              <a:spcBef>
                <a:spcPts val="0"/>
              </a:spcBef>
              <a:defRPr sz="1200" b="0">
                <a:solidFill>
                  <a:schemeClr val="accent1"/>
                </a:solidFill>
                <a:latin typeface="Arial Narrow" panose="020B0506020202030204" pitchFamily="34" charset="0"/>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Name Referent | Ort | TT.MM.JJJJ</a:t>
            </a:r>
          </a:p>
        </p:txBody>
      </p:sp>
      <p:grpSp>
        <p:nvGrpSpPr>
          <p:cNvPr id="16" name="Gruppieren 15"/>
          <p:cNvGrpSpPr/>
          <p:nvPr userDrawn="1"/>
        </p:nvGrpSpPr>
        <p:grpSpPr bwMode="gray">
          <a:xfrm>
            <a:off x="-122806" y="-125583"/>
            <a:ext cx="9390074" cy="7104692"/>
            <a:chOff x="-122806" y="-125583"/>
            <a:chExt cx="9390074" cy="7104692"/>
          </a:xfrm>
        </p:grpSpPr>
        <p:sp>
          <p:nvSpPr>
            <p:cNvPr id="17" name="Freihandform 16"/>
            <p:cNvSpPr/>
            <p:nvPr userDrawn="1"/>
          </p:nvSpPr>
          <p:spPr bwMode="gray">
            <a:xfrm>
              <a:off x="9159268"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ihandform 20"/>
            <p:cNvSpPr/>
            <p:nvPr userDrawn="1"/>
          </p:nvSpPr>
          <p:spPr bwMode="gray">
            <a:xfrm>
              <a:off x="9159268"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21"/>
            <p:cNvSpPr/>
            <p:nvPr userDrawn="1"/>
          </p:nvSpPr>
          <p:spPr bwMode="gray">
            <a:xfrm>
              <a:off x="-122806"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ihandform 23"/>
            <p:cNvSpPr/>
            <p:nvPr userDrawn="1"/>
          </p:nvSpPr>
          <p:spPr bwMode="gray">
            <a:xfrm>
              <a:off x="-122806"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ihandform 24"/>
            <p:cNvSpPr/>
            <p:nvPr userDrawn="1"/>
          </p:nvSpPr>
          <p:spPr bwMode="gray">
            <a:xfrm>
              <a:off x="439198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ihandform 25"/>
            <p:cNvSpPr/>
            <p:nvPr userDrawn="1"/>
          </p:nvSpPr>
          <p:spPr bwMode="gray">
            <a:xfrm>
              <a:off x="475202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ihandform 32"/>
            <p:cNvSpPr/>
            <p:nvPr userDrawn="1"/>
          </p:nvSpPr>
          <p:spPr bwMode="gray">
            <a:xfrm>
              <a:off x="323528"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userDrawn="1"/>
          </p:nvSpPr>
          <p:spPr bwMode="gray">
            <a:xfrm>
              <a:off x="8820472"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ihandform 34"/>
            <p:cNvSpPr/>
            <p:nvPr userDrawn="1"/>
          </p:nvSpPr>
          <p:spPr bwMode="gray">
            <a:xfrm>
              <a:off x="439198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ihandform 35"/>
            <p:cNvSpPr/>
            <p:nvPr userDrawn="1"/>
          </p:nvSpPr>
          <p:spPr bwMode="gray">
            <a:xfrm>
              <a:off x="475202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ihandform 36"/>
            <p:cNvSpPr/>
            <p:nvPr userDrawn="1"/>
          </p:nvSpPr>
          <p:spPr bwMode="gray">
            <a:xfrm>
              <a:off x="323528"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37"/>
            <p:cNvSpPr/>
            <p:nvPr userDrawn="1"/>
          </p:nvSpPr>
          <p:spPr bwMode="gray">
            <a:xfrm>
              <a:off x="8820472"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50491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und Diagramm">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p:custDataLst>
              <p:tags r:id="rId2"/>
            </p:custDataLst>
            <p:extLst>
              <p:ext uri="{D42A27DB-BD31-4B8C-83A1-F6EECF244321}">
                <p14:modId xmlns:p14="http://schemas.microsoft.com/office/powerpoint/2010/main" val="70727255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8718" name="think-cell Folie" r:id="rId7" imgW="344" imgH="345" progId="TCLayout.ActiveDocument.1">
                  <p:embed/>
                </p:oleObj>
              </mc:Choice>
              <mc:Fallback>
                <p:oleObj name="think-cell Folie" r:id="rId7" imgW="344" imgH="345" progId="TCLayout.ActiveDocument.1">
                  <p:embed/>
                  <p:pic>
                    <p:nvPicPr>
                      <p:cNvPr id="13" name="Objekt 12" hidden="1"/>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12" name="Rechteck 11" hidden="1"/>
          <p:cNvSpPr/>
          <p:nvPr>
            <p:custDataLst>
              <p:tags r:id="rId3"/>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7" name="Diagrammplatzhalter 6"/>
          <p:cNvSpPr>
            <a:spLocks noGrp="1"/>
          </p:cNvSpPr>
          <p:nvPr>
            <p:ph type="chart" sz="quarter" idx="13"/>
          </p:nvPr>
        </p:nvSpPr>
        <p:spPr bwMode="gray">
          <a:xfrm>
            <a:off x="4707015" y="1880827"/>
            <a:ext cx="4185000" cy="4104000"/>
          </a:xfrm>
        </p:spPr>
        <p:txBody>
          <a:bodyPr/>
          <a:lstStyle>
            <a:lvl1pPr>
              <a:spcBef>
                <a:spcPts val="0"/>
              </a:spcBef>
              <a:defRPr b="0"/>
            </a:lvl1pPr>
          </a:lstStyle>
          <a:p>
            <a:r>
              <a:rPr lang="de-DE"/>
              <a:t>Diagramm durch Klicken auf Symbol hinzufügen</a:t>
            </a:r>
            <a:endParaRPr lang="de-DE" dirty="0"/>
          </a:p>
        </p:txBody>
      </p:sp>
      <p:sp>
        <p:nvSpPr>
          <p:cNvPr id="9" name="Textplatzhalter 8"/>
          <p:cNvSpPr>
            <a:spLocks noGrp="1"/>
          </p:cNvSpPr>
          <p:nvPr>
            <p:ph type="body" sz="quarter" idx="14" hasCustomPrompt="1"/>
          </p:nvPr>
        </p:nvSpPr>
        <p:spPr bwMode="gray">
          <a:xfrm>
            <a:off x="4707015" y="1268761"/>
            <a:ext cx="4185000" cy="179152"/>
          </a:xfrm>
        </p:spPr>
        <p:txBody>
          <a:bodyPr wrap="square">
            <a:spAutoFit/>
          </a:bodyPr>
          <a:lstStyle>
            <a:lvl1pPr algn="l">
              <a:spcBef>
                <a:spcPts val="0"/>
              </a:spcBef>
              <a:defRPr b="1"/>
            </a:lvl1pPr>
            <a:lvl2pPr marL="0" indent="0" algn="ctr">
              <a:buNone/>
              <a:defRPr/>
            </a:lvl2pPr>
          </a:lstStyle>
          <a:p>
            <a:pPr lvl="0"/>
            <a:r>
              <a:rPr lang="de-DE" dirty="0"/>
              <a:t>Platzhalter für den Diagrammtitel</a:t>
            </a:r>
          </a:p>
        </p:txBody>
      </p:sp>
      <p:sp>
        <p:nvSpPr>
          <p:cNvPr id="11" name="Textplatzhalter 10"/>
          <p:cNvSpPr>
            <a:spLocks noGrp="1"/>
          </p:cNvSpPr>
          <p:nvPr>
            <p:ph type="body" sz="quarter" idx="15" hasCustomPrompt="1"/>
          </p:nvPr>
        </p:nvSpPr>
        <p:spPr bwMode="gray">
          <a:xfrm>
            <a:off x="4707015" y="6060244"/>
            <a:ext cx="4185000" cy="141064"/>
          </a:xfrm>
        </p:spPr>
        <p:txBody>
          <a:bodyPr anchor="b">
            <a:noAutofit/>
          </a:bodyPr>
          <a:lstStyle>
            <a:lvl1pPr algn="r">
              <a:lnSpc>
                <a:spcPts val="810"/>
              </a:lnSpc>
              <a:spcBef>
                <a:spcPts val="0"/>
              </a:spcBef>
              <a:defRPr sz="675" b="0">
                <a:solidFill>
                  <a:schemeClr val="tx1">
                    <a:lumMod val="50000"/>
                    <a:lumOff val="50000"/>
                  </a:schemeClr>
                </a:solidFill>
              </a:defRPr>
            </a:lvl1pPr>
            <a:lvl2pPr>
              <a:lnSpc>
                <a:spcPts val="810"/>
              </a:lnSpc>
              <a:defRPr sz="675">
                <a:solidFill>
                  <a:schemeClr val="accent1"/>
                </a:solidFill>
              </a:defRPr>
            </a:lvl2pPr>
            <a:lvl3pPr>
              <a:lnSpc>
                <a:spcPts val="810"/>
              </a:lnSpc>
              <a:defRPr sz="675">
                <a:solidFill>
                  <a:schemeClr val="accent1"/>
                </a:solidFill>
              </a:defRPr>
            </a:lvl3pPr>
            <a:lvl4pPr>
              <a:lnSpc>
                <a:spcPts val="810"/>
              </a:lnSpc>
              <a:defRPr sz="675">
                <a:solidFill>
                  <a:schemeClr val="accent1"/>
                </a:solidFill>
              </a:defRPr>
            </a:lvl4pPr>
            <a:lvl5pPr>
              <a:lnSpc>
                <a:spcPts val="810"/>
              </a:lnSpc>
              <a:defRPr sz="675">
                <a:solidFill>
                  <a:schemeClr val="accent1"/>
                </a:solidFill>
              </a:defRPr>
            </a:lvl5pPr>
          </a:lstStyle>
          <a:p>
            <a:pPr lvl="0"/>
            <a:r>
              <a:rPr lang="de-DE"/>
              <a:t>Platzhalter für eine Quellenangabe</a:t>
            </a:r>
            <a:endParaRPr lang="de-DE" dirty="0"/>
          </a:p>
        </p:txBody>
      </p:sp>
      <p:sp>
        <p:nvSpPr>
          <p:cNvPr id="14" name="Textplatzhalter 8"/>
          <p:cNvSpPr>
            <a:spLocks noGrp="1"/>
          </p:cNvSpPr>
          <p:nvPr>
            <p:ph type="body" sz="quarter" idx="16" hasCustomPrompt="1"/>
          </p:nvPr>
        </p:nvSpPr>
        <p:spPr bwMode="gray">
          <a:xfrm>
            <a:off x="4707015" y="1556792"/>
            <a:ext cx="4185000" cy="179152"/>
          </a:xfrm>
        </p:spPr>
        <p:txBody>
          <a:bodyPr wrap="square">
            <a:spAutoFit/>
          </a:bodyPr>
          <a:lstStyle>
            <a:lvl1pPr algn="l">
              <a:spcBef>
                <a:spcPts val="0"/>
              </a:spcBef>
              <a:defRPr b="0"/>
            </a:lvl1pPr>
            <a:lvl2pPr marL="0" indent="0" algn="ctr">
              <a:buNone/>
              <a:defRPr/>
            </a:lvl2pPr>
          </a:lstStyle>
          <a:p>
            <a:pPr lvl="0"/>
            <a:r>
              <a:rPr lang="de-DE"/>
              <a:t>Platzhalter für die Werteinheit</a:t>
            </a:r>
            <a:endParaRPr lang="de-DE" dirty="0"/>
          </a:p>
        </p:txBody>
      </p:sp>
      <p:sp>
        <p:nvSpPr>
          <p:cNvPr id="8" name="Textplatzhalter 7"/>
          <p:cNvSpPr>
            <a:spLocks noGrp="1"/>
          </p:cNvSpPr>
          <p:nvPr>
            <p:ph type="body" sz="quarter" idx="17"/>
          </p:nvPr>
        </p:nvSpPr>
        <p:spPr bwMode="gray">
          <a:xfrm>
            <a:off x="251520" y="1268760"/>
            <a:ext cx="4185000" cy="4932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itel 2"/>
          <p:cNvSpPr>
            <a:spLocks noGrp="1"/>
          </p:cNvSpPr>
          <p:nvPr>
            <p:ph type="title"/>
          </p:nvPr>
        </p:nvSpPr>
        <p:spPr/>
        <p:txBody>
          <a:bodyPr/>
          <a:lstStyle/>
          <a:p>
            <a:r>
              <a:rPr lang="de-DE"/>
              <a:t>Mastertitelformat bearbeiten</a:t>
            </a:r>
          </a:p>
        </p:txBody>
      </p:sp>
      <p:sp>
        <p:nvSpPr>
          <p:cNvPr id="6" name="Fußzeilenplatzhalter 5"/>
          <p:cNvSpPr>
            <a:spLocks noGrp="1"/>
          </p:cNvSpPr>
          <p:nvPr>
            <p:ph type="ftr" sz="quarter" idx="18"/>
          </p:nvPr>
        </p:nvSpPr>
        <p:spPr/>
        <p:txBody>
          <a:bodyPr/>
          <a:lstStyle/>
          <a:p>
            <a:r>
              <a:rPr lang="de-DE" noProof="0"/>
              <a:t>HDI CleverInvest Basisrente | Schulungs-Unterlage | Januar 2023</a:t>
            </a:r>
            <a:endParaRPr lang="de-DE" noProof="0" dirty="0"/>
          </a:p>
        </p:txBody>
      </p:sp>
      <p:sp>
        <p:nvSpPr>
          <p:cNvPr id="10" name="Foliennummernplatzhalter 9"/>
          <p:cNvSpPr>
            <a:spLocks noGrp="1"/>
          </p:cNvSpPr>
          <p:nvPr>
            <p:ph type="sldNum" sz="quarter" idx="19"/>
          </p:nvPr>
        </p:nvSpPr>
        <p:spPr/>
        <p:txBody>
          <a:bodyPr/>
          <a:lstStyle/>
          <a:p>
            <a:fld id="{7EC6429F-8EBA-4254-B9C8-295228AFE7F1}" type="slidenum">
              <a:rPr lang="de-DE" noProof="0" smtClean="0"/>
              <a:pPr/>
              <a:t>‹Nr.›</a:t>
            </a:fld>
            <a:endParaRPr lang="de-DE" noProof="0" dirty="0"/>
          </a:p>
        </p:txBody>
      </p:sp>
      <p:graphicFrame>
        <p:nvGraphicFramePr>
          <p:cNvPr id="15" name="Objekt 14" hidden="1">
            <a:extLst>
              <a:ext uri="{FF2B5EF4-FFF2-40B4-BE49-F238E27FC236}">
                <a16:creationId xmlns:a16="http://schemas.microsoft.com/office/drawing/2014/main" id="{E78A98EF-1C27-4048-882A-7DEFCEC0649A}"/>
              </a:ext>
            </a:extLst>
          </p:cNvPr>
          <p:cNvGraphicFramePr>
            <a:graphicFrameLocks noChangeAspect="1"/>
          </p:cNvGraphicFramePr>
          <p:nvPr userDrawn="1">
            <p:custDataLst>
              <p:tags r:id="rId4"/>
            </p:custDataLst>
            <p:extLst>
              <p:ext uri="{D42A27DB-BD31-4B8C-83A1-F6EECF244321}">
                <p14:modId xmlns:p14="http://schemas.microsoft.com/office/powerpoint/2010/main" val="1497548841"/>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8719" name="think-cell Folie" r:id="rId9" imgW="344" imgH="345" progId="TCLayout.ActiveDocument.1">
                  <p:embed/>
                </p:oleObj>
              </mc:Choice>
              <mc:Fallback>
                <p:oleObj name="think-cell Folie" r:id="rId9" imgW="344" imgH="345" progId="TCLayout.ActiveDocument.1">
                  <p:embed/>
                  <p:pic>
                    <p:nvPicPr>
                      <p:cNvPr id="15" name="Objekt 14" hidden="1">
                        <a:extLst>
                          <a:ext uri="{FF2B5EF4-FFF2-40B4-BE49-F238E27FC236}">
                            <a16:creationId xmlns:a16="http://schemas.microsoft.com/office/drawing/2014/main" id="{E78A98EF-1C27-4048-882A-7DEFCEC0649A}"/>
                          </a:ext>
                        </a:extLst>
                      </p:cNvPr>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16" name="Rechteck 15" hidden="1">
            <a:extLst>
              <a:ext uri="{FF2B5EF4-FFF2-40B4-BE49-F238E27FC236}">
                <a16:creationId xmlns:a16="http://schemas.microsoft.com/office/drawing/2014/main" id="{CC1B0A2B-25FF-4F22-A2AD-165438BADCB9}"/>
              </a:ext>
            </a:extLst>
          </p:cNvPr>
          <p:cNvSpPr/>
          <p:nvPr userDrawn="1">
            <p:custDataLst>
              <p:tags r:id="rId5"/>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Tree>
    <p:extLst>
      <p:ext uri="{BB962C8B-B14F-4D97-AF65-F5344CB8AC3E}">
        <p14:creationId xmlns:p14="http://schemas.microsoft.com/office/powerpoint/2010/main" val="72371360"/>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gramm und Bilder/Icons links">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p:custDataLst>
              <p:tags r:id="rId2"/>
            </p:custDataLst>
            <p:extLst>
              <p:ext uri="{D42A27DB-BD31-4B8C-83A1-F6EECF244321}">
                <p14:modId xmlns:p14="http://schemas.microsoft.com/office/powerpoint/2010/main" val="2397094149"/>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9742" name="think-cell Folie" r:id="rId7" imgW="344" imgH="345" progId="TCLayout.ActiveDocument.1">
                  <p:embed/>
                </p:oleObj>
              </mc:Choice>
              <mc:Fallback>
                <p:oleObj name="think-cell Folie" r:id="rId7" imgW="344" imgH="345" progId="TCLayout.ActiveDocument.1">
                  <p:embed/>
                  <p:pic>
                    <p:nvPicPr>
                      <p:cNvPr id="13" name="Objekt 12" hidden="1"/>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12" name="Rechteck 11" hidden="1"/>
          <p:cNvSpPr/>
          <p:nvPr>
            <p:custDataLst>
              <p:tags r:id="rId3"/>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7" name="Diagrammplatzhalter 6"/>
          <p:cNvSpPr>
            <a:spLocks noGrp="1"/>
          </p:cNvSpPr>
          <p:nvPr>
            <p:ph type="chart" sz="quarter" idx="13"/>
          </p:nvPr>
        </p:nvSpPr>
        <p:spPr bwMode="gray">
          <a:xfrm>
            <a:off x="4707015" y="1880827"/>
            <a:ext cx="4185000" cy="4104000"/>
          </a:xfrm>
        </p:spPr>
        <p:txBody>
          <a:bodyPr/>
          <a:lstStyle>
            <a:lvl1pPr>
              <a:spcBef>
                <a:spcPts val="0"/>
              </a:spcBef>
              <a:defRPr b="0"/>
            </a:lvl1pPr>
          </a:lstStyle>
          <a:p>
            <a:r>
              <a:rPr lang="de-DE"/>
              <a:t>Diagramm durch Klicken auf Symbol hinzufügen</a:t>
            </a:r>
            <a:endParaRPr lang="de-DE" dirty="0"/>
          </a:p>
        </p:txBody>
      </p:sp>
      <p:sp>
        <p:nvSpPr>
          <p:cNvPr id="9" name="Textplatzhalter 8"/>
          <p:cNvSpPr>
            <a:spLocks noGrp="1"/>
          </p:cNvSpPr>
          <p:nvPr>
            <p:ph type="body" sz="quarter" idx="14" hasCustomPrompt="1"/>
          </p:nvPr>
        </p:nvSpPr>
        <p:spPr bwMode="gray">
          <a:xfrm>
            <a:off x="4707015" y="1268761"/>
            <a:ext cx="4185000" cy="179152"/>
          </a:xfrm>
        </p:spPr>
        <p:txBody>
          <a:bodyPr wrap="square">
            <a:spAutoFit/>
          </a:bodyPr>
          <a:lstStyle>
            <a:lvl1pPr algn="l">
              <a:spcBef>
                <a:spcPts val="0"/>
              </a:spcBef>
              <a:defRPr b="1"/>
            </a:lvl1pPr>
            <a:lvl2pPr marL="0" indent="0" algn="ctr">
              <a:buNone/>
              <a:defRPr/>
            </a:lvl2pPr>
          </a:lstStyle>
          <a:p>
            <a:pPr lvl="0"/>
            <a:r>
              <a:rPr lang="de-DE" dirty="0"/>
              <a:t>Platzhalter für den Diagrammtitel</a:t>
            </a:r>
          </a:p>
        </p:txBody>
      </p:sp>
      <p:sp>
        <p:nvSpPr>
          <p:cNvPr id="11" name="Textplatzhalter 10"/>
          <p:cNvSpPr>
            <a:spLocks noGrp="1"/>
          </p:cNvSpPr>
          <p:nvPr>
            <p:ph type="body" sz="quarter" idx="15" hasCustomPrompt="1"/>
          </p:nvPr>
        </p:nvSpPr>
        <p:spPr bwMode="gray">
          <a:xfrm>
            <a:off x="4707015" y="6060244"/>
            <a:ext cx="4185000" cy="141064"/>
          </a:xfrm>
        </p:spPr>
        <p:txBody>
          <a:bodyPr anchor="b">
            <a:noAutofit/>
          </a:bodyPr>
          <a:lstStyle>
            <a:lvl1pPr algn="r">
              <a:lnSpc>
                <a:spcPts val="810"/>
              </a:lnSpc>
              <a:spcBef>
                <a:spcPts val="0"/>
              </a:spcBef>
              <a:defRPr sz="675" b="0">
                <a:solidFill>
                  <a:schemeClr val="tx1">
                    <a:lumMod val="50000"/>
                    <a:lumOff val="50000"/>
                  </a:schemeClr>
                </a:solidFill>
              </a:defRPr>
            </a:lvl1pPr>
            <a:lvl2pPr>
              <a:lnSpc>
                <a:spcPts val="810"/>
              </a:lnSpc>
              <a:defRPr sz="675">
                <a:solidFill>
                  <a:schemeClr val="accent1"/>
                </a:solidFill>
              </a:defRPr>
            </a:lvl2pPr>
            <a:lvl3pPr>
              <a:lnSpc>
                <a:spcPts val="810"/>
              </a:lnSpc>
              <a:defRPr sz="675">
                <a:solidFill>
                  <a:schemeClr val="accent1"/>
                </a:solidFill>
              </a:defRPr>
            </a:lvl3pPr>
            <a:lvl4pPr>
              <a:lnSpc>
                <a:spcPts val="810"/>
              </a:lnSpc>
              <a:defRPr sz="675">
                <a:solidFill>
                  <a:schemeClr val="accent1"/>
                </a:solidFill>
              </a:defRPr>
            </a:lvl4pPr>
            <a:lvl5pPr>
              <a:lnSpc>
                <a:spcPts val="810"/>
              </a:lnSpc>
              <a:defRPr sz="675">
                <a:solidFill>
                  <a:schemeClr val="accent1"/>
                </a:solidFill>
              </a:defRPr>
            </a:lvl5pPr>
          </a:lstStyle>
          <a:p>
            <a:pPr lvl="0"/>
            <a:r>
              <a:rPr lang="de-DE"/>
              <a:t>Platzhalter für eine Quellenangabe</a:t>
            </a:r>
            <a:endParaRPr lang="de-DE" dirty="0"/>
          </a:p>
        </p:txBody>
      </p:sp>
      <p:sp>
        <p:nvSpPr>
          <p:cNvPr id="14" name="Textplatzhalter 8"/>
          <p:cNvSpPr>
            <a:spLocks noGrp="1"/>
          </p:cNvSpPr>
          <p:nvPr>
            <p:ph type="body" sz="quarter" idx="16" hasCustomPrompt="1"/>
          </p:nvPr>
        </p:nvSpPr>
        <p:spPr bwMode="gray">
          <a:xfrm>
            <a:off x="4707015" y="1556792"/>
            <a:ext cx="4185000" cy="179152"/>
          </a:xfrm>
        </p:spPr>
        <p:txBody>
          <a:bodyPr wrap="square">
            <a:spAutoFit/>
          </a:bodyPr>
          <a:lstStyle>
            <a:lvl1pPr algn="l">
              <a:spcBef>
                <a:spcPts val="0"/>
              </a:spcBef>
              <a:defRPr b="0"/>
            </a:lvl1pPr>
            <a:lvl2pPr marL="0" indent="0" algn="ctr">
              <a:buNone/>
              <a:defRPr/>
            </a:lvl2pPr>
          </a:lstStyle>
          <a:p>
            <a:pPr lvl="0"/>
            <a:r>
              <a:rPr lang="de-DE"/>
              <a:t>Platzhalter für die Werteinheit</a:t>
            </a:r>
            <a:endParaRPr lang="de-DE" dirty="0"/>
          </a:p>
        </p:txBody>
      </p:sp>
      <p:sp>
        <p:nvSpPr>
          <p:cNvPr id="3" name="Titel 2"/>
          <p:cNvSpPr>
            <a:spLocks noGrp="1"/>
          </p:cNvSpPr>
          <p:nvPr>
            <p:ph type="title"/>
          </p:nvPr>
        </p:nvSpPr>
        <p:spPr/>
        <p:txBody>
          <a:bodyPr/>
          <a:lstStyle/>
          <a:p>
            <a:r>
              <a:rPr lang="de-DE"/>
              <a:t>Mastertitelformat bearbeiten</a:t>
            </a:r>
          </a:p>
        </p:txBody>
      </p:sp>
      <p:sp>
        <p:nvSpPr>
          <p:cNvPr id="6" name="Fußzeilenplatzhalter 5"/>
          <p:cNvSpPr>
            <a:spLocks noGrp="1"/>
          </p:cNvSpPr>
          <p:nvPr>
            <p:ph type="ftr" sz="quarter" idx="18"/>
          </p:nvPr>
        </p:nvSpPr>
        <p:spPr/>
        <p:txBody>
          <a:bodyPr/>
          <a:lstStyle/>
          <a:p>
            <a:r>
              <a:rPr lang="de-DE" noProof="0"/>
              <a:t>HDI CleverInvest Basisrente | Schulungs-Unterlage | Januar 2023</a:t>
            </a:r>
            <a:endParaRPr lang="de-DE" noProof="0" dirty="0"/>
          </a:p>
        </p:txBody>
      </p:sp>
      <p:sp>
        <p:nvSpPr>
          <p:cNvPr id="10" name="Foliennummernplatzhalter 9"/>
          <p:cNvSpPr>
            <a:spLocks noGrp="1"/>
          </p:cNvSpPr>
          <p:nvPr>
            <p:ph type="sldNum" sz="quarter" idx="19"/>
          </p:nvPr>
        </p:nvSpPr>
        <p:spPr/>
        <p:txBody>
          <a:bodyPr/>
          <a:lstStyle/>
          <a:p>
            <a:fld id="{7EC6429F-8EBA-4254-B9C8-295228AFE7F1}" type="slidenum">
              <a:rPr lang="de-DE" noProof="0" smtClean="0"/>
              <a:pPr/>
              <a:t>‹Nr.›</a:t>
            </a:fld>
            <a:endParaRPr lang="de-DE" noProof="0" dirty="0"/>
          </a:p>
        </p:txBody>
      </p:sp>
      <p:graphicFrame>
        <p:nvGraphicFramePr>
          <p:cNvPr id="15" name="Objekt 14" hidden="1">
            <a:extLst>
              <a:ext uri="{FF2B5EF4-FFF2-40B4-BE49-F238E27FC236}">
                <a16:creationId xmlns:a16="http://schemas.microsoft.com/office/drawing/2014/main" id="{E78A98EF-1C27-4048-882A-7DEFCEC0649A}"/>
              </a:ext>
            </a:extLst>
          </p:cNvPr>
          <p:cNvGraphicFramePr>
            <a:graphicFrameLocks noChangeAspect="1"/>
          </p:cNvGraphicFramePr>
          <p:nvPr userDrawn="1">
            <p:custDataLst>
              <p:tags r:id="rId4"/>
            </p:custDataLst>
            <p:extLst>
              <p:ext uri="{D42A27DB-BD31-4B8C-83A1-F6EECF244321}">
                <p14:modId xmlns:p14="http://schemas.microsoft.com/office/powerpoint/2010/main" val="1346674848"/>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9743" name="think-cell Folie" r:id="rId9" imgW="344" imgH="345" progId="TCLayout.ActiveDocument.1">
                  <p:embed/>
                </p:oleObj>
              </mc:Choice>
              <mc:Fallback>
                <p:oleObj name="think-cell Folie" r:id="rId9" imgW="344" imgH="345" progId="TCLayout.ActiveDocument.1">
                  <p:embed/>
                  <p:pic>
                    <p:nvPicPr>
                      <p:cNvPr id="15" name="Objekt 14" hidden="1">
                        <a:extLst>
                          <a:ext uri="{FF2B5EF4-FFF2-40B4-BE49-F238E27FC236}">
                            <a16:creationId xmlns:a16="http://schemas.microsoft.com/office/drawing/2014/main" id="{E78A98EF-1C27-4048-882A-7DEFCEC0649A}"/>
                          </a:ext>
                        </a:extLst>
                      </p:cNvPr>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16" name="Rechteck 15" hidden="1">
            <a:extLst>
              <a:ext uri="{FF2B5EF4-FFF2-40B4-BE49-F238E27FC236}">
                <a16:creationId xmlns:a16="http://schemas.microsoft.com/office/drawing/2014/main" id="{CC1B0A2B-25FF-4F22-A2AD-165438BADCB9}"/>
              </a:ext>
            </a:extLst>
          </p:cNvPr>
          <p:cNvSpPr/>
          <p:nvPr userDrawn="1">
            <p:custDataLst>
              <p:tags r:id="rId5"/>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17" name="Textplatzhalter 18">
            <a:extLst>
              <a:ext uri="{FF2B5EF4-FFF2-40B4-BE49-F238E27FC236}">
                <a16:creationId xmlns:a16="http://schemas.microsoft.com/office/drawing/2014/main" id="{EFC5FB1C-D632-486E-8D4E-A264EA8AF251}"/>
              </a:ext>
            </a:extLst>
          </p:cNvPr>
          <p:cNvSpPr>
            <a:spLocks noGrp="1"/>
          </p:cNvSpPr>
          <p:nvPr>
            <p:ph type="body" sz="quarter" idx="28" hasCustomPrompt="1"/>
          </p:nvPr>
        </p:nvSpPr>
        <p:spPr>
          <a:xfrm>
            <a:off x="262852" y="3148176"/>
            <a:ext cx="920700" cy="1227273"/>
          </a:xfrm>
          <a:solidFill>
            <a:schemeClr val="bg1"/>
          </a:solidFill>
        </p:spPr>
        <p:txBody>
          <a:bodyPr tIns="72000" anchor="t"/>
          <a:lstStyle>
            <a:lvl1pPr algn="ctr">
              <a:defRPr sz="2700">
                <a:solidFill>
                  <a:schemeClr val="bg2"/>
                </a:solidFill>
              </a:defRPr>
            </a:lvl1pPr>
          </a:lstStyle>
          <a:p>
            <a:pPr lvl="0"/>
            <a:r>
              <a:rPr lang="de-DE" dirty="0"/>
              <a:t> </a:t>
            </a:r>
          </a:p>
        </p:txBody>
      </p:sp>
      <p:sp>
        <p:nvSpPr>
          <p:cNvPr id="18" name="Bildplatzhalter 16">
            <a:extLst>
              <a:ext uri="{FF2B5EF4-FFF2-40B4-BE49-F238E27FC236}">
                <a16:creationId xmlns:a16="http://schemas.microsoft.com/office/drawing/2014/main" id="{88553FCB-50B8-4C38-816C-D7CBD6697C4C}"/>
              </a:ext>
            </a:extLst>
          </p:cNvPr>
          <p:cNvSpPr>
            <a:spLocks noGrp="1"/>
          </p:cNvSpPr>
          <p:nvPr>
            <p:ph type="pic" sz="quarter" idx="29" hasCustomPrompt="1"/>
          </p:nvPr>
        </p:nvSpPr>
        <p:spPr>
          <a:xfrm>
            <a:off x="372202" y="3295762"/>
            <a:ext cx="702000" cy="936000"/>
          </a:xfrm>
          <a:noFill/>
        </p:spPr>
        <p:txBody>
          <a:bodyPr/>
          <a:lstStyle>
            <a:lvl1pPr algn="ctr">
              <a:defRPr sz="525" b="0"/>
            </a:lvl1pPr>
          </a:lstStyle>
          <a:p>
            <a:r>
              <a:rPr lang="de-DE" dirty="0"/>
              <a:t>Icon</a:t>
            </a:r>
          </a:p>
        </p:txBody>
      </p:sp>
      <p:sp>
        <p:nvSpPr>
          <p:cNvPr id="19" name="Textplatzhalter 18">
            <a:extLst>
              <a:ext uri="{FF2B5EF4-FFF2-40B4-BE49-F238E27FC236}">
                <a16:creationId xmlns:a16="http://schemas.microsoft.com/office/drawing/2014/main" id="{1632409F-58F4-484C-8CF2-36F4D749AFE3}"/>
              </a:ext>
            </a:extLst>
          </p:cNvPr>
          <p:cNvSpPr>
            <a:spLocks noGrp="1"/>
          </p:cNvSpPr>
          <p:nvPr>
            <p:ph type="body" sz="quarter" idx="30" hasCustomPrompt="1"/>
          </p:nvPr>
        </p:nvSpPr>
        <p:spPr>
          <a:xfrm>
            <a:off x="262852" y="1455453"/>
            <a:ext cx="920700" cy="1227273"/>
          </a:xfrm>
          <a:solidFill>
            <a:schemeClr val="bg1"/>
          </a:solidFill>
        </p:spPr>
        <p:txBody>
          <a:bodyPr tIns="72000" anchor="t"/>
          <a:lstStyle>
            <a:lvl1pPr algn="ctr">
              <a:defRPr sz="2700">
                <a:solidFill>
                  <a:schemeClr val="bg2"/>
                </a:solidFill>
              </a:defRPr>
            </a:lvl1pPr>
          </a:lstStyle>
          <a:p>
            <a:pPr lvl="0"/>
            <a:r>
              <a:rPr lang="de-DE" dirty="0"/>
              <a:t> </a:t>
            </a:r>
          </a:p>
        </p:txBody>
      </p:sp>
      <p:sp>
        <p:nvSpPr>
          <p:cNvPr id="20" name="Bildplatzhalter 16">
            <a:extLst>
              <a:ext uri="{FF2B5EF4-FFF2-40B4-BE49-F238E27FC236}">
                <a16:creationId xmlns:a16="http://schemas.microsoft.com/office/drawing/2014/main" id="{065215BD-B5C3-489C-BD5A-5C3FEDA3E127}"/>
              </a:ext>
            </a:extLst>
          </p:cNvPr>
          <p:cNvSpPr>
            <a:spLocks noGrp="1"/>
          </p:cNvSpPr>
          <p:nvPr>
            <p:ph type="pic" sz="quarter" idx="31" hasCustomPrompt="1"/>
          </p:nvPr>
        </p:nvSpPr>
        <p:spPr>
          <a:xfrm>
            <a:off x="372202" y="1603039"/>
            <a:ext cx="702000" cy="936000"/>
          </a:xfrm>
          <a:noFill/>
        </p:spPr>
        <p:txBody>
          <a:bodyPr/>
          <a:lstStyle>
            <a:lvl1pPr algn="ctr">
              <a:defRPr sz="525" b="0"/>
            </a:lvl1pPr>
          </a:lstStyle>
          <a:p>
            <a:r>
              <a:rPr lang="de-DE" dirty="0"/>
              <a:t>Icon</a:t>
            </a:r>
          </a:p>
        </p:txBody>
      </p:sp>
      <p:sp>
        <p:nvSpPr>
          <p:cNvPr id="21" name="Textplatzhalter 14">
            <a:extLst>
              <a:ext uri="{FF2B5EF4-FFF2-40B4-BE49-F238E27FC236}">
                <a16:creationId xmlns:a16="http://schemas.microsoft.com/office/drawing/2014/main" id="{840051C4-1F64-43C7-9C01-D2BF85CE7514}"/>
              </a:ext>
            </a:extLst>
          </p:cNvPr>
          <p:cNvSpPr>
            <a:spLocks noGrp="1"/>
          </p:cNvSpPr>
          <p:nvPr>
            <p:ph type="body" sz="quarter" idx="32"/>
          </p:nvPr>
        </p:nvSpPr>
        <p:spPr>
          <a:xfrm>
            <a:off x="1312960" y="3118912"/>
            <a:ext cx="3136130" cy="357888"/>
          </a:xfrm>
          <a:noFill/>
        </p:spPr>
        <p:txBody>
          <a:bodyPr lIns="0" tIns="72000" rIns="144000" bIns="72000" anchor="t"/>
          <a:lstStyle>
            <a:lvl1pPr>
              <a:lnSpc>
                <a:spcPct val="100000"/>
              </a:lnSpc>
              <a:defRPr sz="1200" b="1">
                <a:solidFill>
                  <a:schemeClr val="tx1"/>
                </a:solidFill>
              </a:defRPr>
            </a:lvl1pPr>
          </a:lstStyle>
          <a:p>
            <a:pPr lvl="0"/>
            <a:r>
              <a:rPr lang="de-DE" dirty="0"/>
              <a:t>Mastertextformat bearbeiten</a:t>
            </a:r>
          </a:p>
        </p:txBody>
      </p:sp>
      <p:sp>
        <p:nvSpPr>
          <p:cNvPr id="22" name="Textplatzhalter 14">
            <a:extLst>
              <a:ext uri="{FF2B5EF4-FFF2-40B4-BE49-F238E27FC236}">
                <a16:creationId xmlns:a16="http://schemas.microsoft.com/office/drawing/2014/main" id="{21378B3C-B1E7-413F-B9C3-F5ECA10DC779}"/>
              </a:ext>
            </a:extLst>
          </p:cNvPr>
          <p:cNvSpPr>
            <a:spLocks noGrp="1"/>
          </p:cNvSpPr>
          <p:nvPr>
            <p:ph type="body" sz="quarter" idx="33"/>
          </p:nvPr>
        </p:nvSpPr>
        <p:spPr>
          <a:xfrm>
            <a:off x="1317034" y="3497121"/>
            <a:ext cx="3132056" cy="878328"/>
          </a:xfrm>
          <a:noFill/>
        </p:spPr>
        <p:txBody>
          <a:bodyPr lIns="0" tIns="72000" rIns="144000" bIns="72000" anchor="t"/>
          <a:lstStyle>
            <a:lvl1pPr>
              <a:lnSpc>
                <a:spcPct val="100000"/>
              </a:lnSpc>
              <a:defRPr sz="1050" b="0">
                <a:solidFill>
                  <a:schemeClr val="tx1"/>
                </a:solidFill>
              </a:defRPr>
            </a:lvl1pPr>
          </a:lstStyle>
          <a:p>
            <a:pPr lvl="0"/>
            <a:r>
              <a:rPr lang="de-DE" dirty="0"/>
              <a:t>Mastertextformat bearbeiten</a:t>
            </a:r>
          </a:p>
        </p:txBody>
      </p:sp>
      <p:sp>
        <p:nvSpPr>
          <p:cNvPr id="23" name="Textplatzhalter 14">
            <a:extLst>
              <a:ext uri="{FF2B5EF4-FFF2-40B4-BE49-F238E27FC236}">
                <a16:creationId xmlns:a16="http://schemas.microsoft.com/office/drawing/2014/main" id="{3160C0E9-B682-42A5-A466-C3FDA12CE1C8}"/>
              </a:ext>
            </a:extLst>
          </p:cNvPr>
          <p:cNvSpPr>
            <a:spLocks noGrp="1"/>
          </p:cNvSpPr>
          <p:nvPr>
            <p:ph type="body" sz="quarter" idx="34"/>
          </p:nvPr>
        </p:nvSpPr>
        <p:spPr>
          <a:xfrm>
            <a:off x="1312960" y="1455453"/>
            <a:ext cx="3136130" cy="357888"/>
          </a:xfrm>
          <a:noFill/>
        </p:spPr>
        <p:txBody>
          <a:bodyPr lIns="0" tIns="72000" rIns="144000" bIns="72000" anchor="t"/>
          <a:lstStyle>
            <a:lvl1pPr>
              <a:lnSpc>
                <a:spcPct val="100000"/>
              </a:lnSpc>
              <a:defRPr sz="1200" b="1">
                <a:solidFill>
                  <a:schemeClr val="tx1"/>
                </a:solidFill>
              </a:defRPr>
            </a:lvl1pPr>
          </a:lstStyle>
          <a:p>
            <a:pPr lvl="0"/>
            <a:r>
              <a:rPr lang="de-DE" dirty="0"/>
              <a:t>Mastertextformat bearbeiten</a:t>
            </a:r>
          </a:p>
        </p:txBody>
      </p:sp>
      <p:sp>
        <p:nvSpPr>
          <p:cNvPr id="24" name="Textplatzhalter 14">
            <a:extLst>
              <a:ext uri="{FF2B5EF4-FFF2-40B4-BE49-F238E27FC236}">
                <a16:creationId xmlns:a16="http://schemas.microsoft.com/office/drawing/2014/main" id="{B330BBA2-DC4B-4EE9-B3BF-1B34E503ED89}"/>
              </a:ext>
            </a:extLst>
          </p:cNvPr>
          <p:cNvSpPr>
            <a:spLocks noGrp="1"/>
          </p:cNvSpPr>
          <p:nvPr>
            <p:ph type="body" sz="quarter" idx="35"/>
          </p:nvPr>
        </p:nvSpPr>
        <p:spPr>
          <a:xfrm>
            <a:off x="1317034" y="1833662"/>
            <a:ext cx="3132056" cy="878328"/>
          </a:xfrm>
          <a:noFill/>
        </p:spPr>
        <p:txBody>
          <a:bodyPr lIns="0" tIns="72000" rIns="144000" bIns="72000" anchor="t"/>
          <a:lstStyle>
            <a:lvl1pPr>
              <a:lnSpc>
                <a:spcPct val="100000"/>
              </a:lnSpc>
              <a:defRPr sz="1050" b="0">
                <a:solidFill>
                  <a:schemeClr val="tx1"/>
                </a:solidFill>
              </a:defRPr>
            </a:lvl1pPr>
          </a:lstStyle>
          <a:p>
            <a:pPr lvl="0"/>
            <a:r>
              <a:rPr lang="de-DE" dirty="0"/>
              <a:t>Mastertextformat bearbeiten</a:t>
            </a:r>
          </a:p>
        </p:txBody>
      </p:sp>
      <p:sp>
        <p:nvSpPr>
          <p:cNvPr id="25" name="Textplatzhalter 18">
            <a:extLst>
              <a:ext uri="{FF2B5EF4-FFF2-40B4-BE49-F238E27FC236}">
                <a16:creationId xmlns:a16="http://schemas.microsoft.com/office/drawing/2014/main" id="{BF94E5B6-D925-419F-BE97-8BFDCC431EA3}"/>
              </a:ext>
            </a:extLst>
          </p:cNvPr>
          <p:cNvSpPr>
            <a:spLocks noGrp="1"/>
          </p:cNvSpPr>
          <p:nvPr>
            <p:ph type="body" sz="quarter" idx="36" hasCustomPrompt="1"/>
          </p:nvPr>
        </p:nvSpPr>
        <p:spPr>
          <a:xfrm>
            <a:off x="261911" y="4816258"/>
            <a:ext cx="920700" cy="1227273"/>
          </a:xfrm>
          <a:solidFill>
            <a:schemeClr val="bg1"/>
          </a:solidFill>
        </p:spPr>
        <p:txBody>
          <a:bodyPr tIns="72000" anchor="t"/>
          <a:lstStyle>
            <a:lvl1pPr algn="ctr">
              <a:defRPr sz="2700">
                <a:solidFill>
                  <a:schemeClr val="bg2"/>
                </a:solidFill>
              </a:defRPr>
            </a:lvl1pPr>
          </a:lstStyle>
          <a:p>
            <a:pPr lvl="0"/>
            <a:r>
              <a:rPr lang="de-DE" dirty="0"/>
              <a:t> </a:t>
            </a:r>
          </a:p>
        </p:txBody>
      </p:sp>
      <p:sp>
        <p:nvSpPr>
          <p:cNvPr id="26" name="Bildplatzhalter 16">
            <a:extLst>
              <a:ext uri="{FF2B5EF4-FFF2-40B4-BE49-F238E27FC236}">
                <a16:creationId xmlns:a16="http://schemas.microsoft.com/office/drawing/2014/main" id="{C6E849DB-FCBF-4947-9B53-6680763B9AB2}"/>
              </a:ext>
            </a:extLst>
          </p:cNvPr>
          <p:cNvSpPr>
            <a:spLocks noGrp="1"/>
          </p:cNvSpPr>
          <p:nvPr>
            <p:ph type="pic" sz="quarter" idx="37" hasCustomPrompt="1"/>
          </p:nvPr>
        </p:nvSpPr>
        <p:spPr>
          <a:xfrm>
            <a:off x="371261" y="4963843"/>
            <a:ext cx="702000" cy="936000"/>
          </a:xfrm>
          <a:noFill/>
        </p:spPr>
        <p:txBody>
          <a:bodyPr/>
          <a:lstStyle>
            <a:lvl1pPr algn="ctr">
              <a:defRPr sz="525" b="0"/>
            </a:lvl1pPr>
          </a:lstStyle>
          <a:p>
            <a:r>
              <a:rPr lang="de-DE" dirty="0"/>
              <a:t>Icon</a:t>
            </a:r>
          </a:p>
        </p:txBody>
      </p:sp>
      <p:sp>
        <p:nvSpPr>
          <p:cNvPr id="27" name="Textplatzhalter 14">
            <a:extLst>
              <a:ext uri="{FF2B5EF4-FFF2-40B4-BE49-F238E27FC236}">
                <a16:creationId xmlns:a16="http://schemas.microsoft.com/office/drawing/2014/main" id="{5F0CAC64-F736-4EFC-95F0-2CBE7FE21F67}"/>
              </a:ext>
            </a:extLst>
          </p:cNvPr>
          <p:cNvSpPr>
            <a:spLocks noGrp="1"/>
          </p:cNvSpPr>
          <p:nvPr>
            <p:ph type="body" sz="quarter" idx="38"/>
          </p:nvPr>
        </p:nvSpPr>
        <p:spPr>
          <a:xfrm>
            <a:off x="1312019" y="4786993"/>
            <a:ext cx="3136130" cy="357888"/>
          </a:xfrm>
          <a:noFill/>
        </p:spPr>
        <p:txBody>
          <a:bodyPr lIns="0" tIns="72000" rIns="144000" bIns="72000" anchor="t"/>
          <a:lstStyle>
            <a:lvl1pPr>
              <a:lnSpc>
                <a:spcPct val="100000"/>
              </a:lnSpc>
              <a:defRPr sz="1200" b="1">
                <a:solidFill>
                  <a:schemeClr val="tx1"/>
                </a:solidFill>
              </a:defRPr>
            </a:lvl1pPr>
          </a:lstStyle>
          <a:p>
            <a:pPr lvl="0"/>
            <a:r>
              <a:rPr lang="de-DE" dirty="0"/>
              <a:t>Mastertextformat bearbeiten</a:t>
            </a:r>
          </a:p>
        </p:txBody>
      </p:sp>
      <p:sp>
        <p:nvSpPr>
          <p:cNvPr id="28" name="Textplatzhalter 14">
            <a:extLst>
              <a:ext uri="{FF2B5EF4-FFF2-40B4-BE49-F238E27FC236}">
                <a16:creationId xmlns:a16="http://schemas.microsoft.com/office/drawing/2014/main" id="{A479F700-6EA6-4936-8748-D02F064FF346}"/>
              </a:ext>
            </a:extLst>
          </p:cNvPr>
          <p:cNvSpPr>
            <a:spLocks noGrp="1"/>
          </p:cNvSpPr>
          <p:nvPr>
            <p:ph type="body" sz="quarter" idx="39"/>
          </p:nvPr>
        </p:nvSpPr>
        <p:spPr>
          <a:xfrm>
            <a:off x="1316093" y="5165202"/>
            <a:ext cx="3132056" cy="878328"/>
          </a:xfrm>
          <a:noFill/>
        </p:spPr>
        <p:txBody>
          <a:bodyPr lIns="0" tIns="72000" rIns="144000" bIns="72000" anchor="t"/>
          <a:lstStyle>
            <a:lvl1pPr>
              <a:lnSpc>
                <a:spcPct val="100000"/>
              </a:lnSpc>
              <a:defRPr sz="1050" b="0">
                <a:solidFill>
                  <a:schemeClr val="tx1"/>
                </a:solidFill>
              </a:defRPr>
            </a:lvl1pPr>
          </a:lstStyle>
          <a:p>
            <a:pPr lvl="0"/>
            <a:r>
              <a:rPr lang="de-DE" dirty="0"/>
              <a:t>Mastertextformat bearbeiten</a:t>
            </a:r>
          </a:p>
        </p:txBody>
      </p:sp>
    </p:spTree>
    <p:extLst>
      <p:ext uri="{BB962C8B-B14F-4D97-AF65-F5344CB8AC3E}">
        <p14:creationId xmlns:p14="http://schemas.microsoft.com/office/powerpoint/2010/main" val="43608879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 Diagramme">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p:custDataLst>
              <p:tags r:id="rId2"/>
            </p:custDataLst>
            <p:extLst>
              <p:ext uri="{D42A27DB-BD31-4B8C-83A1-F6EECF244321}">
                <p14:modId xmlns:p14="http://schemas.microsoft.com/office/powerpoint/2010/main" val="1695733892"/>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0766" name="think-cell Folie" r:id="rId7" imgW="344" imgH="345" progId="TCLayout.ActiveDocument.1">
                  <p:embed/>
                </p:oleObj>
              </mc:Choice>
              <mc:Fallback>
                <p:oleObj name="think-cell Folie" r:id="rId7" imgW="344" imgH="345" progId="TCLayout.ActiveDocument.1">
                  <p:embed/>
                  <p:pic>
                    <p:nvPicPr>
                      <p:cNvPr id="13" name="Objekt 12" hidden="1"/>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12" name="Rechteck 11" hidden="1"/>
          <p:cNvSpPr/>
          <p:nvPr>
            <p:custDataLst>
              <p:tags r:id="rId3"/>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7" name="Diagrammplatzhalter 6"/>
          <p:cNvSpPr>
            <a:spLocks noGrp="1"/>
          </p:cNvSpPr>
          <p:nvPr>
            <p:ph type="chart" sz="quarter" idx="13"/>
          </p:nvPr>
        </p:nvSpPr>
        <p:spPr bwMode="gray">
          <a:xfrm>
            <a:off x="4707015" y="1880827"/>
            <a:ext cx="4185000" cy="4104000"/>
          </a:xfrm>
        </p:spPr>
        <p:txBody>
          <a:bodyPr/>
          <a:lstStyle>
            <a:lvl1pPr>
              <a:spcBef>
                <a:spcPts val="0"/>
              </a:spcBef>
              <a:defRPr b="0"/>
            </a:lvl1pPr>
          </a:lstStyle>
          <a:p>
            <a:r>
              <a:rPr lang="de-DE"/>
              <a:t>Diagramm durch Klicken auf Symbol hinzufügen</a:t>
            </a:r>
            <a:endParaRPr lang="de-DE" dirty="0"/>
          </a:p>
        </p:txBody>
      </p:sp>
      <p:sp>
        <p:nvSpPr>
          <p:cNvPr id="9" name="Textplatzhalter 8"/>
          <p:cNvSpPr>
            <a:spLocks noGrp="1"/>
          </p:cNvSpPr>
          <p:nvPr>
            <p:ph type="body" sz="quarter" idx="14" hasCustomPrompt="1"/>
          </p:nvPr>
        </p:nvSpPr>
        <p:spPr bwMode="gray">
          <a:xfrm>
            <a:off x="4707015" y="1268761"/>
            <a:ext cx="4185000" cy="179152"/>
          </a:xfrm>
        </p:spPr>
        <p:txBody>
          <a:bodyPr wrap="square">
            <a:spAutoFit/>
          </a:bodyPr>
          <a:lstStyle>
            <a:lvl1pPr algn="l">
              <a:spcBef>
                <a:spcPts val="0"/>
              </a:spcBef>
              <a:defRPr b="1"/>
            </a:lvl1pPr>
            <a:lvl2pPr marL="0" indent="0" algn="ctr">
              <a:buNone/>
              <a:defRPr/>
            </a:lvl2pPr>
          </a:lstStyle>
          <a:p>
            <a:pPr lvl="0"/>
            <a:r>
              <a:rPr lang="de-DE" dirty="0"/>
              <a:t>Platzhalter für den Diagrammtitel</a:t>
            </a:r>
          </a:p>
        </p:txBody>
      </p:sp>
      <p:sp>
        <p:nvSpPr>
          <p:cNvPr id="11" name="Textplatzhalter 10"/>
          <p:cNvSpPr>
            <a:spLocks noGrp="1"/>
          </p:cNvSpPr>
          <p:nvPr>
            <p:ph type="body" sz="quarter" idx="15" hasCustomPrompt="1"/>
          </p:nvPr>
        </p:nvSpPr>
        <p:spPr bwMode="gray">
          <a:xfrm>
            <a:off x="4707015" y="6060244"/>
            <a:ext cx="4185000" cy="141064"/>
          </a:xfrm>
        </p:spPr>
        <p:txBody>
          <a:bodyPr anchor="b">
            <a:noAutofit/>
          </a:bodyPr>
          <a:lstStyle>
            <a:lvl1pPr algn="r">
              <a:lnSpc>
                <a:spcPts val="810"/>
              </a:lnSpc>
              <a:spcBef>
                <a:spcPts val="0"/>
              </a:spcBef>
              <a:defRPr sz="675" b="0">
                <a:solidFill>
                  <a:schemeClr val="tx1">
                    <a:lumMod val="50000"/>
                    <a:lumOff val="50000"/>
                  </a:schemeClr>
                </a:solidFill>
              </a:defRPr>
            </a:lvl1pPr>
            <a:lvl2pPr>
              <a:lnSpc>
                <a:spcPts val="810"/>
              </a:lnSpc>
              <a:defRPr sz="675">
                <a:solidFill>
                  <a:schemeClr val="accent1"/>
                </a:solidFill>
              </a:defRPr>
            </a:lvl2pPr>
            <a:lvl3pPr>
              <a:lnSpc>
                <a:spcPts val="810"/>
              </a:lnSpc>
              <a:defRPr sz="675">
                <a:solidFill>
                  <a:schemeClr val="accent1"/>
                </a:solidFill>
              </a:defRPr>
            </a:lvl3pPr>
            <a:lvl4pPr>
              <a:lnSpc>
                <a:spcPts val="810"/>
              </a:lnSpc>
              <a:defRPr sz="675">
                <a:solidFill>
                  <a:schemeClr val="accent1"/>
                </a:solidFill>
              </a:defRPr>
            </a:lvl4pPr>
            <a:lvl5pPr>
              <a:lnSpc>
                <a:spcPts val="810"/>
              </a:lnSpc>
              <a:defRPr sz="675">
                <a:solidFill>
                  <a:schemeClr val="accent1"/>
                </a:solidFill>
              </a:defRPr>
            </a:lvl5pPr>
          </a:lstStyle>
          <a:p>
            <a:pPr lvl="0"/>
            <a:r>
              <a:rPr lang="de-DE" dirty="0"/>
              <a:t>Platzhalter für eine Quellenangabe</a:t>
            </a:r>
          </a:p>
        </p:txBody>
      </p:sp>
      <p:sp>
        <p:nvSpPr>
          <p:cNvPr id="14" name="Textplatzhalter 8"/>
          <p:cNvSpPr>
            <a:spLocks noGrp="1"/>
          </p:cNvSpPr>
          <p:nvPr>
            <p:ph type="body" sz="quarter" idx="16" hasCustomPrompt="1"/>
          </p:nvPr>
        </p:nvSpPr>
        <p:spPr bwMode="gray">
          <a:xfrm>
            <a:off x="4707015" y="1556792"/>
            <a:ext cx="4185000" cy="179152"/>
          </a:xfrm>
        </p:spPr>
        <p:txBody>
          <a:bodyPr wrap="square">
            <a:spAutoFit/>
          </a:bodyPr>
          <a:lstStyle>
            <a:lvl1pPr algn="l">
              <a:spcBef>
                <a:spcPts val="0"/>
              </a:spcBef>
              <a:defRPr b="0"/>
            </a:lvl1pPr>
            <a:lvl2pPr marL="0" indent="0" algn="ctr">
              <a:buNone/>
              <a:defRPr/>
            </a:lvl2pPr>
          </a:lstStyle>
          <a:p>
            <a:pPr lvl="0"/>
            <a:r>
              <a:rPr lang="de-DE"/>
              <a:t>Platzhalter für die Werteinheit</a:t>
            </a:r>
            <a:endParaRPr lang="de-DE" dirty="0"/>
          </a:p>
        </p:txBody>
      </p:sp>
      <p:sp>
        <p:nvSpPr>
          <p:cNvPr id="15" name="Diagrammplatzhalter 6"/>
          <p:cNvSpPr>
            <a:spLocks noGrp="1"/>
          </p:cNvSpPr>
          <p:nvPr>
            <p:ph type="chart" sz="quarter" idx="17"/>
          </p:nvPr>
        </p:nvSpPr>
        <p:spPr bwMode="gray">
          <a:xfrm>
            <a:off x="251520" y="1880827"/>
            <a:ext cx="4185000" cy="4104000"/>
          </a:xfrm>
        </p:spPr>
        <p:txBody>
          <a:bodyPr/>
          <a:lstStyle>
            <a:lvl1pPr>
              <a:spcBef>
                <a:spcPts val="0"/>
              </a:spcBef>
              <a:defRPr b="0"/>
            </a:lvl1pPr>
          </a:lstStyle>
          <a:p>
            <a:r>
              <a:rPr lang="de-DE"/>
              <a:t>Diagramm durch Klicken auf Symbol hinzufügen</a:t>
            </a:r>
            <a:endParaRPr lang="de-DE" dirty="0"/>
          </a:p>
        </p:txBody>
      </p:sp>
      <p:sp>
        <p:nvSpPr>
          <p:cNvPr id="16" name="Textplatzhalter 8"/>
          <p:cNvSpPr>
            <a:spLocks noGrp="1"/>
          </p:cNvSpPr>
          <p:nvPr>
            <p:ph type="body" sz="quarter" idx="18" hasCustomPrompt="1"/>
          </p:nvPr>
        </p:nvSpPr>
        <p:spPr bwMode="gray">
          <a:xfrm>
            <a:off x="251520" y="1268761"/>
            <a:ext cx="4185000" cy="179152"/>
          </a:xfrm>
        </p:spPr>
        <p:txBody>
          <a:bodyPr wrap="square">
            <a:spAutoFit/>
          </a:bodyPr>
          <a:lstStyle>
            <a:lvl1pPr algn="l">
              <a:spcBef>
                <a:spcPts val="0"/>
              </a:spcBef>
              <a:defRPr b="1"/>
            </a:lvl1pPr>
            <a:lvl2pPr marL="0" indent="0" algn="ctr">
              <a:buNone/>
              <a:defRPr/>
            </a:lvl2pPr>
          </a:lstStyle>
          <a:p>
            <a:pPr lvl="0"/>
            <a:r>
              <a:rPr lang="de-DE" dirty="0"/>
              <a:t>Platzhalter für den Diagrammtitel</a:t>
            </a:r>
          </a:p>
        </p:txBody>
      </p:sp>
      <p:sp>
        <p:nvSpPr>
          <p:cNvPr id="17" name="Textplatzhalter 8"/>
          <p:cNvSpPr>
            <a:spLocks noGrp="1"/>
          </p:cNvSpPr>
          <p:nvPr>
            <p:ph type="body" sz="quarter" idx="19" hasCustomPrompt="1"/>
          </p:nvPr>
        </p:nvSpPr>
        <p:spPr bwMode="gray">
          <a:xfrm>
            <a:off x="251520" y="1556792"/>
            <a:ext cx="4185000" cy="179152"/>
          </a:xfrm>
        </p:spPr>
        <p:txBody>
          <a:bodyPr wrap="square">
            <a:spAutoFit/>
          </a:bodyPr>
          <a:lstStyle>
            <a:lvl1pPr algn="l">
              <a:spcBef>
                <a:spcPts val="0"/>
              </a:spcBef>
              <a:defRPr b="0" baseline="0"/>
            </a:lvl1pPr>
            <a:lvl2pPr marL="0" indent="0" algn="ctr">
              <a:buNone/>
              <a:defRPr/>
            </a:lvl2pPr>
          </a:lstStyle>
          <a:p>
            <a:pPr lvl="0"/>
            <a:r>
              <a:rPr lang="de-DE" dirty="0"/>
              <a:t>Platzhalter für die Werteinheit</a:t>
            </a:r>
          </a:p>
        </p:txBody>
      </p:sp>
      <p:sp>
        <p:nvSpPr>
          <p:cNvPr id="18" name="Textplatzhalter 10"/>
          <p:cNvSpPr>
            <a:spLocks noGrp="1"/>
          </p:cNvSpPr>
          <p:nvPr>
            <p:ph type="body" sz="quarter" idx="20" hasCustomPrompt="1"/>
          </p:nvPr>
        </p:nvSpPr>
        <p:spPr bwMode="gray">
          <a:xfrm>
            <a:off x="251520" y="6060244"/>
            <a:ext cx="4185000" cy="141064"/>
          </a:xfrm>
        </p:spPr>
        <p:txBody>
          <a:bodyPr anchor="b">
            <a:noAutofit/>
          </a:bodyPr>
          <a:lstStyle>
            <a:lvl1pPr algn="r">
              <a:lnSpc>
                <a:spcPts val="810"/>
              </a:lnSpc>
              <a:spcBef>
                <a:spcPts val="0"/>
              </a:spcBef>
              <a:defRPr sz="675" b="0">
                <a:solidFill>
                  <a:schemeClr val="tx1">
                    <a:lumMod val="50000"/>
                    <a:lumOff val="50000"/>
                  </a:schemeClr>
                </a:solidFill>
              </a:defRPr>
            </a:lvl1pPr>
            <a:lvl2pPr>
              <a:lnSpc>
                <a:spcPts val="810"/>
              </a:lnSpc>
              <a:defRPr sz="675">
                <a:solidFill>
                  <a:schemeClr val="accent1"/>
                </a:solidFill>
              </a:defRPr>
            </a:lvl2pPr>
            <a:lvl3pPr>
              <a:lnSpc>
                <a:spcPts val="810"/>
              </a:lnSpc>
              <a:defRPr sz="675">
                <a:solidFill>
                  <a:schemeClr val="accent1"/>
                </a:solidFill>
              </a:defRPr>
            </a:lvl3pPr>
            <a:lvl4pPr>
              <a:lnSpc>
                <a:spcPts val="810"/>
              </a:lnSpc>
              <a:defRPr sz="675">
                <a:solidFill>
                  <a:schemeClr val="accent1"/>
                </a:solidFill>
              </a:defRPr>
            </a:lvl4pPr>
            <a:lvl5pPr>
              <a:lnSpc>
                <a:spcPts val="810"/>
              </a:lnSpc>
              <a:defRPr sz="675">
                <a:solidFill>
                  <a:schemeClr val="accent1"/>
                </a:solidFill>
              </a:defRPr>
            </a:lvl5pPr>
          </a:lstStyle>
          <a:p>
            <a:pPr lvl="0"/>
            <a:r>
              <a:rPr lang="de-DE" dirty="0"/>
              <a:t>Platzhalter für eine Quellenangabe</a:t>
            </a:r>
          </a:p>
        </p:txBody>
      </p:sp>
      <p:sp>
        <p:nvSpPr>
          <p:cNvPr id="3" name="Titel 2"/>
          <p:cNvSpPr>
            <a:spLocks noGrp="1"/>
          </p:cNvSpPr>
          <p:nvPr>
            <p:ph type="title"/>
          </p:nvPr>
        </p:nvSpPr>
        <p:spPr/>
        <p:txBody>
          <a:bodyPr/>
          <a:lstStyle/>
          <a:p>
            <a:r>
              <a:rPr lang="de-DE"/>
              <a:t>Mastertitelformat bearbeiten</a:t>
            </a:r>
          </a:p>
        </p:txBody>
      </p:sp>
      <p:sp>
        <p:nvSpPr>
          <p:cNvPr id="6" name="Fußzeilenplatzhalter 5"/>
          <p:cNvSpPr>
            <a:spLocks noGrp="1"/>
          </p:cNvSpPr>
          <p:nvPr>
            <p:ph type="ftr" sz="quarter" idx="21"/>
          </p:nvPr>
        </p:nvSpPr>
        <p:spPr/>
        <p:txBody>
          <a:bodyPr/>
          <a:lstStyle/>
          <a:p>
            <a:r>
              <a:rPr lang="de-DE" noProof="0"/>
              <a:t>HDI CleverInvest Basisrente | Schulungs-Unterlage | Januar 2023</a:t>
            </a:r>
            <a:endParaRPr lang="de-DE" noProof="0" dirty="0"/>
          </a:p>
        </p:txBody>
      </p:sp>
      <p:sp>
        <p:nvSpPr>
          <p:cNvPr id="8" name="Foliennummernplatzhalter 7"/>
          <p:cNvSpPr>
            <a:spLocks noGrp="1"/>
          </p:cNvSpPr>
          <p:nvPr>
            <p:ph type="sldNum" sz="quarter" idx="22"/>
          </p:nvPr>
        </p:nvSpPr>
        <p:spPr/>
        <p:txBody>
          <a:bodyPr/>
          <a:lstStyle/>
          <a:p>
            <a:fld id="{7EC6429F-8EBA-4254-B9C8-295228AFE7F1}" type="slidenum">
              <a:rPr lang="de-DE" noProof="0" smtClean="0"/>
              <a:pPr/>
              <a:t>‹Nr.›</a:t>
            </a:fld>
            <a:endParaRPr lang="de-DE" noProof="0" dirty="0"/>
          </a:p>
        </p:txBody>
      </p:sp>
      <p:graphicFrame>
        <p:nvGraphicFramePr>
          <p:cNvPr id="19" name="Objekt 18" hidden="1">
            <a:extLst>
              <a:ext uri="{FF2B5EF4-FFF2-40B4-BE49-F238E27FC236}">
                <a16:creationId xmlns:a16="http://schemas.microsoft.com/office/drawing/2014/main" id="{643C2D23-BD2F-477B-ABAE-012C3BB39299}"/>
              </a:ext>
            </a:extLst>
          </p:cNvPr>
          <p:cNvGraphicFramePr>
            <a:graphicFrameLocks noChangeAspect="1"/>
          </p:cNvGraphicFramePr>
          <p:nvPr userDrawn="1">
            <p:custDataLst>
              <p:tags r:id="rId4"/>
            </p:custDataLst>
            <p:extLst>
              <p:ext uri="{D42A27DB-BD31-4B8C-83A1-F6EECF244321}">
                <p14:modId xmlns:p14="http://schemas.microsoft.com/office/powerpoint/2010/main" val="98603051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0767" name="think-cell Folie" r:id="rId9" imgW="344" imgH="345" progId="TCLayout.ActiveDocument.1">
                  <p:embed/>
                </p:oleObj>
              </mc:Choice>
              <mc:Fallback>
                <p:oleObj name="think-cell Folie" r:id="rId9" imgW="344" imgH="345" progId="TCLayout.ActiveDocument.1">
                  <p:embed/>
                  <p:pic>
                    <p:nvPicPr>
                      <p:cNvPr id="19" name="Objekt 18" hidden="1">
                        <a:extLst>
                          <a:ext uri="{FF2B5EF4-FFF2-40B4-BE49-F238E27FC236}">
                            <a16:creationId xmlns:a16="http://schemas.microsoft.com/office/drawing/2014/main" id="{643C2D23-BD2F-477B-ABAE-012C3BB39299}"/>
                          </a:ext>
                        </a:extLst>
                      </p:cNvPr>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20" name="Rechteck 19" hidden="1">
            <a:extLst>
              <a:ext uri="{FF2B5EF4-FFF2-40B4-BE49-F238E27FC236}">
                <a16:creationId xmlns:a16="http://schemas.microsoft.com/office/drawing/2014/main" id="{B42A8AF3-BA22-4615-9EB3-B4AE03A8732C}"/>
              </a:ext>
            </a:extLst>
          </p:cNvPr>
          <p:cNvSpPr/>
          <p:nvPr userDrawn="1">
            <p:custDataLst>
              <p:tags r:id="rId5"/>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Tree>
    <p:extLst>
      <p:ext uri="{BB962C8B-B14F-4D97-AF65-F5344CB8AC3E}">
        <p14:creationId xmlns:p14="http://schemas.microsoft.com/office/powerpoint/2010/main" val="4155832949"/>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Zahlen und Fak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73A3E-BE47-4529-9CA5-D433B9DDB801}"/>
              </a:ext>
            </a:extLst>
          </p:cNvPr>
          <p:cNvSpPr>
            <a:spLocks noGrp="1"/>
          </p:cNvSpPr>
          <p:nvPr>
            <p:ph type="title"/>
          </p:nvPr>
        </p:nvSpPr>
        <p:spPr/>
        <p:txBody>
          <a:bodyPr/>
          <a:lstStyle/>
          <a:p>
            <a:r>
              <a:rPr lang="de-DE" dirty="0"/>
              <a:t>Mastertitelformat bearbeiten</a:t>
            </a:r>
          </a:p>
        </p:txBody>
      </p:sp>
      <p:sp>
        <p:nvSpPr>
          <p:cNvPr id="3" name="Fußzeilenplatzhalter 2">
            <a:extLst>
              <a:ext uri="{FF2B5EF4-FFF2-40B4-BE49-F238E27FC236}">
                <a16:creationId xmlns:a16="http://schemas.microsoft.com/office/drawing/2014/main" id="{477BB807-AED1-429A-8F6A-368DE3F54D45}"/>
              </a:ext>
            </a:extLst>
          </p:cNvPr>
          <p:cNvSpPr>
            <a:spLocks noGrp="1"/>
          </p:cNvSpPr>
          <p:nvPr>
            <p:ph type="ftr" sz="quarter" idx="10"/>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48156D56-6F4D-48AD-94F6-C87A2AD371A4}"/>
              </a:ext>
            </a:extLst>
          </p:cNvPr>
          <p:cNvSpPr>
            <a:spLocks noGrp="1"/>
          </p:cNvSpPr>
          <p:nvPr>
            <p:ph type="sldNum" sz="quarter" idx="11"/>
          </p:nvPr>
        </p:nvSpPr>
        <p:spPr/>
        <p:txBody>
          <a:bodyPr/>
          <a:lstStyle/>
          <a:p>
            <a:fld id="{7EC6429F-8EBA-4254-B9C8-295228AFE7F1}" type="slidenum">
              <a:rPr lang="de-DE" smtClean="0"/>
              <a:pPr/>
              <a:t>‹Nr.›</a:t>
            </a:fld>
            <a:endParaRPr lang="de-DE" dirty="0"/>
          </a:p>
        </p:txBody>
      </p:sp>
      <p:sp>
        <p:nvSpPr>
          <p:cNvPr id="5" name="Fußzeilenplatzhalter 4">
            <a:extLst>
              <a:ext uri="{FF2B5EF4-FFF2-40B4-BE49-F238E27FC236}">
                <a16:creationId xmlns:a16="http://schemas.microsoft.com/office/drawing/2014/main" id="{9CE20801-6527-4CE7-8EA0-554910CCEF28}"/>
              </a:ext>
            </a:extLst>
          </p:cNvPr>
          <p:cNvSpPr>
            <a:spLocks noGrp="1"/>
          </p:cNvSpPr>
          <p:nvPr>
            <p:ph type="ftr" sz="quarter" idx="12"/>
          </p:nvPr>
        </p:nvSpPr>
        <p:spPr/>
        <p:txBody>
          <a:bodyPr/>
          <a:lstStyle/>
          <a:p>
            <a:r>
              <a:rPr lang="de-DE"/>
              <a:t>Titel der Präsentation | Name Referent | Marketing-Unterlage | TT.MM.JJJJ</a:t>
            </a:r>
            <a:endParaRPr lang="de-DE" dirty="0"/>
          </a:p>
        </p:txBody>
      </p:sp>
      <p:sp>
        <p:nvSpPr>
          <p:cNvPr id="6" name="Foliennummernplatzhalter 5">
            <a:extLst>
              <a:ext uri="{FF2B5EF4-FFF2-40B4-BE49-F238E27FC236}">
                <a16:creationId xmlns:a16="http://schemas.microsoft.com/office/drawing/2014/main" id="{1A924EE5-A204-4A9B-A0DA-F838045349D6}"/>
              </a:ext>
            </a:extLst>
          </p:cNvPr>
          <p:cNvSpPr>
            <a:spLocks noGrp="1"/>
          </p:cNvSpPr>
          <p:nvPr>
            <p:ph type="sldNum" sz="quarter" idx="13"/>
          </p:nvPr>
        </p:nvSpPr>
        <p:spPr/>
        <p:txBody>
          <a:bodyPr/>
          <a:lstStyle/>
          <a:p>
            <a:fld id="{7EC6429F-8EBA-4254-B9C8-295228AFE7F1}" type="slidenum">
              <a:rPr lang="de-DE" smtClean="0"/>
              <a:pPr/>
              <a:t>‹Nr.›</a:t>
            </a:fld>
            <a:endParaRPr lang="de-DE" dirty="0"/>
          </a:p>
        </p:txBody>
      </p:sp>
      <p:sp>
        <p:nvSpPr>
          <p:cNvPr id="9" name="Textplatzhalter 18">
            <a:extLst>
              <a:ext uri="{FF2B5EF4-FFF2-40B4-BE49-F238E27FC236}">
                <a16:creationId xmlns:a16="http://schemas.microsoft.com/office/drawing/2014/main" id="{48B6B9B8-7C98-4BCB-A6D4-5899F23FFF84}"/>
              </a:ext>
            </a:extLst>
          </p:cNvPr>
          <p:cNvSpPr>
            <a:spLocks noGrp="1"/>
          </p:cNvSpPr>
          <p:nvPr>
            <p:ph type="body" sz="quarter" idx="29"/>
          </p:nvPr>
        </p:nvSpPr>
        <p:spPr>
          <a:xfrm>
            <a:off x="251223" y="1268413"/>
            <a:ext cx="8641556" cy="1003732"/>
          </a:xfrm>
          <a:prstGeom prst="rect">
            <a:avLst/>
          </a:prstGeom>
          <a:noFill/>
        </p:spPr>
        <p:txBody>
          <a:bodyPr anchor="ctr"/>
          <a:lstStyle>
            <a:lvl1pPr algn="l">
              <a:defRPr sz="1200">
                <a:solidFill>
                  <a:schemeClr val="bg1"/>
                </a:solidFill>
                <a:effectLst/>
              </a:defRPr>
            </a:lvl1pPr>
          </a:lstStyle>
          <a:p>
            <a:pPr lvl="0"/>
            <a:endParaRPr lang="de-DE" dirty="0"/>
          </a:p>
        </p:txBody>
      </p:sp>
      <p:sp>
        <p:nvSpPr>
          <p:cNvPr id="10" name="Textplatzhalter 14">
            <a:extLst>
              <a:ext uri="{FF2B5EF4-FFF2-40B4-BE49-F238E27FC236}">
                <a16:creationId xmlns:a16="http://schemas.microsoft.com/office/drawing/2014/main" id="{D0D34410-1CC3-4E78-AAD0-BBF28D20F72B}"/>
              </a:ext>
            </a:extLst>
          </p:cNvPr>
          <p:cNvSpPr>
            <a:spLocks noGrp="1"/>
          </p:cNvSpPr>
          <p:nvPr>
            <p:ph type="body" sz="quarter" idx="34"/>
          </p:nvPr>
        </p:nvSpPr>
        <p:spPr>
          <a:xfrm>
            <a:off x="6107392" y="4405095"/>
            <a:ext cx="2889000" cy="1800000"/>
          </a:xfrm>
          <a:solidFill>
            <a:schemeClr val="bg2"/>
          </a:solidFill>
          <a:ln w="19050">
            <a:noFill/>
          </a:ln>
          <a:effectLst/>
        </p:spPr>
        <p:txBody>
          <a:bodyPr lIns="144000" tIns="144000" rIns="144000" bIns="144000" anchor="t"/>
          <a:lstStyle>
            <a:lvl1pPr>
              <a:lnSpc>
                <a:spcPct val="100000"/>
              </a:lnSpc>
              <a:defRPr sz="1050" b="0">
                <a:solidFill>
                  <a:schemeClr val="bg1"/>
                </a:solidFill>
              </a:defRPr>
            </a:lvl1pPr>
          </a:lstStyle>
          <a:p>
            <a:pPr lvl="0"/>
            <a:r>
              <a:rPr lang="de-DE" dirty="0"/>
              <a:t>Mastertextformat bearbeiten</a:t>
            </a:r>
          </a:p>
        </p:txBody>
      </p:sp>
      <p:sp>
        <p:nvSpPr>
          <p:cNvPr id="12" name="Textplatzhalter 14">
            <a:extLst>
              <a:ext uri="{FF2B5EF4-FFF2-40B4-BE49-F238E27FC236}">
                <a16:creationId xmlns:a16="http://schemas.microsoft.com/office/drawing/2014/main" id="{44A9F4CA-3782-449D-A5CA-0D67A484418B}"/>
              </a:ext>
            </a:extLst>
          </p:cNvPr>
          <p:cNvSpPr>
            <a:spLocks noGrp="1"/>
          </p:cNvSpPr>
          <p:nvPr>
            <p:ph type="body" sz="quarter" idx="36"/>
          </p:nvPr>
        </p:nvSpPr>
        <p:spPr>
          <a:xfrm>
            <a:off x="143508" y="4405095"/>
            <a:ext cx="2889000" cy="1800000"/>
          </a:xfrm>
          <a:solidFill>
            <a:schemeClr val="bg2"/>
          </a:solidFill>
          <a:ln w="19050">
            <a:noFill/>
          </a:ln>
          <a:effectLst/>
        </p:spPr>
        <p:txBody>
          <a:bodyPr lIns="144000" tIns="144000" rIns="144000" bIns="144000" anchor="t"/>
          <a:lstStyle>
            <a:lvl1pPr>
              <a:lnSpc>
                <a:spcPct val="100000"/>
              </a:lnSpc>
              <a:defRPr sz="1050" b="0">
                <a:solidFill>
                  <a:schemeClr val="bg1"/>
                </a:solidFill>
              </a:defRPr>
            </a:lvl1pPr>
          </a:lstStyle>
          <a:p>
            <a:pPr lvl="0"/>
            <a:r>
              <a:rPr lang="de-DE" dirty="0"/>
              <a:t>Mastertextformat bearbeiten</a:t>
            </a:r>
          </a:p>
        </p:txBody>
      </p:sp>
      <p:sp>
        <p:nvSpPr>
          <p:cNvPr id="14" name="Textplatzhalter 14">
            <a:extLst>
              <a:ext uri="{FF2B5EF4-FFF2-40B4-BE49-F238E27FC236}">
                <a16:creationId xmlns:a16="http://schemas.microsoft.com/office/drawing/2014/main" id="{7A5FE4B4-7BE3-49F0-9BCB-F6D301DB7AF1}"/>
              </a:ext>
            </a:extLst>
          </p:cNvPr>
          <p:cNvSpPr>
            <a:spLocks noGrp="1"/>
          </p:cNvSpPr>
          <p:nvPr>
            <p:ph type="body" sz="quarter" idx="38"/>
          </p:nvPr>
        </p:nvSpPr>
        <p:spPr>
          <a:xfrm>
            <a:off x="3125450" y="4405095"/>
            <a:ext cx="2889000" cy="1800000"/>
          </a:xfrm>
          <a:solidFill>
            <a:schemeClr val="bg2"/>
          </a:solidFill>
          <a:ln w="19050">
            <a:noFill/>
          </a:ln>
          <a:effectLst/>
        </p:spPr>
        <p:txBody>
          <a:bodyPr lIns="144000" tIns="144000" rIns="144000" bIns="144000" anchor="t"/>
          <a:lstStyle>
            <a:lvl1pPr>
              <a:lnSpc>
                <a:spcPct val="100000"/>
              </a:lnSpc>
              <a:defRPr sz="1050" b="0">
                <a:solidFill>
                  <a:schemeClr val="bg1"/>
                </a:solidFill>
              </a:defRPr>
            </a:lvl1pPr>
          </a:lstStyle>
          <a:p>
            <a:pPr lvl="0"/>
            <a:r>
              <a:rPr lang="de-DE" dirty="0"/>
              <a:t>Mastertextformat bearbeiten</a:t>
            </a:r>
          </a:p>
        </p:txBody>
      </p:sp>
      <p:sp>
        <p:nvSpPr>
          <p:cNvPr id="16" name="Textplatzhalter 14">
            <a:extLst>
              <a:ext uri="{FF2B5EF4-FFF2-40B4-BE49-F238E27FC236}">
                <a16:creationId xmlns:a16="http://schemas.microsoft.com/office/drawing/2014/main" id="{8F277297-3E80-409A-B38A-9D093593E85A}"/>
              </a:ext>
            </a:extLst>
          </p:cNvPr>
          <p:cNvSpPr>
            <a:spLocks noGrp="1"/>
          </p:cNvSpPr>
          <p:nvPr>
            <p:ph type="body" sz="quarter" idx="39"/>
          </p:nvPr>
        </p:nvSpPr>
        <p:spPr>
          <a:xfrm>
            <a:off x="6107392" y="2461790"/>
            <a:ext cx="2889000" cy="1800000"/>
          </a:xfrm>
          <a:solidFill>
            <a:schemeClr val="bg2"/>
          </a:solidFill>
          <a:ln w="19050">
            <a:noFill/>
          </a:ln>
          <a:effectLst/>
        </p:spPr>
        <p:txBody>
          <a:bodyPr lIns="144000" tIns="144000" rIns="144000" bIns="144000" anchor="t"/>
          <a:lstStyle>
            <a:lvl1pPr>
              <a:lnSpc>
                <a:spcPct val="100000"/>
              </a:lnSpc>
              <a:defRPr sz="1050" b="0">
                <a:solidFill>
                  <a:schemeClr val="bg1"/>
                </a:solidFill>
              </a:defRPr>
            </a:lvl1pPr>
          </a:lstStyle>
          <a:p>
            <a:pPr lvl="0"/>
            <a:r>
              <a:rPr lang="de-DE" dirty="0"/>
              <a:t>Mastertextformat bearbeiten</a:t>
            </a:r>
          </a:p>
        </p:txBody>
      </p:sp>
      <p:sp>
        <p:nvSpPr>
          <p:cNvPr id="17" name="Textplatzhalter 14">
            <a:extLst>
              <a:ext uri="{FF2B5EF4-FFF2-40B4-BE49-F238E27FC236}">
                <a16:creationId xmlns:a16="http://schemas.microsoft.com/office/drawing/2014/main" id="{6B90B1FF-A3EA-4325-B132-C3839443CF8F}"/>
              </a:ext>
            </a:extLst>
          </p:cNvPr>
          <p:cNvSpPr>
            <a:spLocks noGrp="1"/>
          </p:cNvSpPr>
          <p:nvPr>
            <p:ph type="body" sz="quarter" idx="40"/>
          </p:nvPr>
        </p:nvSpPr>
        <p:spPr>
          <a:xfrm>
            <a:off x="143508" y="2461790"/>
            <a:ext cx="2889000" cy="1800000"/>
          </a:xfrm>
          <a:solidFill>
            <a:schemeClr val="bg2"/>
          </a:solidFill>
          <a:ln w="19050">
            <a:noFill/>
          </a:ln>
          <a:effectLst/>
        </p:spPr>
        <p:txBody>
          <a:bodyPr lIns="144000" tIns="144000" rIns="144000" bIns="144000" anchor="t"/>
          <a:lstStyle>
            <a:lvl1pPr>
              <a:lnSpc>
                <a:spcPct val="100000"/>
              </a:lnSpc>
              <a:defRPr sz="1050" b="0">
                <a:solidFill>
                  <a:schemeClr val="bg1"/>
                </a:solidFill>
              </a:defRPr>
            </a:lvl1pPr>
          </a:lstStyle>
          <a:p>
            <a:pPr lvl="0"/>
            <a:r>
              <a:rPr lang="de-DE" dirty="0"/>
              <a:t>Mastertextformat bearbeiten</a:t>
            </a:r>
          </a:p>
        </p:txBody>
      </p:sp>
      <p:sp>
        <p:nvSpPr>
          <p:cNvPr id="18" name="Textplatzhalter 14">
            <a:extLst>
              <a:ext uri="{FF2B5EF4-FFF2-40B4-BE49-F238E27FC236}">
                <a16:creationId xmlns:a16="http://schemas.microsoft.com/office/drawing/2014/main" id="{8847DE85-EB34-4EB0-9BF3-7F75D87DAA66}"/>
              </a:ext>
            </a:extLst>
          </p:cNvPr>
          <p:cNvSpPr>
            <a:spLocks noGrp="1"/>
          </p:cNvSpPr>
          <p:nvPr>
            <p:ph type="body" sz="quarter" idx="41"/>
          </p:nvPr>
        </p:nvSpPr>
        <p:spPr>
          <a:xfrm>
            <a:off x="3125450" y="2461790"/>
            <a:ext cx="2889000" cy="1800000"/>
          </a:xfrm>
          <a:solidFill>
            <a:schemeClr val="bg2"/>
          </a:solidFill>
          <a:ln w="19050">
            <a:noFill/>
          </a:ln>
          <a:effectLst/>
        </p:spPr>
        <p:txBody>
          <a:bodyPr lIns="144000" tIns="144000" rIns="144000" bIns="144000" anchor="t"/>
          <a:lstStyle>
            <a:lvl1pPr>
              <a:lnSpc>
                <a:spcPct val="100000"/>
              </a:lnSpc>
              <a:defRPr sz="1050" b="0">
                <a:solidFill>
                  <a:schemeClr val="bg1"/>
                </a:solidFill>
              </a:defRPr>
            </a:lvl1pPr>
          </a:lstStyle>
          <a:p>
            <a:pPr lvl="0"/>
            <a:r>
              <a:rPr lang="de-DE" dirty="0"/>
              <a:t>Mastertextformat bearbeiten</a:t>
            </a:r>
          </a:p>
        </p:txBody>
      </p:sp>
      <p:sp>
        <p:nvSpPr>
          <p:cNvPr id="8" name="Bildplatzhalter 7">
            <a:extLst>
              <a:ext uri="{FF2B5EF4-FFF2-40B4-BE49-F238E27FC236}">
                <a16:creationId xmlns:a16="http://schemas.microsoft.com/office/drawing/2014/main" id="{3B78CBCD-FE09-4E19-8B53-A283D286FB4C}"/>
              </a:ext>
            </a:extLst>
          </p:cNvPr>
          <p:cNvSpPr>
            <a:spLocks noGrp="1"/>
          </p:cNvSpPr>
          <p:nvPr>
            <p:ph type="pic" sz="quarter" idx="14" hasCustomPrompt="1"/>
          </p:nvPr>
        </p:nvSpPr>
        <p:spPr>
          <a:xfrm>
            <a:off x="0" y="0"/>
            <a:ext cx="9144000" cy="3789040"/>
          </a:xfrm>
          <a:solidFill>
            <a:schemeClr val="bg1">
              <a:lumMod val="85000"/>
            </a:schemeClr>
          </a:solidFill>
        </p:spPr>
        <p:txBody>
          <a:bodyPr anchor="t"/>
          <a:lstStyle>
            <a:lvl1pPr algn="ctr">
              <a:defRPr/>
            </a:lvl1pPr>
          </a:lstStyle>
          <a:p>
            <a:r>
              <a:rPr lang="de-DE" dirty="0"/>
              <a:t>Bild abdunkeln(-70%) und in den Hintergrund verschieben!</a:t>
            </a:r>
          </a:p>
        </p:txBody>
      </p:sp>
    </p:spTree>
    <p:extLst>
      <p:ext uri="{BB962C8B-B14F-4D97-AF65-F5344CB8AC3E}">
        <p14:creationId xmlns:p14="http://schemas.microsoft.com/office/powerpoint/2010/main" val="22126990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Zeitstrahl Anfa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73A3E-BE47-4529-9CA5-D433B9DDB801}"/>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477BB807-AED1-429A-8F6A-368DE3F54D45}"/>
              </a:ext>
            </a:extLst>
          </p:cNvPr>
          <p:cNvSpPr>
            <a:spLocks noGrp="1"/>
          </p:cNvSpPr>
          <p:nvPr>
            <p:ph type="ftr" sz="quarter" idx="10"/>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48156D56-6F4D-48AD-94F6-C87A2AD371A4}"/>
              </a:ext>
            </a:extLst>
          </p:cNvPr>
          <p:cNvSpPr>
            <a:spLocks noGrp="1"/>
          </p:cNvSpPr>
          <p:nvPr>
            <p:ph type="sldNum" sz="quarter" idx="11"/>
          </p:nvPr>
        </p:nvSpPr>
        <p:spPr/>
        <p:txBody>
          <a:bodyPr/>
          <a:lstStyle/>
          <a:p>
            <a:fld id="{7EC6429F-8EBA-4254-B9C8-295228AFE7F1}" type="slidenum">
              <a:rPr lang="de-DE" smtClean="0"/>
              <a:pPr/>
              <a:t>‹Nr.›</a:t>
            </a:fld>
            <a:endParaRPr lang="de-DE" dirty="0"/>
          </a:p>
        </p:txBody>
      </p:sp>
      <p:sp>
        <p:nvSpPr>
          <p:cNvPr id="5" name="Fußzeilenplatzhalter 4">
            <a:extLst>
              <a:ext uri="{FF2B5EF4-FFF2-40B4-BE49-F238E27FC236}">
                <a16:creationId xmlns:a16="http://schemas.microsoft.com/office/drawing/2014/main" id="{9CE20801-6527-4CE7-8EA0-554910CCEF28}"/>
              </a:ext>
            </a:extLst>
          </p:cNvPr>
          <p:cNvSpPr>
            <a:spLocks noGrp="1"/>
          </p:cNvSpPr>
          <p:nvPr>
            <p:ph type="ftr" sz="quarter" idx="12"/>
          </p:nvPr>
        </p:nvSpPr>
        <p:spPr/>
        <p:txBody>
          <a:bodyPr/>
          <a:lstStyle/>
          <a:p>
            <a:r>
              <a:rPr lang="de-DE"/>
              <a:t>Titel der Präsentation | Name Referent | Marketing-Unterlage | TT.MM.JJJJ</a:t>
            </a:r>
            <a:endParaRPr lang="de-DE" dirty="0"/>
          </a:p>
        </p:txBody>
      </p:sp>
      <p:sp>
        <p:nvSpPr>
          <p:cNvPr id="6" name="Foliennummernplatzhalter 5">
            <a:extLst>
              <a:ext uri="{FF2B5EF4-FFF2-40B4-BE49-F238E27FC236}">
                <a16:creationId xmlns:a16="http://schemas.microsoft.com/office/drawing/2014/main" id="{1A924EE5-A204-4A9B-A0DA-F838045349D6}"/>
              </a:ext>
            </a:extLst>
          </p:cNvPr>
          <p:cNvSpPr>
            <a:spLocks noGrp="1"/>
          </p:cNvSpPr>
          <p:nvPr>
            <p:ph type="sldNum" sz="quarter" idx="13"/>
          </p:nvPr>
        </p:nvSpPr>
        <p:spPr/>
        <p:txBody>
          <a:bodyPr/>
          <a:lstStyle/>
          <a:p>
            <a:fld id="{7EC6429F-8EBA-4254-B9C8-295228AFE7F1}" type="slidenum">
              <a:rPr lang="de-DE" smtClean="0"/>
              <a:pPr/>
              <a:t>‹Nr.›</a:t>
            </a:fld>
            <a:endParaRPr lang="de-DE" dirty="0"/>
          </a:p>
        </p:txBody>
      </p:sp>
      <p:sp>
        <p:nvSpPr>
          <p:cNvPr id="29" name="Freihandform: Form 28">
            <a:extLst>
              <a:ext uri="{FF2B5EF4-FFF2-40B4-BE49-F238E27FC236}">
                <a16:creationId xmlns:a16="http://schemas.microsoft.com/office/drawing/2014/main" id="{570A15CA-F5D3-4E97-908E-A1A01CFBB30D}"/>
              </a:ext>
            </a:extLst>
          </p:cNvPr>
          <p:cNvSpPr/>
          <p:nvPr userDrawn="1"/>
        </p:nvSpPr>
        <p:spPr>
          <a:xfrm>
            <a:off x="278607" y="3530550"/>
            <a:ext cx="8865393" cy="427692"/>
          </a:xfrm>
          <a:custGeom>
            <a:avLst/>
            <a:gdLst>
              <a:gd name="connsiteX0" fmla="*/ 213846 w 11820524"/>
              <a:gd name="connsiteY0" fmla="*/ 0 h 427692"/>
              <a:gd name="connsiteX1" fmla="*/ 11820524 w 11820524"/>
              <a:gd name="connsiteY1" fmla="*/ 0 h 427692"/>
              <a:gd name="connsiteX2" fmla="*/ 11820524 w 11820524"/>
              <a:gd name="connsiteY2" fmla="*/ 427692 h 427692"/>
              <a:gd name="connsiteX3" fmla="*/ 213846 w 11820524"/>
              <a:gd name="connsiteY3" fmla="*/ 427692 h 427692"/>
              <a:gd name="connsiteX4" fmla="*/ 0 w 11820524"/>
              <a:gd name="connsiteY4" fmla="*/ 213846 h 427692"/>
              <a:gd name="connsiteX5" fmla="*/ 213846 w 11820524"/>
              <a:gd name="connsiteY5" fmla="*/ 0 h 42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0524" h="427692">
                <a:moveTo>
                  <a:pt x="213846" y="0"/>
                </a:moveTo>
                <a:lnTo>
                  <a:pt x="11820524" y="0"/>
                </a:lnTo>
                <a:lnTo>
                  <a:pt x="11820524" y="427692"/>
                </a:lnTo>
                <a:lnTo>
                  <a:pt x="213846" y="427692"/>
                </a:lnTo>
                <a:cubicBezTo>
                  <a:pt x="95742" y="427692"/>
                  <a:pt x="0" y="331950"/>
                  <a:pt x="0" y="213846"/>
                </a:cubicBezTo>
                <a:cubicBezTo>
                  <a:pt x="0" y="95742"/>
                  <a:pt x="95742" y="0"/>
                  <a:pt x="213846" y="0"/>
                </a:cubicBezTo>
                <a:close/>
              </a:path>
            </a:pathLst>
          </a:custGeom>
          <a:solidFill>
            <a:srgbClr val="495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350">
              <a:latin typeface="+mn-lt"/>
            </a:endParaRPr>
          </a:p>
        </p:txBody>
      </p:sp>
      <p:sp>
        <p:nvSpPr>
          <p:cNvPr id="30" name="Textplatzhalter 9">
            <a:extLst>
              <a:ext uri="{FF2B5EF4-FFF2-40B4-BE49-F238E27FC236}">
                <a16:creationId xmlns:a16="http://schemas.microsoft.com/office/drawing/2014/main" id="{AF3B19D4-6BF9-45C5-A784-1529D98D42F9}"/>
              </a:ext>
            </a:extLst>
          </p:cNvPr>
          <p:cNvSpPr>
            <a:spLocks noGrp="1"/>
          </p:cNvSpPr>
          <p:nvPr>
            <p:ph type="body" sz="quarter" idx="17" hasCustomPrompt="1"/>
          </p:nvPr>
        </p:nvSpPr>
        <p:spPr>
          <a:xfrm>
            <a:off x="6558176" y="1996181"/>
            <a:ext cx="1489173" cy="319650"/>
          </a:xfrm>
          <a:prstGeom prst="rect">
            <a:avLst/>
          </a:prstGeom>
        </p:spPr>
        <p:txBody>
          <a:bodyPr/>
          <a:lstStyle>
            <a:lvl1pPr marL="0" indent="0">
              <a:lnSpc>
                <a:spcPct val="100000"/>
              </a:lnSpc>
              <a:spcBef>
                <a:spcPts val="0"/>
              </a:spcBef>
              <a:buNone/>
              <a:defRPr lang="de-DE" sz="1350" kern="1200" dirty="0" smtClean="0">
                <a:solidFill>
                  <a:schemeClr val="bg2"/>
                </a:solidFill>
                <a:latin typeface="+mn-lt"/>
                <a:ea typeface="Source Sans Pro SemiBold" panose="020B0603030403020204" pitchFamily="34" charset="0"/>
                <a:cs typeface="+mn-cs"/>
              </a:defRPr>
            </a:lvl1pPr>
          </a:lstStyle>
          <a:p>
            <a:pPr lvl="0"/>
            <a:r>
              <a:rPr lang="de-DE" dirty="0"/>
              <a:t>ÜBERSCHRIFT</a:t>
            </a:r>
          </a:p>
        </p:txBody>
      </p:sp>
      <p:sp>
        <p:nvSpPr>
          <p:cNvPr id="31" name="Textplatzhalter 9">
            <a:extLst>
              <a:ext uri="{FF2B5EF4-FFF2-40B4-BE49-F238E27FC236}">
                <a16:creationId xmlns:a16="http://schemas.microsoft.com/office/drawing/2014/main" id="{4A8EA388-8CA7-4CCD-B89C-995092FC7496}"/>
              </a:ext>
            </a:extLst>
          </p:cNvPr>
          <p:cNvSpPr>
            <a:spLocks noGrp="1"/>
          </p:cNvSpPr>
          <p:nvPr>
            <p:ph type="body" sz="quarter" idx="18" hasCustomPrompt="1"/>
          </p:nvPr>
        </p:nvSpPr>
        <p:spPr>
          <a:xfrm>
            <a:off x="6558177" y="1613717"/>
            <a:ext cx="963010" cy="270235"/>
          </a:xfrm>
          <a:prstGeom prst="rect">
            <a:avLst/>
          </a:prstGeom>
        </p:spPr>
        <p:txBody>
          <a:bodyPr/>
          <a:lstStyle>
            <a:lvl1pPr marL="0" indent="0">
              <a:lnSpc>
                <a:spcPct val="100000"/>
              </a:lnSpc>
              <a:spcBef>
                <a:spcPts val="0"/>
              </a:spcBef>
              <a:buNone/>
              <a:defRPr lang="de-DE" sz="1200" b="0" kern="1200" dirty="0" smtClean="0">
                <a:solidFill>
                  <a:schemeClr val="tx1"/>
                </a:solidFill>
                <a:latin typeface="+mn-lt"/>
                <a:ea typeface="Source Sans Pro SemiBold" panose="020B0603030403020204" pitchFamily="34" charset="0"/>
                <a:cs typeface="+mn-cs"/>
              </a:defRPr>
            </a:lvl1pPr>
          </a:lstStyle>
          <a:p>
            <a:pPr lvl="0"/>
            <a:r>
              <a:rPr lang="de-DE" dirty="0"/>
              <a:t>Datum</a:t>
            </a:r>
          </a:p>
        </p:txBody>
      </p:sp>
      <p:sp>
        <p:nvSpPr>
          <p:cNvPr id="32" name="Textplatzhalter 6">
            <a:extLst>
              <a:ext uri="{FF2B5EF4-FFF2-40B4-BE49-F238E27FC236}">
                <a16:creationId xmlns:a16="http://schemas.microsoft.com/office/drawing/2014/main" id="{13ED13AA-C546-4DF0-91AB-7B9EB9E851FD}"/>
              </a:ext>
            </a:extLst>
          </p:cNvPr>
          <p:cNvSpPr>
            <a:spLocks noGrp="1"/>
          </p:cNvSpPr>
          <p:nvPr>
            <p:ph type="body" sz="quarter" idx="19" hasCustomPrompt="1"/>
          </p:nvPr>
        </p:nvSpPr>
        <p:spPr>
          <a:xfrm>
            <a:off x="6563924" y="2393867"/>
            <a:ext cx="2251770" cy="1056254"/>
          </a:xfrm>
          <a:prstGeom prst="rect">
            <a:avLst/>
          </a:prstGeom>
        </p:spPr>
        <p:txBody>
          <a:bodyPr/>
          <a:lstStyle>
            <a:lvl1pPr marL="0" indent="0">
              <a:lnSpc>
                <a:spcPct val="100000"/>
              </a:lnSpc>
              <a:spcBef>
                <a:spcPts val="0"/>
              </a:spcBef>
              <a:buNone/>
              <a:defRPr sz="1050" b="0">
                <a:solidFill>
                  <a:schemeClr val="tx1">
                    <a:lumMod val="75000"/>
                    <a:lumOff val="25000"/>
                  </a:schemeClr>
                </a:solidFill>
                <a:latin typeface="+mn-lt"/>
              </a:defRPr>
            </a:lvl1pPr>
            <a:lvl2pPr>
              <a:defRPr sz="1050"/>
            </a:lvl2pPr>
            <a:lvl3pPr>
              <a:defRPr sz="1050"/>
            </a:lvl3pPr>
            <a:lvl4pPr>
              <a:lnSpc>
                <a:spcPct val="100000"/>
              </a:lnSpc>
              <a:spcBef>
                <a:spcPts val="0"/>
              </a:spcBef>
              <a:defRPr sz="1050" b="0">
                <a:solidFill>
                  <a:schemeClr val="tx1">
                    <a:lumMod val="75000"/>
                    <a:lumOff val="25000"/>
                  </a:schemeClr>
                </a:solidFill>
                <a:latin typeface="+mn-lt"/>
              </a:defRPr>
            </a:lvl4pPr>
            <a:lvl5pPr>
              <a:defRPr sz="1050"/>
            </a:lvl5pPr>
          </a:lstStyle>
          <a:p>
            <a:pPr lvl="0"/>
            <a:r>
              <a:rPr lang="de-DE" dirty="0" err="1"/>
              <a:t>Dublizieren</a:t>
            </a:r>
            <a:r>
              <a:rPr lang="de-DE" dirty="0"/>
              <a:t> und </a:t>
            </a:r>
            <a:r>
              <a:rPr lang="de-DE" dirty="0" err="1"/>
              <a:t>soviele</a:t>
            </a:r>
            <a:r>
              <a:rPr lang="de-DE" dirty="0"/>
              <a:t> </a:t>
            </a:r>
            <a:br>
              <a:rPr lang="de-DE" dirty="0"/>
            </a:br>
            <a:r>
              <a:rPr lang="de-DE" dirty="0"/>
              <a:t>Bereiche wie benötigt kreieren</a:t>
            </a:r>
          </a:p>
          <a:p>
            <a:pPr lvl="3"/>
            <a:endParaRPr lang="de-DE" dirty="0"/>
          </a:p>
        </p:txBody>
      </p:sp>
      <p:sp>
        <p:nvSpPr>
          <p:cNvPr id="33" name="Bildplatzhalter 6">
            <a:extLst>
              <a:ext uri="{FF2B5EF4-FFF2-40B4-BE49-F238E27FC236}">
                <a16:creationId xmlns:a16="http://schemas.microsoft.com/office/drawing/2014/main" id="{4CB92B83-80C7-4DDE-8ED2-B92334BEA64F}"/>
              </a:ext>
            </a:extLst>
          </p:cNvPr>
          <p:cNvSpPr>
            <a:spLocks noGrp="1"/>
          </p:cNvSpPr>
          <p:nvPr>
            <p:ph type="pic" sz="quarter" idx="14" hasCustomPrompt="1"/>
          </p:nvPr>
        </p:nvSpPr>
        <p:spPr>
          <a:xfrm>
            <a:off x="8194964" y="1293474"/>
            <a:ext cx="702000" cy="936000"/>
          </a:xfrm>
          <a:prstGeom prst="rect">
            <a:avLst/>
          </a:prstGeom>
          <a:noFill/>
        </p:spPr>
        <p:txBody>
          <a:bodyPr lIns="0" rIns="0"/>
          <a:lstStyle>
            <a:lvl1pPr marL="0" indent="0" algn="ctr">
              <a:buNone/>
              <a:defRPr sz="900">
                <a:latin typeface="+mn-lt"/>
              </a:defRPr>
            </a:lvl1pPr>
          </a:lstStyle>
          <a:p>
            <a:r>
              <a:rPr lang="de-DE" dirty="0" err="1"/>
              <a:t>Opt</a:t>
            </a:r>
            <a:r>
              <a:rPr lang="de-DE" dirty="0"/>
              <a:t>. Bild oder Icon</a:t>
            </a:r>
          </a:p>
        </p:txBody>
      </p:sp>
      <p:sp>
        <p:nvSpPr>
          <p:cNvPr id="35" name="Textplatzhalter 50">
            <a:extLst>
              <a:ext uri="{FF2B5EF4-FFF2-40B4-BE49-F238E27FC236}">
                <a16:creationId xmlns:a16="http://schemas.microsoft.com/office/drawing/2014/main" id="{7B3D1C32-31C7-4E52-8DD3-1E589D820A21}"/>
              </a:ext>
            </a:extLst>
          </p:cNvPr>
          <p:cNvSpPr>
            <a:spLocks noGrp="1"/>
          </p:cNvSpPr>
          <p:nvPr>
            <p:ph type="body" sz="quarter" idx="25" hasCustomPrompt="1"/>
          </p:nvPr>
        </p:nvSpPr>
        <p:spPr>
          <a:xfrm>
            <a:off x="6354198" y="1711489"/>
            <a:ext cx="218700" cy="2183420"/>
          </a:xfrm>
          <a:custGeom>
            <a:avLst/>
            <a:gdLst>
              <a:gd name="connsiteX0" fmla="*/ 145800 w 291600"/>
              <a:gd name="connsiteY0" fmla="*/ 0 h 2183420"/>
              <a:gd name="connsiteX1" fmla="*/ 181800 w 291600"/>
              <a:gd name="connsiteY1" fmla="*/ 36000 h 2183420"/>
              <a:gd name="connsiteX2" fmla="*/ 171256 w 291600"/>
              <a:gd name="connsiteY2" fmla="*/ 61456 h 2183420"/>
              <a:gd name="connsiteX3" fmla="*/ 156600 w 291600"/>
              <a:gd name="connsiteY3" fmla="*/ 67527 h 2183420"/>
              <a:gd name="connsiteX4" fmla="*/ 156600 w 291600"/>
              <a:gd name="connsiteY4" fmla="*/ 1894001 h 2183420"/>
              <a:gd name="connsiteX5" fmla="*/ 202552 w 291600"/>
              <a:gd name="connsiteY5" fmla="*/ 1903278 h 2183420"/>
              <a:gd name="connsiteX6" fmla="*/ 291600 w 291600"/>
              <a:gd name="connsiteY6" fmla="*/ 2037620 h 2183420"/>
              <a:gd name="connsiteX7" fmla="*/ 145800 w 291600"/>
              <a:gd name="connsiteY7" fmla="*/ 2183420 h 2183420"/>
              <a:gd name="connsiteX8" fmla="*/ 0 w 291600"/>
              <a:gd name="connsiteY8" fmla="*/ 2037620 h 2183420"/>
              <a:gd name="connsiteX9" fmla="*/ 89048 w 291600"/>
              <a:gd name="connsiteY9" fmla="*/ 1903278 h 2183420"/>
              <a:gd name="connsiteX10" fmla="*/ 135000 w 291600"/>
              <a:gd name="connsiteY10" fmla="*/ 1894001 h 2183420"/>
              <a:gd name="connsiteX11" fmla="*/ 135000 w 291600"/>
              <a:gd name="connsiteY11" fmla="*/ 67527 h 2183420"/>
              <a:gd name="connsiteX12" fmla="*/ 120345 w 291600"/>
              <a:gd name="connsiteY12" fmla="*/ 61456 h 2183420"/>
              <a:gd name="connsiteX13" fmla="*/ 109800 w 291600"/>
              <a:gd name="connsiteY13" fmla="*/ 36000 h 2183420"/>
              <a:gd name="connsiteX14" fmla="*/ 145800 w 291600"/>
              <a:gd name="connsiteY14" fmla="*/ 0 h 21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600" h="2183420">
                <a:moveTo>
                  <a:pt x="145800" y="0"/>
                </a:moveTo>
                <a:cubicBezTo>
                  <a:pt x="165682" y="0"/>
                  <a:pt x="181800" y="16118"/>
                  <a:pt x="181800" y="36000"/>
                </a:cubicBezTo>
                <a:cubicBezTo>
                  <a:pt x="181800" y="45941"/>
                  <a:pt x="177771" y="54941"/>
                  <a:pt x="171256" y="61456"/>
                </a:cubicBezTo>
                <a:lnTo>
                  <a:pt x="156600" y="67527"/>
                </a:lnTo>
                <a:lnTo>
                  <a:pt x="156600" y="1894001"/>
                </a:lnTo>
                <a:lnTo>
                  <a:pt x="202552" y="1903278"/>
                </a:lnTo>
                <a:cubicBezTo>
                  <a:pt x="254882" y="1925412"/>
                  <a:pt x="291600" y="1977228"/>
                  <a:pt x="291600" y="2037620"/>
                </a:cubicBezTo>
                <a:cubicBezTo>
                  <a:pt x="291600" y="2118143"/>
                  <a:pt x="226323" y="2183420"/>
                  <a:pt x="145800" y="2183420"/>
                </a:cubicBezTo>
                <a:cubicBezTo>
                  <a:pt x="65277" y="2183420"/>
                  <a:pt x="0" y="2118143"/>
                  <a:pt x="0" y="2037620"/>
                </a:cubicBezTo>
                <a:cubicBezTo>
                  <a:pt x="0" y="1977228"/>
                  <a:pt x="36718" y="1925412"/>
                  <a:pt x="89048" y="1903278"/>
                </a:cubicBezTo>
                <a:lnTo>
                  <a:pt x="135000" y="1894001"/>
                </a:lnTo>
                <a:lnTo>
                  <a:pt x="135000" y="67527"/>
                </a:lnTo>
                <a:lnTo>
                  <a:pt x="120345" y="61456"/>
                </a:lnTo>
                <a:cubicBezTo>
                  <a:pt x="113830" y="54941"/>
                  <a:pt x="109800" y="45941"/>
                  <a:pt x="109800" y="36000"/>
                </a:cubicBezTo>
                <a:cubicBezTo>
                  <a:pt x="109800" y="16118"/>
                  <a:pt x="125918" y="0"/>
                  <a:pt x="145800" y="0"/>
                </a:cubicBezTo>
                <a:close/>
              </a:path>
            </a:pathLst>
          </a:custGeom>
          <a:solidFill>
            <a:schemeClr val="bg2"/>
          </a:solidFill>
          <a:ln>
            <a:noFill/>
          </a:ln>
        </p:spPr>
        <p:txBody>
          <a:bodyPr wrap="square">
            <a:noAutofit/>
          </a:bodyPr>
          <a:lstStyle>
            <a:lvl1pPr marL="0" indent="0">
              <a:buNone/>
              <a:defRPr sz="100">
                <a:solidFill>
                  <a:schemeClr val="bg1"/>
                </a:solidFill>
                <a:latin typeface="+mn-lt"/>
              </a:defRPr>
            </a:lvl1pPr>
            <a:lvl2pPr marL="342900" indent="0">
              <a:buNone/>
              <a:defRPr sz="100">
                <a:solidFill>
                  <a:schemeClr val="tx2"/>
                </a:solidFill>
              </a:defRPr>
            </a:lvl2pPr>
            <a:lvl3pPr marL="685800" indent="0">
              <a:buNone/>
              <a:defRPr sz="100">
                <a:solidFill>
                  <a:schemeClr val="bg1"/>
                </a:solidFill>
              </a:defRPr>
            </a:lvl3pPr>
            <a:lvl4pPr marL="1028700" indent="0">
              <a:buNone/>
              <a:defRPr sz="100">
                <a:solidFill>
                  <a:schemeClr val="bg1"/>
                </a:solidFill>
              </a:defRPr>
            </a:lvl4pPr>
            <a:lvl5pPr marL="1371600" indent="0">
              <a:buNone/>
              <a:defRPr sz="100">
                <a:solidFill>
                  <a:schemeClr val="tx2"/>
                </a:solidFill>
              </a:defRPr>
            </a:lvl5pPr>
          </a:lstStyle>
          <a:p>
            <a:pPr lvl="0"/>
            <a:r>
              <a:rPr lang="de-DE" dirty="0"/>
              <a:t> </a:t>
            </a:r>
          </a:p>
        </p:txBody>
      </p:sp>
      <p:sp>
        <p:nvSpPr>
          <p:cNvPr id="40" name="Textplatzhalter 9">
            <a:extLst>
              <a:ext uri="{FF2B5EF4-FFF2-40B4-BE49-F238E27FC236}">
                <a16:creationId xmlns:a16="http://schemas.microsoft.com/office/drawing/2014/main" id="{4E5CDFCF-18F8-4ED7-A809-38A4A89866C4}"/>
              </a:ext>
            </a:extLst>
          </p:cNvPr>
          <p:cNvSpPr>
            <a:spLocks noGrp="1"/>
          </p:cNvSpPr>
          <p:nvPr>
            <p:ph type="body" sz="quarter" idx="26" hasCustomPrompt="1"/>
          </p:nvPr>
        </p:nvSpPr>
        <p:spPr>
          <a:xfrm>
            <a:off x="3479834" y="4750013"/>
            <a:ext cx="1489173" cy="319650"/>
          </a:xfrm>
          <a:prstGeom prst="rect">
            <a:avLst/>
          </a:prstGeom>
        </p:spPr>
        <p:txBody>
          <a:bodyPr/>
          <a:lstStyle>
            <a:lvl1pPr marL="0" indent="0">
              <a:lnSpc>
                <a:spcPct val="100000"/>
              </a:lnSpc>
              <a:spcBef>
                <a:spcPts val="0"/>
              </a:spcBef>
              <a:buNone/>
              <a:defRPr lang="de-DE" sz="1350" kern="1200" dirty="0" smtClean="0">
                <a:solidFill>
                  <a:schemeClr val="bg2"/>
                </a:solidFill>
                <a:latin typeface="+mn-lt"/>
                <a:ea typeface="Source Sans Pro SemiBold" panose="020B0603030403020204" pitchFamily="34" charset="0"/>
                <a:cs typeface="+mn-cs"/>
              </a:defRPr>
            </a:lvl1pPr>
          </a:lstStyle>
          <a:p>
            <a:pPr lvl="0"/>
            <a:r>
              <a:rPr lang="de-DE" dirty="0"/>
              <a:t>ÜBERSCHRIFT</a:t>
            </a:r>
          </a:p>
        </p:txBody>
      </p:sp>
      <p:sp>
        <p:nvSpPr>
          <p:cNvPr id="41" name="Textplatzhalter 9">
            <a:extLst>
              <a:ext uri="{FF2B5EF4-FFF2-40B4-BE49-F238E27FC236}">
                <a16:creationId xmlns:a16="http://schemas.microsoft.com/office/drawing/2014/main" id="{7E52A616-C406-4952-9E63-9EC88F95E0B4}"/>
              </a:ext>
            </a:extLst>
          </p:cNvPr>
          <p:cNvSpPr>
            <a:spLocks noGrp="1"/>
          </p:cNvSpPr>
          <p:nvPr>
            <p:ph type="body" sz="quarter" idx="27" hasCustomPrompt="1"/>
          </p:nvPr>
        </p:nvSpPr>
        <p:spPr>
          <a:xfrm>
            <a:off x="3479835" y="4367549"/>
            <a:ext cx="963010" cy="270235"/>
          </a:xfrm>
          <a:prstGeom prst="rect">
            <a:avLst/>
          </a:prstGeom>
        </p:spPr>
        <p:txBody>
          <a:bodyPr/>
          <a:lstStyle>
            <a:lvl1pPr marL="0" indent="0">
              <a:lnSpc>
                <a:spcPct val="100000"/>
              </a:lnSpc>
              <a:spcBef>
                <a:spcPts val="0"/>
              </a:spcBef>
              <a:buNone/>
              <a:defRPr lang="de-DE" sz="1200" b="0" kern="1200" dirty="0" smtClean="0">
                <a:solidFill>
                  <a:schemeClr val="tx1"/>
                </a:solidFill>
                <a:latin typeface="+mn-lt"/>
                <a:ea typeface="Source Sans Pro SemiBold" panose="020B0603030403020204" pitchFamily="34" charset="0"/>
                <a:cs typeface="+mn-cs"/>
              </a:defRPr>
            </a:lvl1pPr>
          </a:lstStyle>
          <a:p>
            <a:pPr lvl="0"/>
            <a:r>
              <a:rPr lang="de-DE" dirty="0"/>
              <a:t>Datum</a:t>
            </a:r>
          </a:p>
        </p:txBody>
      </p:sp>
      <p:sp>
        <p:nvSpPr>
          <p:cNvPr id="42" name="Textplatzhalter 6">
            <a:extLst>
              <a:ext uri="{FF2B5EF4-FFF2-40B4-BE49-F238E27FC236}">
                <a16:creationId xmlns:a16="http://schemas.microsoft.com/office/drawing/2014/main" id="{6ABDCB55-8156-462F-A327-01B148F4479C}"/>
              </a:ext>
            </a:extLst>
          </p:cNvPr>
          <p:cNvSpPr>
            <a:spLocks noGrp="1"/>
          </p:cNvSpPr>
          <p:nvPr>
            <p:ph type="body" sz="quarter" idx="28" hasCustomPrompt="1"/>
          </p:nvPr>
        </p:nvSpPr>
        <p:spPr>
          <a:xfrm>
            <a:off x="3485582" y="5147699"/>
            <a:ext cx="2251770" cy="1056254"/>
          </a:xfrm>
          <a:prstGeom prst="rect">
            <a:avLst/>
          </a:prstGeom>
        </p:spPr>
        <p:txBody>
          <a:bodyPr/>
          <a:lstStyle>
            <a:lvl1pPr marL="0" indent="0">
              <a:lnSpc>
                <a:spcPct val="100000"/>
              </a:lnSpc>
              <a:spcBef>
                <a:spcPts val="0"/>
              </a:spcBef>
              <a:buNone/>
              <a:defRPr sz="1050" b="0">
                <a:solidFill>
                  <a:schemeClr val="tx1">
                    <a:lumMod val="75000"/>
                    <a:lumOff val="25000"/>
                  </a:schemeClr>
                </a:solidFill>
                <a:latin typeface="+mn-lt"/>
              </a:defRPr>
            </a:lvl1pPr>
            <a:lvl2pPr>
              <a:defRPr sz="1050"/>
            </a:lvl2pPr>
            <a:lvl3pPr>
              <a:defRPr sz="1050"/>
            </a:lvl3pPr>
            <a:lvl4pPr>
              <a:lnSpc>
                <a:spcPct val="100000"/>
              </a:lnSpc>
              <a:spcBef>
                <a:spcPts val="0"/>
              </a:spcBef>
              <a:defRPr sz="1050" b="0">
                <a:solidFill>
                  <a:schemeClr val="tx1">
                    <a:lumMod val="75000"/>
                    <a:lumOff val="25000"/>
                  </a:schemeClr>
                </a:solidFill>
                <a:latin typeface="+mn-lt"/>
              </a:defRPr>
            </a:lvl4pPr>
            <a:lvl5pPr>
              <a:defRPr sz="1050"/>
            </a:lvl5pPr>
          </a:lstStyle>
          <a:p>
            <a:pPr lvl="0"/>
            <a:r>
              <a:rPr lang="de-DE" dirty="0" err="1"/>
              <a:t>Dublizieren</a:t>
            </a:r>
            <a:r>
              <a:rPr lang="de-DE" dirty="0"/>
              <a:t> und </a:t>
            </a:r>
            <a:r>
              <a:rPr lang="de-DE" dirty="0" err="1"/>
              <a:t>soviele</a:t>
            </a:r>
            <a:r>
              <a:rPr lang="de-DE" dirty="0"/>
              <a:t> </a:t>
            </a:r>
            <a:br>
              <a:rPr lang="de-DE" dirty="0"/>
            </a:br>
            <a:r>
              <a:rPr lang="de-DE" dirty="0"/>
              <a:t>Bereiche wie benötigt kreieren</a:t>
            </a:r>
          </a:p>
          <a:p>
            <a:pPr lvl="3"/>
            <a:endParaRPr lang="de-DE" dirty="0"/>
          </a:p>
        </p:txBody>
      </p:sp>
      <p:sp>
        <p:nvSpPr>
          <p:cNvPr id="43" name="Bildplatzhalter 6">
            <a:extLst>
              <a:ext uri="{FF2B5EF4-FFF2-40B4-BE49-F238E27FC236}">
                <a16:creationId xmlns:a16="http://schemas.microsoft.com/office/drawing/2014/main" id="{A6597A00-3193-4963-8C03-A0EDB913862E}"/>
              </a:ext>
            </a:extLst>
          </p:cNvPr>
          <p:cNvSpPr>
            <a:spLocks noGrp="1"/>
          </p:cNvSpPr>
          <p:nvPr>
            <p:ph type="pic" sz="quarter" idx="29" hasCustomPrompt="1"/>
          </p:nvPr>
        </p:nvSpPr>
        <p:spPr>
          <a:xfrm>
            <a:off x="5116622" y="4047306"/>
            <a:ext cx="702000" cy="936000"/>
          </a:xfrm>
          <a:prstGeom prst="rect">
            <a:avLst/>
          </a:prstGeom>
          <a:noFill/>
        </p:spPr>
        <p:txBody>
          <a:bodyPr lIns="0" rIns="0"/>
          <a:lstStyle>
            <a:lvl1pPr marL="0" indent="0" algn="ctr">
              <a:buNone/>
              <a:defRPr sz="900">
                <a:latin typeface="+mn-lt"/>
              </a:defRPr>
            </a:lvl1pPr>
          </a:lstStyle>
          <a:p>
            <a:r>
              <a:rPr lang="de-DE" dirty="0" err="1"/>
              <a:t>Opt</a:t>
            </a:r>
            <a:r>
              <a:rPr lang="de-DE" dirty="0"/>
              <a:t>. Bild oder Icon</a:t>
            </a:r>
          </a:p>
        </p:txBody>
      </p:sp>
      <p:sp>
        <p:nvSpPr>
          <p:cNvPr id="44" name="Textplatzhalter 50">
            <a:extLst>
              <a:ext uri="{FF2B5EF4-FFF2-40B4-BE49-F238E27FC236}">
                <a16:creationId xmlns:a16="http://schemas.microsoft.com/office/drawing/2014/main" id="{674E02DB-A123-40C7-806F-890172FF2FA3}"/>
              </a:ext>
            </a:extLst>
          </p:cNvPr>
          <p:cNvSpPr>
            <a:spLocks noGrp="1"/>
          </p:cNvSpPr>
          <p:nvPr>
            <p:ph type="body" sz="quarter" idx="30" hasCustomPrompt="1"/>
          </p:nvPr>
        </p:nvSpPr>
        <p:spPr>
          <a:xfrm flipV="1">
            <a:off x="3275856" y="3610087"/>
            <a:ext cx="218700" cy="2183420"/>
          </a:xfrm>
          <a:custGeom>
            <a:avLst/>
            <a:gdLst>
              <a:gd name="connsiteX0" fmla="*/ 145800 w 291600"/>
              <a:gd name="connsiteY0" fmla="*/ 0 h 2183420"/>
              <a:gd name="connsiteX1" fmla="*/ 181800 w 291600"/>
              <a:gd name="connsiteY1" fmla="*/ 36000 h 2183420"/>
              <a:gd name="connsiteX2" fmla="*/ 171256 w 291600"/>
              <a:gd name="connsiteY2" fmla="*/ 61456 h 2183420"/>
              <a:gd name="connsiteX3" fmla="*/ 156600 w 291600"/>
              <a:gd name="connsiteY3" fmla="*/ 67527 h 2183420"/>
              <a:gd name="connsiteX4" fmla="*/ 156600 w 291600"/>
              <a:gd name="connsiteY4" fmla="*/ 1894001 h 2183420"/>
              <a:gd name="connsiteX5" fmla="*/ 202552 w 291600"/>
              <a:gd name="connsiteY5" fmla="*/ 1903278 h 2183420"/>
              <a:gd name="connsiteX6" fmla="*/ 291600 w 291600"/>
              <a:gd name="connsiteY6" fmla="*/ 2037620 h 2183420"/>
              <a:gd name="connsiteX7" fmla="*/ 145800 w 291600"/>
              <a:gd name="connsiteY7" fmla="*/ 2183420 h 2183420"/>
              <a:gd name="connsiteX8" fmla="*/ 0 w 291600"/>
              <a:gd name="connsiteY8" fmla="*/ 2037620 h 2183420"/>
              <a:gd name="connsiteX9" fmla="*/ 89048 w 291600"/>
              <a:gd name="connsiteY9" fmla="*/ 1903278 h 2183420"/>
              <a:gd name="connsiteX10" fmla="*/ 135000 w 291600"/>
              <a:gd name="connsiteY10" fmla="*/ 1894001 h 2183420"/>
              <a:gd name="connsiteX11" fmla="*/ 135000 w 291600"/>
              <a:gd name="connsiteY11" fmla="*/ 67527 h 2183420"/>
              <a:gd name="connsiteX12" fmla="*/ 120345 w 291600"/>
              <a:gd name="connsiteY12" fmla="*/ 61456 h 2183420"/>
              <a:gd name="connsiteX13" fmla="*/ 109800 w 291600"/>
              <a:gd name="connsiteY13" fmla="*/ 36000 h 2183420"/>
              <a:gd name="connsiteX14" fmla="*/ 145800 w 291600"/>
              <a:gd name="connsiteY14" fmla="*/ 0 h 21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600" h="2183420">
                <a:moveTo>
                  <a:pt x="145800" y="0"/>
                </a:moveTo>
                <a:cubicBezTo>
                  <a:pt x="165682" y="0"/>
                  <a:pt x="181800" y="16118"/>
                  <a:pt x="181800" y="36000"/>
                </a:cubicBezTo>
                <a:cubicBezTo>
                  <a:pt x="181800" y="45941"/>
                  <a:pt x="177771" y="54941"/>
                  <a:pt x="171256" y="61456"/>
                </a:cubicBezTo>
                <a:lnTo>
                  <a:pt x="156600" y="67527"/>
                </a:lnTo>
                <a:lnTo>
                  <a:pt x="156600" y="1894001"/>
                </a:lnTo>
                <a:lnTo>
                  <a:pt x="202552" y="1903278"/>
                </a:lnTo>
                <a:cubicBezTo>
                  <a:pt x="254882" y="1925412"/>
                  <a:pt x="291600" y="1977228"/>
                  <a:pt x="291600" y="2037620"/>
                </a:cubicBezTo>
                <a:cubicBezTo>
                  <a:pt x="291600" y="2118143"/>
                  <a:pt x="226323" y="2183420"/>
                  <a:pt x="145800" y="2183420"/>
                </a:cubicBezTo>
                <a:cubicBezTo>
                  <a:pt x="65277" y="2183420"/>
                  <a:pt x="0" y="2118143"/>
                  <a:pt x="0" y="2037620"/>
                </a:cubicBezTo>
                <a:cubicBezTo>
                  <a:pt x="0" y="1977228"/>
                  <a:pt x="36718" y="1925412"/>
                  <a:pt x="89048" y="1903278"/>
                </a:cubicBezTo>
                <a:lnTo>
                  <a:pt x="135000" y="1894001"/>
                </a:lnTo>
                <a:lnTo>
                  <a:pt x="135000" y="67527"/>
                </a:lnTo>
                <a:lnTo>
                  <a:pt x="120345" y="61456"/>
                </a:lnTo>
                <a:cubicBezTo>
                  <a:pt x="113830" y="54941"/>
                  <a:pt x="109800" y="45941"/>
                  <a:pt x="109800" y="36000"/>
                </a:cubicBezTo>
                <a:cubicBezTo>
                  <a:pt x="109800" y="16118"/>
                  <a:pt x="125918" y="0"/>
                  <a:pt x="145800" y="0"/>
                </a:cubicBezTo>
                <a:close/>
              </a:path>
            </a:pathLst>
          </a:custGeom>
          <a:solidFill>
            <a:schemeClr val="bg2"/>
          </a:solidFill>
          <a:ln>
            <a:noFill/>
          </a:ln>
        </p:spPr>
        <p:txBody>
          <a:bodyPr wrap="square">
            <a:noAutofit/>
          </a:bodyPr>
          <a:lstStyle>
            <a:lvl1pPr marL="0" indent="0">
              <a:buNone/>
              <a:defRPr sz="100">
                <a:solidFill>
                  <a:schemeClr val="bg1"/>
                </a:solidFill>
                <a:latin typeface="+mn-lt"/>
              </a:defRPr>
            </a:lvl1pPr>
            <a:lvl2pPr marL="342900" indent="0">
              <a:buNone/>
              <a:defRPr sz="100">
                <a:solidFill>
                  <a:schemeClr val="tx2"/>
                </a:solidFill>
              </a:defRPr>
            </a:lvl2pPr>
            <a:lvl3pPr marL="685800" indent="0">
              <a:buNone/>
              <a:defRPr sz="100">
                <a:solidFill>
                  <a:schemeClr val="bg1"/>
                </a:solidFill>
              </a:defRPr>
            </a:lvl3pPr>
            <a:lvl4pPr marL="1028700" indent="0">
              <a:buNone/>
              <a:defRPr sz="100">
                <a:solidFill>
                  <a:schemeClr val="bg1"/>
                </a:solidFill>
              </a:defRPr>
            </a:lvl4pPr>
            <a:lvl5pPr marL="1371600" indent="0">
              <a:buNone/>
              <a:defRPr sz="100">
                <a:solidFill>
                  <a:schemeClr val="tx2"/>
                </a:solidFill>
              </a:defRPr>
            </a:lvl5pPr>
          </a:lstStyle>
          <a:p>
            <a:pPr lvl="0"/>
            <a:r>
              <a:rPr lang="de-DE" dirty="0"/>
              <a:t> </a:t>
            </a:r>
          </a:p>
        </p:txBody>
      </p:sp>
      <p:sp>
        <p:nvSpPr>
          <p:cNvPr id="45" name="Textplatzhalter 9">
            <a:extLst>
              <a:ext uri="{FF2B5EF4-FFF2-40B4-BE49-F238E27FC236}">
                <a16:creationId xmlns:a16="http://schemas.microsoft.com/office/drawing/2014/main" id="{D090391B-DA4B-41A2-8BA9-8DFCF7020BCD}"/>
              </a:ext>
            </a:extLst>
          </p:cNvPr>
          <p:cNvSpPr>
            <a:spLocks noGrp="1"/>
          </p:cNvSpPr>
          <p:nvPr>
            <p:ph type="body" sz="quarter" idx="31" hasCustomPrompt="1"/>
          </p:nvPr>
        </p:nvSpPr>
        <p:spPr>
          <a:xfrm>
            <a:off x="775051" y="1996181"/>
            <a:ext cx="1489173" cy="319650"/>
          </a:xfrm>
          <a:prstGeom prst="rect">
            <a:avLst/>
          </a:prstGeom>
        </p:spPr>
        <p:txBody>
          <a:bodyPr/>
          <a:lstStyle>
            <a:lvl1pPr marL="0" indent="0">
              <a:lnSpc>
                <a:spcPct val="100000"/>
              </a:lnSpc>
              <a:spcBef>
                <a:spcPts val="0"/>
              </a:spcBef>
              <a:buNone/>
              <a:defRPr lang="de-DE" sz="1350" kern="1200" dirty="0" smtClean="0">
                <a:solidFill>
                  <a:schemeClr val="bg2"/>
                </a:solidFill>
                <a:latin typeface="+mn-lt"/>
                <a:ea typeface="Source Sans Pro SemiBold" panose="020B0603030403020204" pitchFamily="34" charset="0"/>
                <a:cs typeface="+mn-cs"/>
              </a:defRPr>
            </a:lvl1pPr>
          </a:lstStyle>
          <a:p>
            <a:pPr lvl="0"/>
            <a:r>
              <a:rPr lang="de-DE" dirty="0"/>
              <a:t>ÜBERSCHRIFT</a:t>
            </a:r>
          </a:p>
        </p:txBody>
      </p:sp>
      <p:sp>
        <p:nvSpPr>
          <p:cNvPr id="46" name="Textplatzhalter 9">
            <a:extLst>
              <a:ext uri="{FF2B5EF4-FFF2-40B4-BE49-F238E27FC236}">
                <a16:creationId xmlns:a16="http://schemas.microsoft.com/office/drawing/2014/main" id="{0DDF7BB0-9340-4AAC-8923-66629359462D}"/>
              </a:ext>
            </a:extLst>
          </p:cNvPr>
          <p:cNvSpPr>
            <a:spLocks noGrp="1"/>
          </p:cNvSpPr>
          <p:nvPr>
            <p:ph type="body" sz="quarter" idx="32" hasCustomPrompt="1"/>
          </p:nvPr>
        </p:nvSpPr>
        <p:spPr>
          <a:xfrm>
            <a:off x="775051" y="1613717"/>
            <a:ext cx="963010" cy="270235"/>
          </a:xfrm>
          <a:prstGeom prst="rect">
            <a:avLst/>
          </a:prstGeom>
        </p:spPr>
        <p:txBody>
          <a:bodyPr/>
          <a:lstStyle>
            <a:lvl1pPr marL="0" indent="0">
              <a:lnSpc>
                <a:spcPct val="100000"/>
              </a:lnSpc>
              <a:spcBef>
                <a:spcPts val="0"/>
              </a:spcBef>
              <a:buNone/>
              <a:defRPr lang="de-DE" sz="1200" b="0" kern="1200" dirty="0" smtClean="0">
                <a:solidFill>
                  <a:schemeClr val="tx1"/>
                </a:solidFill>
                <a:latin typeface="+mn-lt"/>
                <a:ea typeface="Source Sans Pro SemiBold" panose="020B0603030403020204" pitchFamily="34" charset="0"/>
                <a:cs typeface="+mn-cs"/>
              </a:defRPr>
            </a:lvl1pPr>
          </a:lstStyle>
          <a:p>
            <a:pPr lvl="0"/>
            <a:r>
              <a:rPr lang="de-DE" dirty="0"/>
              <a:t>Datum</a:t>
            </a:r>
          </a:p>
        </p:txBody>
      </p:sp>
      <p:sp>
        <p:nvSpPr>
          <p:cNvPr id="47" name="Textplatzhalter 6">
            <a:extLst>
              <a:ext uri="{FF2B5EF4-FFF2-40B4-BE49-F238E27FC236}">
                <a16:creationId xmlns:a16="http://schemas.microsoft.com/office/drawing/2014/main" id="{A286B2ED-FCE9-42BD-9170-CF93954EC1FB}"/>
              </a:ext>
            </a:extLst>
          </p:cNvPr>
          <p:cNvSpPr>
            <a:spLocks noGrp="1"/>
          </p:cNvSpPr>
          <p:nvPr>
            <p:ph type="body" sz="quarter" idx="33" hasCustomPrompt="1"/>
          </p:nvPr>
        </p:nvSpPr>
        <p:spPr>
          <a:xfrm>
            <a:off x="780799" y="2393867"/>
            <a:ext cx="2251770" cy="1056254"/>
          </a:xfrm>
          <a:prstGeom prst="rect">
            <a:avLst/>
          </a:prstGeom>
        </p:spPr>
        <p:txBody>
          <a:bodyPr/>
          <a:lstStyle>
            <a:lvl1pPr marL="0" indent="0">
              <a:lnSpc>
                <a:spcPct val="100000"/>
              </a:lnSpc>
              <a:spcBef>
                <a:spcPts val="0"/>
              </a:spcBef>
              <a:buNone/>
              <a:defRPr sz="1050" b="0">
                <a:solidFill>
                  <a:schemeClr val="tx1">
                    <a:lumMod val="75000"/>
                    <a:lumOff val="25000"/>
                  </a:schemeClr>
                </a:solidFill>
                <a:latin typeface="+mn-lt"/>
              </a:defRPr>
            </a:lvl1pPr>
            <a:lvl2pPr>
              <a:defRPr sz="1050"/>
            </a:lvl2pPr>
            <a:lvl3pPr>
              <a:defRPr sz="1050"/>
            </a:lvl3pPr>
            <a:lvl4pPr>
              <a:lnSpc>
                <a:spcPct val="100000"/>
              </a:lnSpc>
              <a:spcBef>
                <a:spcPts val="0"/>
              </a:spcBef>
              <a:defRPr sz="1050" b="0">
                <a:solidFill>
                  <a:schemeClr val="tx1">
                    <a:lumMod val="75000"/>
                    <a:lumOff val="25000"/>
                  </a:schemeClr>
                </a:solidFill>
                <a:latin typeface="+mn-lt"/>
              </a:defRPr>
            </a:lvl4pPr>
            <a:lvl5pPr>
              <a:defRPr sz="1050"/>
            </a:lvl5pPr>
          </a:lstStyle>
          <a:p>
            <a:pPr lvl="0"/>
            <a:r>
              <a:rPr lang="de-DE" dirty="0" err="1"/>
              <a:t>Dublizieren</a:t>
            </a:r>
            <a:r>
              <a:rPr lang="de-DE" dirty="0"/>
              <a:t> und </a:t>
            </a:r>
            <a:r>
              <a:rPr lang="de-DE" dirty="0" err="1"/>
              <a:t>soviele</a:t>
            </a:r>
            <a:r>
              <a:rPr lang="de-DE" dirty="0"/>
              <a:t> </a:t>
            </a:r>
            <a:br>
              <a:rPr lang="de-DE" dirty="0"/>
            </a:br>
            <a:r>
              <a:rPr lang="de-DE" dirty="0"/>
              <a:t>Bereiche wie benötigt kreieren</a:t>
            </a:r>
          </a:p>
          <a:p>
            <a:pPr lvl="3"/>
            <a:endParaRPr lang="de-DE" dirty="0"/>
          </a:p>
        </p:txBody>
      </p:sp>
      <p:sp>
        <p:nvSpPr>
          <p:cNvPr id="48" name="Bildplatzhalter 6">
            <a:extLst>
              <a:ext uri="{FF2B5EF4-FFF2-40B4-BE49-F238E27FC236}">
                <a16:creationId xmlns:a16="http://schemas.microsoft.com/office/drawing/2014/main" id="{EE1C5ED5-5380-49E1-AAAF-562F3F37516C}"/>
              </a:ext>
            </a:extLst>
          </p:cNvPr>
          <p:cNvSpPr>
            <a:spLocks noGrp="1"/>
          </p:cNvSpPr>
          <p:nvPr>
            <p:ph type="pic" sz="quarter" idx="34" hasCustomPrompt="1"/>
          </p:nvPr>
        </p:nvSpPr>
        <p:spPr>
          <a:xfrm>
            <a:off x="2411838" y="1293474"/>
            <a:ext cx="702000" cy="936000"/>
          </a:xfrm>
          <a:prstGeom prst="rect">
            <a:avLst/>
          </a:prstGeom>
          <a:noFill/>
        </p:spPr>
        <p:txBody>
          <a:bodyPr lIns="0" rIns="0"/>
          <a:lstStyle>
            <a:lvl1pPr marL="0" indent="0" algn="ctr">
              <a:buNone/>
              <a:defRPr sz="900">
                <a:latin typeface="+mn-lt"/>
              </a:defRPr>
            </a:lvl1pPr>
          </a:lstStyle>
          <a:p>
            <a:r>
              <a:rPr lang="de-DE" dirty="0" err="1"/>
              <a:t>Opt</a:t>
            </a:r>
            <a:r>
              <a:rPr lang="de-DE" dirty="0"/>
              <a:t>. Bild oder Icon</a:t>
            </a:r>
          </a:p>
        </p:txBody>
      </p:sp>
      <p:sp>
        <p:nvSpPr>
          <p:cNvPr id="49" name="Textplatzhalter 50">
            <a:extLst>
              <a:ext uri="{FF2B5EF4-FFF2-40B4-BE49-F238E27FC236}">
                <a16:creationId xmlns:a16="http://schemas.microsoft.com/office/drawing/2014/main" id="{544B7AE8-CEE9-4057-86B3-1A8FEFA66E51}"/>
              </a:ext>
            </a:extLst>
          </p:cNvPr>
          <p:cNvSpPr>
            <a:spLocks noGrp="1"/>
          </p:cNvSpPr>
          <p:nvPr>
            <p:ph type="body" sz="quarter" idx="35" hasCustomPrompt="1"/>
          </p:nvPr>
        </p:nvSpPr>
        <p:spPr>
          <a:xfrm>
            <a:off x="571073" y="1711489"/>
            <a:ext cx="218700" cy="2183420"/>
          </a:xfrm>
          <a:custGeom>
            <a:avLst/>
            <a:gdLst>
              <a:gd name="connsiteX0" fmla="*/ 145800 w 291600"/>
              <a:gd name="connsiteY0" fmla="*/ 0 h 2183420"/>
              <a:gd name="connsiteX1" fmla="*/ 181800 w 291600"/>
              <a:gd name="connsiteY1" fmla="*/ 36000 h 2183420"/>
              <a:gd name="connsiteX2" fmla="*/ 171256 w 291600"/>
              <a:gd name="connsiteY2" fmla="*/ 61456 h 2183420"/>
              <a:gd name="connsiteX3" fmla="*/ 156600 w 291600"/>
              <a:gd name="connsiteY3" fmla="*/ 67527 h 2183420"/>
              <a:gd name="connsiteX4" fmla="*/ 156600 w 291600"/>
              <a:gd name="connsiteY4" fmla="*/ 1894001 h 2183420"/>
              <a:gd name="connsiteX5" fmla="*/ 202552 w 291600"/>
              <a:gd name="connsiteY5" fmla="*/ 1903278 h 2183420"/>
              <a:gd name="connsiteX6" fmla="*/ 291600 w 291600"/>
              <a:gd name="connsiteY6" fmla="*/ 2037620 h 2183420"/>
              <a:gd name="connsiteX7" fmla="*/ 145800 w 291600"/>
              <a:gd name="connsiteY7" fmla="*/ 2183420 h 2183420"/>
              <a:gd name="connsiteX8" fmla="*/ 0 w 291600"/>
              <a:gd name="connsiteY8" fmla="*/ 2037620 h 2183420"/>
              <a:gd name="connsiteX9" fmla="*/ 89048 w 291600"/>
              <a:gd name="connsiteY9" fmla="*/ 1903278 h 2183420"/>
              <a:gd name="connsiteX10" fmla="*/ 135000 w 291600"/>
              <a:gd name="connsiteY10" fmla="*/ 1894001 h 2183420"/>
              <a:gd name="connsiteX11" fmla="*/ 135000 w 291600"/>
              <a:gd name="connsiteY11" fmla="*/ 67527 h 2183420"/>
              <a:gd name="connsiteX12" fmla="*/ 120345 w 291600"/>
              <a:gd name="connsiteY12" fmla="*/ 61456 h 2183420"/>
              <a:gd name="connsiteX13" fmla="*/ 109800 w 291600"/>
              <a:gd name="connsiteY13" fmla="*/ 36000 h 2183420"/>
              <a:gd name="connsiteX14" fmla="*/ 145800 w 291600"/>
              <a:gd name="connsiteY14" fmla="*/ 0 h 21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600" h="2183420">
                <a:moveTo>
                  <a:pt x="145800" y="0"/>
                </a:moveTo>
                <a:cubicBezTo>
                  <a:pt x="165682" y="0"/>
                  <a:pt x="181800" y="16118"/>
                  <a:pt x="181800" y="36000"/>
                </a:cubicBezTo>
                <a:cubicBezTo>
                  <a:pt x="181800" y="45941"/>
                  <a:pt x="177771" y="54941"/>
                  <a:pt x="171256" y="61456"/>
                </a:cubicBezTo>
                <a:lnTo>
                  <a:pt x="156600" y="67527"/>
                </a:lnTo>
                <a:lnTo>
                  <a:pt x="156600" y="1894001"/>
                </a:lnTo>
                <a:lnTo>
                  <a:pt x="202552" y="1903278"/>
                </a:lnTo>
                <a:cubicBezTo>
                  <a:pt x="254882" y="1925412"/>
                  <a:pt x="291600" y="1977228"/>
                  <a:pt x="291600" y="2037620"/>
                </a:cubicBezTo>
                <a:cubicBezTo>
                  <a:pt x="291600" y="2118143"/>
                  <a:pt x="226323" y="2183420"/>
                  <a:pt x="145800" y="2183420"/>
                </a:cubicBezTo>
                <a:cubicBezTo>
                  <a:pt x="65277" y="2183420"/>
                  <a:pt x="0" y="2118143"/>
                  <a:pt x="0" y="2037620"/>
                </a:cubicBezTo>
                <a:cubicBezTo>
                  <a:pt x="0" y="1977228"/>
                  <a:pt x="36718" y="1925412"/>
                  <a:pt x="89048" y="1903278"/>
                </a:cubicBezTo>
                <a:lnTo>
                  <a:pt x="135000" y="1894001"/>
                </a:lnTo>
                <a:lnTo>
                  <a:pt x="135000" y="67527"/>
                </a:lnTo>
                <a:lnTo>
                  <a:pt x="120345" y="61456"/>
                </a:lnTo>
                <a:cubicBezTo>
                  <a:pt x="113830" y="54941"/>
                  <a:pt x="109800" y="45941"/>
                  <a:pt x="109800" y="36000"/>
                </a:cubicBezTo>
                <a:cubicBezTo>
                  <a:pt x="109800" y="16118"/>
                  <a:pt x="125918" y="0"/>
                  <a:pt x="145800" y="0"/>
                </a:cubicBezTo>
                <a:close/>
              </a:path>
            </a:pathLst>
          </a:custGeom>
          <a:solidFill>
            <a:schemeClr val="bg2"/>
          </a:solidFill>
          <a:ln>
            <a:noFill/>
          </a:ln>
        </p:spPr>
        <p:txBody>
          <a:bodyPr wrap="square">
            <a:noAutofit/>
          </a:bodyPr>
          <a:lstStyle>
            <a:lvl1pPr marL="0" indent="0">
              <a:buNone/>
              <a:defRPr sz="100">
                <a:solidFill>
                  <a:schemeClr val="bg1"/>
                </a:solidFill>
                <a:latin typeface="+mn-lt"/>
              </a:defRPr>
            </a:lvl1pPr>
            <a:lvl2pPr marL="342900" indent="0">
              <a:buNone/>
              <a:defRPr sz="100">
                <a:solidFill>
                  <a:schemeClr val="tx2"/>
                </a:solidFill>
              </a:defRPr>
            </a:lvl2pPr>
            <a:lvl3pPr marL="685800" indent="0">
              <a:buNone/>
              <a:defRPr sz="100">
                <a:solidFill>
                  <a:schemeClr val="bg1"/>
                </a:solidFill>
              </a:defRPr>
            </a:lvl3pPr>
            <a:lvl4pPr marL="1028700" indent="0">
              <a:buNone/>
              <a:defRPr sz="100">
                <a:solidFill>
                  <a:schemeClr val="bg1"/>
                </a:solidFill>
              </a:defRPr>
            </a:lvl4pPr>
            <a:lvl5pPr marL="1371600" indent="0">
              <a:buNone/>
              <a:defRPr sz="100">
                <a:solidFill>
                  <a:schemeClr val="tx2"/>
                </a:solidFill>
              </a:defRPr>
            </a:lvl5pPr>
          </a:lstStyle>
          <a:p>
            <a:pPr lvl="0"/>
            <a:r>
              <a:rPr lang="de-DE" dirty="0"/>
              <a:t> </a:t>
            </a:r>
          </a:p>
        </p:txBody>
      </p:sp>
    </p:spTree>
    <p:extLst>
      <p:ext uri="{BB962C8B-B14F-4D97-AF65-F5344CB8AC3E}">
        <p14:creationId xmlns:p14="http://schemas.microsoft.com/office/powerpoint/2010/main" val="19480886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Zeitstrahl Mitte un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73A3E-BE47-4529-9CA5-D433B9DDB801}"/>
              </a:ext>
            </a:extLst>
          </p:cNvPr>
          <p:cNvSpPr>
            <a:spLocks noGrp="1"/>
          </p:cNvSpPr>
          <p:nvPr>
            <p:ph type="title"/>
          </p:nvPr>
        </p:nvSpPr>
        <p:spPr/>
        <p:txBody>
          <a:bodyPr/>
          <a:lstStyle/>
          <a:p>
            <a:r>
              <a:rPr lang="de-DE"/>
              <a:t>Mastertitelformat bearbeiten</a:t>
            </a:r>
          </a:p>
        </p:txBody>
      </p:sp>
      <p:sp>
        <p:nvSpPr>
          <p:cNvPr id="19" name="Freihandform: Form 18">
            <a:extLst>
              <a:ext uri="{FF2B5EF4-FFF2-40B4-BE49-F238E27FC236}">
                <a16:creationId xmlns:a16="http://schemas.microsoft.com/office/drawing/2014/main" id="{334829BB-0C63-4500-BB3B-80A709AA137C}"/>
              </a:ext>
            </a:extLst>
          </p:cNvPr>
          <p:cNvSpPr/>
          <p:nvPr userDrawn="1"/>
        </p:nvSpPr>
        <p:spPr>
          <a:xfrm>
            <a:off x="0" y="3530550"/>
            <a:ext cx="9144000" cy="427692"/>
          </a:xfrm>
          <a:custGeom>
            <a:avLst/>
            <a:gdLst>
              <a:gd name="connsiteX0" fmla="*/ 0 w 12192000"/>
              <a:gd name="connsiteY0" fmla="*/ 0 h 427692"/>
              <a:gd name="connsiteX1" fmla="*/ 12192000 w 12192000"/>
              <a:gd name="connsiteY1" fmla="*/ 0 h 427692"/>
              <a:gd name="connsiteX2" fmla="*/ 12192000 w 12192000"/>
              <a:gd name="connsiteY2" fmla="*/ 427692 h 427692"/>
              <a:gd name="connsiteX3" fmla="*/ 0 w 12192000"/>
              <a:gd name="connsiteY3" fmla="*/ 427692 h 427692"/>
            </a:gdLst>
            <a:ahLst/>
            <a:cxnLst>
              <a:cxn ang="0">
                <a:pos x="connsiteX0" y="connsiteY0"/>
              </a:cxn>
              <a:cxn ang="0">
                <a:pos x="connsiteX1" y="connsiteY1"/>
              </a:cxn>
              <a:cxn ang="0">
                <a:pos x="connsiteX2" y="connsiteY2"/>
              </a:cxn>
              <a:cxn ang="0">
                <a:pos x="connsiteX3" y="connsiteY3"/>
              </a:cxn>
            </a:cxnLst>
            <a:rect l="l" t="t" r="r" b="b"/>
            <a:pathLst>
              <a:path w="12192000" h="427692">
                <a:moveTo>
                  <a:pt x="0" y="0"/>
                </a:moveTo>
                <a:lnTo>
                  <a:pt x="12192000" y="0"/>
                </a:lnTo>
                <a:lnTo>
                  <a:pt x="12192000" y="427692"/>
                </a:lnTo>
                <a:lnTo>
                  <a:pt x="0" y="427692"/>
                </a:lnTo>
                <a:close/>
              </a:path>
            </a:pathLst>
          </a:custGeom>
          <a:solidFill>
            <a:srgbClr val="495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350">
              <a:latin typeface="+mn-lt"/>
            </a:endParaRPr>
          </a:p>
        </p:txBody>
      </p:sp>
      <p:sp>
        <p:nvSpPr>
          <p:cNvPr id="40" name="Textplatzhalter 9">
            <a:extLst>
              <a:ext uri="{FF2B5EF4-FFF2-40B4-BE49-F238E27FC236}">
                <a16:creationId xmlns:a16="http://schemas.microsoft.com/office/drawing/2014/main" id="{4E5CDFCF-18F8-4ED7-A809-38A4A89866C4}"/>
              </a:ext>
            </a:extLst>
          </p:cNvPr>
          <p:cNvSpPr>
            <a:spLocks noGrp="1"/>
          </p:cNvSpPr>
          <p:nvPr>
            <p:ph type="body" sz="quarter" idx="26" hasCustomPrompt="1"/>
          </p:nvPr>
        </p:nvSpPr>
        <p:spPr>
          <a:xfrm>
            <a:off x="6558176" y="4750013"/>
            <a:ext cx="1489173" cy="319650"/>
          </a:xfrm>
          <a:prstGeom prst="rect">
            <a:avLst/>
          </a:prstGeom>
        </p:spPr>
        <p:txBody>
          <a:bodyPr/>
          <a:lstStyle>
            <a:lvl1pPr marL="0" indent="0">
              <a:lnSpc>
                <a:spcPct val="100000"/>
              </a:lnSpc>
              <a:spcBef>
                <a:spcPts val="0"/>
              </a:spcBef>
              <a:buNone/>
              <a:defRPr lang="de-DE" sz="1350" kern="1200" dirty="0" smtClean="0">
                <a:solidFill>
                  <a:schemeClr val="bg2"/>
                </a:solidFill>
                <a:latin typeface="+mn-lt"/>
                <a:ea typeface="Source Sans Pro SemiBold" panose="020B0603030403020204" pitchFamily="34" charset="0"/>
                <a:cs typeface="+mn-cs"/>
              </a:defRPr>
            </a:lvl1pPr>
          </a:lstStyle>
          <a:p>
            <a:pPr lvl="0"/>
            <a:r>
              <a:rPr lang="de-DE" dirty="0"/>
              <a:t>ÜBERSCHRIFT</a:t>
            </a:r>
          </a:p>
        </p:txBody>
      </p:sp>
      <p:sp>
        <p:nvSpPr>
          <p:cNvPr id="41" name="Textplatzhalter 9">
            <a:extLst>
              <a:ext uri="{FF2B5EF4-FFF2-40B4-BE49-F238E27FC236}">
                <a16:creationId xmlns:a16="http://schemas.microsoft.com/office/drawing/2014/main" id="{7E52A616-C406-4952-9E63-9EC88F95E0B4}"/>
              </a:ext>
            </a:extLst>
          </p:cNvPr>
          <p:cNvSpPr>
            <a:spLocks noGrp="1"/>
          </p:cNvSpPr>
          <p:nvPr>
            <p:ph type="body" sz="quarter" idx="27" hasCustomPrompt="1"/>
          </p:nvPr>
        </p:nvSpPr>
        <p:spPr>
          <a:xfrm>
            <a:off x="6558177" y="4367549"/>
            <a:ext cx="963010" cy="270235"/>
          </a:xfrm>
          <a:prstGeom prst="rect">
            <a:avLst/>
          </a:prstGeom>
        </p:spPr>
        <p:txBody>
          <a:bodyPr/>
          <a:lstStyle>
            <a:lvl1pPr marL="0" indent="0">
              <a:lnSpc>
                <a:spcPct val="100000"/>
              </a:lnSpc>
              <a:spcBef>
                <a:spcPts val="0"/>
              </a:spcBef>
              <a:buNone/>
              <a:defRPr lang="de-DE" sz="1200" b="0" kern="1200" dirty="0" smtClean="0">
                <a:solidFill>
                  <a:schemeClr val="tx1"/>
                </a:solidFill>
                <a:latin typeface="+mn-lt"/>
                <a:ea typeface="Source Sans Pro SemiBold" panose="020B0603030403020204" pitchFamily="34" charset="0"/>
                <a:cs typeface="+mn-cs"/>
              </a:defRPr>
            </a:lvl1pPr>
          </a:lstStyle>
          <a:p>
            <a:pPr lvl="0"/>
            <a:r>
              <a:rPr lang="de-DE" dirty="0"/>
              <a:t>Datum</a:t>
            </a:r>
          </a:p>
        </p:txBody>
      </p:sp>
      <p:sp>
        <p:nvSpPr>
          <p:cNvPr id="42" name="Textplatzhalter 6">
            <a:extLst>
              <a:ext uri="{FF2B5EF4-FFF2-40B4-BE49-F238E27FC236}">
                <a16:creationId xmlns:a16="http://schemas.microsoft.com/office/drawing/2014/main" id="{6ABDCB55-8156-462F-A327-01B148F4479C}"/>
              </a:ext>
            </a:extLst>
          </p:cNvPr>
          <p:cNvSpPr>
            <a:spLocks noGrp="1"/>
          </p:cNvSpPr>
          <p:nvPr>
            <p:ph type="body" sz="quarter" idx="28" hasCustomPrompt="1"/>
          </p:nvPr>
        </p:nvSpPr>
        <p:spPr>
          <a:xfrm>
            <a:off x="6563924" y="5147699"/>
            <a:ext cx="2251770" cy="1056254"/>
          </a:xfrm>
          <a:prstGeom prst="rect">
            <a:avLst/>
          </a:prstGeom>
        </p:spPr>
        <p:txBody>
          <a:bodyPr/>
          <a:lstStyle>
            <a:lvl1pPr marL="0" indent="0">
              <a:lnSpc>
                <a:spcPct val="100000"/>
              </a:lnSpc>
              <a:spcBef>
                <a:spcPts val="0"/>
              </a:spcBef>
              <a:buNone/>
              <a:defRPr sz="1050" b="0">
                <a:solidFill>
                  <a:schemeClr val="tx1">
                    <a:lumMod val="75000"/>
                    <a:lumOff val="25000"/>
                  </a:schemeClr>
                </a:solidFill>
                <a:latin typeface="+mn-lt"/>
              </a:defRPr>
            </a:lvl1pPr>
            <a:lvl2pPr>
              <a:defRPr sz="1050"/>
            </a:lvl2pPr>
            <a:lvl3pPr>
              <a:defRPr sz="1050"/>
            </a:lvl3pPr>
            <a:lvl4pPr>
              <a:lnSpc>
                <a:spcPct val="100000"/>
              </a:lnSpc>
              <a:spcBef>
                <a:spcPts val="0"/>
              </a:spcBef>
              <a:defRPr sz="1050" b="0">
                <a:solidFill>
                  <a:schemeClr val="tx1">
                    <a:lumMod val="75000"/>
                    <a:lumOff val="25000"/>
                  </a:schemeClr>
                </a:solidFill>
                <a:latin typeface="+mn-lt"/>
              </a:defRPr>
            </a:lvl4pPr>
            <a:lvl5pPr>
              <a:defRPr sz="1050"/>
            </a:lvl5pPr>
          </a:lstStyle>
          <a:p>
            <a:pPr lvl="0"/>
            <a:r>
              <a:rPr lang="de-DE" dirty="0" err="1"/>
              <a:t>Dublizieren</a:t>
            </a:r>
            <a:r>
              <a:rPr lang="de-DE" dirty="0"/>
              <a:t> und </a:t>
            </a:r>
            <a:r>
              <a:rPr lang="de-DE" dirty="0" err="1"/>
              <a:t>soviele</a:t>
            </a:r>
            <a:r>
              <a:rPr lang="de-DE" dirty="0"/>
              <a:t> </a:t>
            </a:r>
            <a:br>
              <a:rPr lang="de-DE" dirty="0"/>
            </a:br>
            <a:r>
              <a:rPr lang="de-DE" dirty="0"/>
              <a:t>Bereiche wie benötigt kreieren</a:t>
            </a:r>
          </a:p>
          <a:p>
            <a:pPr lvl="3"/>
            <a:endParaRPr lang="de-DE" dirty="0"/>
          </a:p>
        </p:txBody>
      </p:sp>
      <p:sp>
        <p:nvSpPr>
          <p:cNvPr id="43" name="Bildplatzhalter 6">
            <a:extLst>
              <a:ext uri="{FF2B5EF4-FFF2-40B4-BE49-F238E27FC236}">
                <a16:creationId xmlns:a16="http://schemas.microsoft.com/office/drawing/2014/main" id="{A6597A00-3193-4963-8C03-A0EDB913862E}"/>
              </a:ext>
            </a:extLst>
          </p:cNvPr>
          <p:cNvSpPr>
            <a:spLocks noGrp="1"/>
          </p:cNvSpPr>
          <p:nvPr>
            <p:ph type="pic" sz="quarter" idx="29" hasCustomPrompt="1"/>
          </p:nvPr>
        </p:nvSpPr>
        <p:spPr>
          <a:xfrm>
            <a:off x="8194964" y="4047306"/>
            <a:ext cx="702000" cy="936000"/>
          </a:xfrm>
          <a:prstGeom prst="rect">
            <a:avLst/>
          </a:prstGeom>
          <a:noFill/>
        </p:spPr>
        <p:txBody>
          <a:bodyPr lIns="0" rIns="0"/>
          <a:lstStyle>
            <a:lvl1pPr marL="0" indent="0" algn="ctr">
              <a:buNone/>
              <a:defRPr sz="900">
                <a:latin typeface="+mn-lt"/>
              </a:defRPr>
            </a:lvl1pPr>
          </a:lstStyle>
          <a:p>
            <a:r>
              <a:rPr lang="de-DE" dirty="0" err="1"/>
              <a:t>Opt</a:t>
            </a:r>
            <a:r>
              <a:rPr lang="de-DE" dirty="0"/>
              <a:t>. Bild oder Icon</a:t>
            </a:r>
          </a:p>
        </p:txBody>
      </p:sp>
      <p:sp>
        <p:nvSpPr>
          <p:cNvPr id="44" name="Textplatzhalter 50">
            <a:extLst>
              <a:ext uri="{FF2B5EF4-FFF2-40B4-BE49-F238E27FC236}">
                <a16:creationId xmlns:a16="http://schemas.microsoft.com/office/drawing/2014/main" id="{674E02DB-A123-40C7-806F-890172FF2FA3}"/>
              </a:ext>
            </a:extLst>
          </p:cNvPr>
          <p:cNvSpPr>
            <a:spLocks noGrp="1"/>
          </p:cNvSpPr>
          <p:nvPr>
            <p:ph type="body" sz="quarter" idx="30" hasCustomPrompt="1"/>
          </p:nvPr>
        </p:nvSpPr>
        <p:spPr>
          <a:xfrm flipV="1">
            <a:off x="6354198" y="3610087"/>
            <a:ext cx="218700" cy="2183420"/>
          </a:xfrm>
          <a:custGeom>
            <a:avLst/>
            <a:gdLst>
              <a:gd name="connsiteX0" fmla="*/ 145800 w 291600"/>
              <a:gd name="connsiteY0" fmla="*/ 0 h 2183420"/>
              <a:gd name="connsiteX1" fmla="*/ 181800 w 291600"/>
              <a:gd name="connsiteY1" fmla="*/ 36000 h 2183420"/>
              <a:gd name="connsiteX2" fmla="*/ 171256 w 291600"/>
              <a:gd name="connsiteY2" fmla="*/ 61456 h 2183420"/>
              <a:gd name="connsiteX3" fmla="*/ 156600 w 291600"/>
              <a:gd name="connsiteY3" fmla="*/ 67527 h 2183420"/>
              <a:gd name="connsiteX4" fmla="*/ 156600 w 291600"/>
              <a:gd name="connsiteY4" fmla="*/ 1894001 h 2183420"/>
              <a:gd name="connsiteX5" fmla="*/ 202552 w 291600"/>
              <a:gd name="connsiteY5" fmla="*/ 1903278 h 2183420"/>
              <a:gd name="connsiteX6" fmla="*/ 291600 w 291600"/>
              <a:gd name="connsiteY6" fmla="*/ 2037620 h 2183420"/>
              <a:gd name="connsiteX7" fmla="*/ 145800 w 291600"/>
              <a:gd name="connsiteY7" fmla="*/ 2183420 h 2183420"/>
              <a:gd name="connsiteX8" fmla="*/ 0 w 291600"/>
              <a:gd name="connsiteY8" fmla="*/ 2037620 h 2183420"/>
              <a:gd name="connsiteX9" fmla="*/ 89048 w 291600"/>
              <a:gd name="connsiteY9" fmla="*/ 1903278 h 2183420"/>
              <a:gd name="connsiteX10" fmla="*/ 135000 w 291600"/>
              <a:gd name="connsiteY10" fmla="*/ 1894001 h 2183420"/>
              <a:gd name="connsiteX11" fmla="*/ 135000 w 291600"/>
              <a:gd name="connsiteY11" fmla="*/ 67527 h 2183420"/>
              <a:gd name="connsiteX12" fmla="*/ 120345 w 291600"/>
              <a:gd name="connsiteY12" fmla="*/ 61456 h 2183420"/>
              <a:gd name="connsiteX13" fmla="*/ 109800 w 291600"/>
              <a:gd name="connsiteY13" fmla="*/ 36000 h 2183420"/>
              <a:gd name="connsiteX14" fmla="*/ 145800 w 291600"/>
              <a:gd name="connsiteY14" fmla="*/ 0 h 21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600" h="2183420">
                <a:moveTo>
                  <a:pt x="145800" y="0"/>
                </a:moveTo>
                <a:cubicBezTo>
                  <a:pt x="165682" y="0"/>
                  <a:pt x="181800" y="16118"/>
                  <a:pt x="181800" y="36000"/>
                </a:cubicBezTo>
                <a:cubicBezTo>
                  <a:pt x="181800" y="45941"/>
                  <a:pt x="177771" y="54941"/>
                  <a:pt x="171256" y="61456"/>
                </a:cubicBezTo>
                <a:lnTo>
                  <a:pt x="156600" y="67527"/>
                </a:lnTo>
                <a:lnTo>
                  <a:pt x="156600" y="1894001"/>
                </a:lnTo>
                <a:lnTo>
                  <a:pt x="202552" y="1903278"/>
                </a:lnTo>
                <a:cubicBezTo>
                  <a:pt x="254882" y="1925412"/>
                  <a:pt x="291600" y="1977228"/>
                  <a:pt x="291600" y="2037620"/>
                </a:cubicBezTo>
                <a:cubicBezTo>
                  <a:pt x="291600" y="2118143"/>
                  <a:pt x="226323" y="2183420"/>
                  <a:pt x="145800" y="2183420"/>
                </a:cubicBezTo>
                <a:cubicBezTo>
                  <a:pt x="65277" y="2183420"/>
                  <a:pt x="0" y="2118143"/>
                  <a:pt x="0" y="2037620"/>
                </a:cubicBezTo>
                <a:cubicBezTo>
                  <a:pt x="0" y="1977228"/>
                  <a:pt x="36718" y="1925412"/>
                  <a:pt x="89048" y="1903278"/>
                </a:cubicBezTo>
                <a:lnTo>
                  <a:pt x="135000" y="1894001"/>
                </a:lnTo>
                <a:lnTo>
                  <a:pt x="135000" y="67527"/>
                </a:lnTo>
                <a:lnTo>
                  <a:pt x="120345" y="61456"/>
                </a:lnTo>
                <a:cubicBezTo>
                  <a:pt x="113830" y="54941"/>
                  <a:pt x="109800" y="45941"/>
                  <a:pt x="109800" y="36000"/>
                </a:cubicBezTo>
                <a:cubicBezTo>
                  <a:pt x="109800" y="16118"/>
                  <a:pt x="125918" y="0"/>
                  <a:pt x="145800" y="0"/>
                </a:cubicBezTo>
                <a:close/>
              </a:path>
            </a:pathLst>
          </a:custGeom>
          <a:solidFill>
            <a:schemeClr val="bg2"/>
          </a:solidFill>
          <a:ln>
            <a:noFill/>
          </a:ln>
        </p:spPr>
        <p:txBody>
          <a:bodyPr wrap="square">
            <a:noAutofit/>
          </a:bodyPr>
          <a:lstStyle>
            <a:lvl1pPr marL="0" indent="0">
              <a:buNone/>
              <a:defRPr sz="100">
                <a:solidFill>
                  <a:schemeClr val="bg1"/>
                </a:solidFill>
                <a:latin typeface="+mn-lt"/>
              </a:defRPr>
            </a:lvl1pPr>
            <a:lvl2pPr marL="342900" indent="0">
              <a:buNone/>
              <a:defRPr sz="100">
                <a:solidFill>
                  <a:schemeClr val="tx2"/>
                </a:solidFill>
              </a:defRPr>
            </a:lvl2pPr>
            <a:lvl3pPr marL="685800" indent="0">
              <a:buNone/>
              <a:defRPr sz="100">
                <a:solidFill>
                  <a:schemeClr val="bg1"/>
                </a:solidFill>
              </a:defRPr>
            </a:lvl3pPr>
            <a:lvl4pPr marL="1028700" indent="0">
              <a:buNone/>
              <a:defRPr sz="100">
                <a:solidFill>
                  <a:schemeClr val="bg1"/>
                </a:solidFill>
              </a:defRPr>
            </a:lvl4pPr>
            <a:lvl5pPr marL="1371600" indent="0">
              <a:buNone/>
              <a:defRPr sz="100">
                <a:solidFill>
                  <a:schemeClr val="tx2"/>
                </a:solidFill>
              </a:defRPr>
            </a:lvl5pPr>
          </a:lstStyle>
          <a:p>
            <a:pPr lvl="0"/>
            <a:r>
              <a:rPr lang="de-DE" dirty="0"/>
              <a:t> </a:t>
            </a:r>
          </a:p>
        </p:txBody>
      </p:sp>
      <p:sp>
        <p:nvSpPr>
          <p:cNvPr id="20" name="Textplatzhalter 9">
            <a:extLst>
              <a:ext uri="{FF2B5EF4-FFF2-40B4-BE49-F238E27FC236}">
                <a16:creationId xmlns:a16="http://schemas.microsoft.com/office/drawing/2014/main" id="{8546CA7A-7BC7-483C-8217-6D2DDE85F9F6}"/>
              </a:ext>
            </a:extLst>
          </p:cNvPr>
          <p:cNvSpPr>
            <a:spLocks noGrp="1"/>
          </p:cNvSpPr>
          <p:nvPr>
            <p:ph type="body" sz="quarter" idx="31" hasCustomPrompt="1"/>
          </p:nvPr>
        </p:nvSpPr>
        <p:spPr>
          <a:xfrm>
            <a:off x="779534" y="4750013"/>
            <a:ext cx="1489173" cy="319650"/>
          </a:xfrm>
          <a:prstGeom prst="rect">
            <a:avLst/>
          </a:prstGeom>
        </p:spPr>
        <p:txBody>
          <a:bodyPr/>
          <a:lstStyle>
            <a:lvl1pPr marL="0" indent="0">
              <a:lnSpc>
                <a:spcPct val="100000"/>
              </a:lnSpc>
              <a:spcBef>
                <a:spcPts val="0"/>
              </a:spcBef>
              <a:buNone/>
              <a:defRPr lang="de-DE" sz="1350" kern="1200" dirty="0" smtClean="0">
                <a:solidFill>
                  <a:schemeClr val="bg2"/>
                </a:solidFill>
                <a:latin typeface="+mn-lt"/>
                <a:ea typeface="Source Sans Pro SemiBold" panose="020B0603030403020204" pitchFamily="34" charset="0"/>
                <a:cs typeface="+mn-cs"/>
              </a:defRPr>
            </a:lvl1pPr>
          </a:lstStyle>
          <a:p>
            <a:pPr lvl="0"/>
            <a:r>
              <a:rPr lang="de-DE" dirty="0"/>
              <a:t>ÜBERSCHRIFT</a:t>
            </a:r>
          </a:p>
        </p:txBody>
      </p:sp>
      <p:sp>
        <p:nvSpPr>
          <p:cNvPr id="21" name="Textplatzhalter 9">
            <a:extLst>
              <a:ext uri="{FF2B5EF4-FFF2-40B4-BE49-F238E27FC236}">
                <a16:creationId xmlns:a16="http://schemas.microsoft.com/office/drawing/2014/main" id="{5BE7846B-7611-414D-866A-F696D94BBE21}"/>
              </a:ext>
            </a:extLst>
          </p:cNvPr>
          <p:cNvSpPr>
            <a:spLocks noGrp="1"/>
          </p:cNvSpPr>
          <p:nvPr>
            <p:ph type="body" sz="quarter" idx="32" hasCustomPrompt="1"/>
          </p:nvPr>
        </p:nvSpPr>
        <p:spPr>
          <a:xfrm>
            <a:off x="779535" y="4367549"/>
            <a:ext cx="963010" cy="270235"/>
          </a:xfrm>
          <a:prstGeom prst="rect">
            <a:avLst/>
          </a:prstGeom>
        </p:spPr>
        <p:txBody>
          <a:bodyPr/>
          <a:lstStyle>
            <a:lvl1pPr marL="0" indent="0">
              <a:lnSpc>
                <a:spcPct val="100000"/>
              </a:lnSpc>
              <a:spcBef>
                <a:spcPts val="0"/>
              </a:spcBef>
              <a:buNone/>
              <a:defRPr lang="de-DE" sz="1200" b="0" kern="1200" dirty="0" smtClean="0">
                <a:solidFill>
                  <a:schemeClr val="tx1"/>
                </a:solidFill>
                <a:latin typeface="+mn-lt"/>
                <a:ea typeface="Source Sans Pro SemiBold" panose="020B0603030403020204" pitchFamily="34" charset="0"/>
                <a:cs typeface="+mn-cs"/>
              </a:defRPr>
            </a:lvl1pPr>
          </a:lstStyle>
          <a:p>
            <a:pPr lvl="0"/>
            <a:r>
              <a:rPr lang="de-DE" dirty="0"/>
              <a:t>Datum</a:t>
            </a:r>
          </a:p>
        </p:txBody>
      </p:sp>
      <p:sp>
        <p:nvSpPr>
          <p:cNvPr id="22" name="Textplatzhalter 6">
            <a:extLst>
              <a:ext uri="{FF2B5EF4-FFF2-40B4-BE49-F238E27FC236}">
                <a16:creationId xmlns:a16="http://schemas.microsoft.com/office/drawing/2014/main" id="{625AAD72-6A93-499F-868E-2B7CD1F681EA}"/>
              </a:ext>
            </a:extLst>
          </p:cNvPr>
          <p:cNvSpPr>
            <a:spLocks noGrp="1"/>
          </p:cNvSpPr>
          <p:nvPr>
            <p:ph type="body" sz="quarter" idx="33" hasCustomPrompt="1"/>
          </p:nvPr>
        </p:nvSpPr>
        <p:spPr>
          <a:xfrm>
            <a:off x="785282" y="5147699"/>
            <a:ext cx="2251770" cy="1056254"/>
          </a:xfrm>
          <a:prstGeom prst="rect">
            <a:avLst/>
          </a:prstGeom>
        </p:spPr>
        <p:txBody>
          <a:bodyPr/>
          <a:lstStyle>
            <a:lvl1pPr marL="0" indent="0">
              <a:lnSpc>
                <a:spcPct val="100000"/>
              </a:lnSpc>
              <a:spcBef>
                <a:spcPts val="0"/>
              </a:spcBef>
              <a:buNone/>
              <a:defRPr sz="1050" b="0">
                <a:solidFill>
                  <a:schemeClr val="tx1">
                    <a:lumMod val="75000"/>
                    <a:lumOff val="25000"/>
                  </a:schemeClr>
                </a:solidFill>
                <a:latin typeface="+mn-lt"/>
              </a:defRPr>
            </a:lvl1pPr>
            <a:lvl2pPr>
              <a:defRPr sz="1050"/>
            </a:lvl2pPr>
            <a:lvl3pPr>
              <a:defRPr sz="1050"/>
            </a:lvl3pPr>
            <a:lvl4pPr>
              <a:lnSpc>
                <a:spcPct val="100000"/>
              </a:lnSpc>
              <a:spcBef>
                <a:spcPts val="0"/>
              </a:spcBef>
              <a:defRPr sz="1050" b="0">
                <a:solidFill>
                  <a:schemeClr val="tx1">
                    <a:lumMod val="75000"/>
                    <a:lumOff val="25000"/>
                  </a:schemeClr>
                </a:solidFill>
                <a:latin typeface="+mn-lt"/>
              </a:defRPr>
            </a:lvl4pPr>
            <a:lvl5pPr>
              <a:defRPr sz="1050"/>
            </a:lvl5pPr>
          </a:lstStyle>
          <a:p>
            <a:pPr lvl="0"/>
            <a:r>
              <a:rPr lang="de-DE" dirty="0" err="1"/>
              <a:t>Dublizieren</a:t>
            </a:r>
            <a:r>
              <a:rPr lang="de-DE" dirty="0"/>
              <a:t> und </a:t>
            </a:r>
            <a:r>
              <a:rPr lang="de-DE" dirty="0" err="1"/>
              <a:t>soviele</a:t>
            </a:r>
            <a:r>
              <a:rPr lang="de-DE" dirty="0"/>
              <a:t> </a:t>
            </a:r>
            <a:br>
              <a:rPr lang="de-DE" dirty="0"/>
            </a:br>
            <a:r>
              <a:rPr lang="de-DE" dirty="0"/>
              <a:t>Bereiche wie benötigt kreieren</a:t>
            </a:r>
          </a:p>
          <a:p>
            <a:pPr lvl="3"/>
            <a:endParaRPr lang="de-DE" dirty="0"/>
          </a:p>
        </p:txBody>
      </p:sp>
      <p:sp>
        <p:nvSpPr>
          <p:cNvPr id="23" name="Bildplatzhalter 6">
            <a:extLst>
              <a:ext uri="{FF2B5EF4-FFF2-40B4-BE49-F238E27FC236}">
                <a16:creationId xmlns:a16="http://schemas.microsoft.com/office/drawing/2014/main" id="{059C3362-8E52-4AB8-A43A-682837776A71}"/>
              </a:ext>
            </a:extLst>
          </p:cNvPr>
          <p:cNvSpPr>
            <a:spLocks noGrp="1"/>
          </p:cNvSpPr>
          <p:nvPr>
            <p:ph type="pic" sz="quarter" idx="34" hasCustomPrompt="1"/>
          </p:nvPr>
        </p:nvSpPr>
        <p:spPr>
          <a:xfrm>
            <a:off x="2416322" y="4047306"/>
            <a:ext cx="702000" cy="936000"/>
          </a:xfrm>
          <a:prstGeom prst="rect">
            <a:avLst/>
          </a:prstGeom>
          <a:noFill/>
        </p:spPr>
        <p:txBody>
          <a:bodyPr lIns="0" rIns="0"/>
          <a:lstStyle>
            <a:lvl1pPr marL="0" indent="0" algn="ctr">
              <a:buNone/>
              <a:defRPr sz="900">
                <a:latin typeface="+mn-lt"/>
              </a:defRPr>
            </a:lvl1pPr>
          </a:lstStyle>
          <a:p>
            <a:r>
              <a:rPr lang="de-DE" dirty="0" err="1"/>
              <a:t>Opt</a:t>
            </a:r>
            <a:r>
              <a:rPr lang="de-DE" dirty="0"/>
              <a:t>. Bild oder Icon</a:t>
            </a:r>
          </a:p>
        </p:txBody>
      </p:sp>
      <p:sp>
        <p:nvSpPr>
          <p:cNvPr id="24" name="Textplatzhalter 50">
            <a:extLst>
              <a:ext uri="{FF2B5EF4-FFF2-40B4-BE49-F238E27FC236}">
                <a16:creationId xmlns:a16="http://schemas.microsoft.com/office/drawing/2014/main" id="{56053F84-2CE9-47B7-B84D-7DD48A7D3B96}"/>
              </a:ext>
            </a:extLst>
          </p:cNvPr>
          <p:cNvSpPr>
            <a:spLocks noGrp="1"/>
          </p:cNvSpPr>
          <p:nvPr>
            <p:ph type="body" sz="quarter" idx="35" hasCustomPrompt="1"/>
          </p:nvPr>
        </p:nvSpPr>
        <p:spPr>
          <a:xfrm flipV="1">
            <a:off x="575556" y="3610087"/>
            <a:ext cx="218700" cy="2183420"/>
          </a:xfrm>
          <a:custGeom>
            <a:avLst/>
            <a:gdLst>
              <a:gd name="connsiteX0" fmla="*/ 145800 w 291600"/>
              <a:gd name="connsiteY0" fmla="*/ 0 h 2183420"/>
              <a:gd name="connsiteX1" fmla="*/ 181800 w 291600"/>
              <a:gd name="connsiteY1" fmla="*/ 36000 h 2183420"/>
              <a:gd name="connsiteX2" fmla="*/ 171256 w 291600"/>
              <a:gd name="connsiteY2" fmla="*/ 61456 h 2183420"/>
              <a:gd name="connsiteX3" fmla="*/ 156600 w 291600"/>
              <a:gd name="connsiteY3" fmla="*/ 67527 h 2183420"/>
              <a:gd name="connsiteX4" fmla="*/ 156600 w 291600"/>
              <a:gd name="connsiteY4" fmla="*/ 1894001 h 2183420"/>
              <a:gd name="connsiteX5" fmla="*/ 202552 w 291600"/>
              <a:gd name="connsiteY5" fmla="*/ 1903278 h 2183420"/>
              <a:gd name="connsiteX6" fmla="*/ 291600 w 291600"/>
              <a:gd name="connsiteY6" fmla="*/ 2037620 h 2183420"/>
              <a:gd name="connsiteX7" fmla="*/ 145800 w 291600"/>
              <a:gd name="connsiteY7" fmla="*/ 2183420 h 2183420"/>
              <a:gd name="connsiteX8" fmla="*/ 0 w 291600"/>
              <a:gd name="connsiteY8" fmla="*/ 2037620 h 2183420"/>
              <a:gd name="connsiteX9" fmla="*/ 89048 w 291600"/>
              <a:gd name="connsiteY9" fmla="*/ 1903278 h 2183420"/>
              <a:gd name="connsiteX10" fmla="*/ 135000 w 291600"/>
              <a:gd name="connsiteY10" fmla="*/ 1894001 h 2183420"/>
              <a:gd name="connsiteX11" fmla="*/ 135000 w 291600"/>
              <a:gd name="connsiteY11" fmla="*/ 67527 h 2183420"/>
              <a:gd name="connsiteX12" fmla="*/ 120345 w 291600"/>
              <a:gd name="connsiteY12" fmla="*/ 61456 h 2183420"/>
              <a:gd name="connsiteX13" fmla="*/ 109800 w 291600"/>
              <a:gd name="connsiteY13" fmla="*/ 36000 h 2183420"/>
              <a:gd name="connsiteX14" fmla="*/ 145800 w 291600"/>
              <a:gd name="connsiteY14" fmla="*/ 0 h 21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600" h="2183420">
                <a:moveTo>
                  <a:pt x="145800" y="0"/>
                </a:moveTo>
                <a:cubicBezTo>
                  <a:pt x="165682" y="0"/>
                  <a:pt x="181800" y="16118"/>
                  <a:pt x="181800" y="36000"/>
                </a:cubicBezTo>
                <a:cubicBezTo>
                  <a:pt x="181800" y="45941"/>
                  <a:pt x="177771" y="54941"/>
                  <a:pt x="171256" y="61456"/>
                </a:cubicBezTo>
                <a:lnTo>
                  <a:pt x="156600" y="67527"/>
                </a:lnTo>
                <a:lnTo>
                  <a:pt x="156600" y="1894001"/>
                </a:lnTo>
                <a:lnTo>
                  <a:pt x="202552" y="1903278"/>
                </a:lnTo>
                <a:cubicBezTo>
                  <a:pt x="254882" y="1925412"/>
                  <a:pt x="291600" y="1977228"/>
                  <a:pt x="291600" y="2037620"/>
                </a:cubicBezTo>
                <a:cubicBezTo>
                  <a:pt x="291600" y="2118143"/>
                  <a:pt x="226323" y="2183420"/>
                  <a:pt x="145800" y="2183420"/>
                </a:cubicBezTo>
                <a:cubicBezTo>
                  <a:pt x="65277" y="2183420"/>
                  <a:pt x="0" y="2118143"/>
                  <a:pt x="0" y="2037620"/>
                </a:cubicBezTo>
                <a:cubicBezTo>
                  <a:pt x="0" y="1977228"/>
                  <a:pt x="36718" y="1925412"/>
                  <a:pt x="89048" y="1903278"/>
                </a:cubicBezTo>
                <a:lnTo>
                  <a:pt x="135000" y="1894001"/>
                </a:lnTo>
                <a:lnTo>
                  <a:pt x="135000" y="67527"/>
                </a:lnTo>
                <a:lnTo>
                  <a:pt x="120345" y="61456"/>
                </a:lnTo>
                <a:cubicBezTo>
                  <a:pt x="113830" y="54941"/>
                  <a:pt x="109800" y="45941"/>
                  <a:pt x="109800" y="36000"/>
                </a:cubicBezTo>
                <a:cubicBezTo>
                  <a:pt x="109800" y="16118"/>
                  <a:pt x="125918" y="0"/>
                  <a:pt x="145800" y="0"/>
                </a:cubicBezTo>
                <a:close/>
              </a:path>
            </a:pathLst>
          </a:custGeom>
          <a:solidFill>
            <a:schemeClr val="bg2"/>
          </a:solidFill>
          <a:ln>
            <a:noFill/>
          </a:ln>
        </p:spPr>
        <p:txBody>
          <a:bodyPr wrap="square">
            <a:noAutofit/>
          </a:bodyPr>
          <a:lstStyle>
            <a:lvl1pPr marL="0" indent="0">
              <a:buNone/>
              <a:defRPr sz="100">
                <a:solidFill>
                  <a:schemeClr val="bg1"/>
                </a:solidFill>
                <a:latin typeface="+mn-lt"/>
              </a:defRPr>
            </a:lvl1pPr>
            <a:lvl2pPr marL="342900" indent="0">
              <a:buNone/>
              <a:defRPr sz="100">
                <a:solidFill>
                  <a:schemeClr val="tx2"/>
                </a:solidFill>
              </a:defRPr>
            </a:lvl2pPr>
            <a:lvl3pPr marL="685800" indent="0">
              <a:buNone/>
              <a:defRPr sz="100">
                <a:solidFill>
                  <a:schemeClr val="bg1"/>
                </a:solidFill>
              </a:defRPr>
            </a:lvl3pPr>
            <a:lvl4pPr marL="1028700" indent="0">
              <a:buNone/>
              <a:defRPr sz="100">
                <a:solidFill>
                  <a:schemeClr val="bg1"/>
                </a:solidFill>
              </a:defRPr>
            </a:lvl4pPr>
            <a:lvl5pPr marL="1371600" indent="0">
              <a:buNone/>
              <a:defRPr sz="100">
                <a:solidFill>
                  <a:schemeClr val="tx2"/>
                </a:solidFill>
              </a:defRPr>
            </a:lvl5pPr>
          </a:lstStyle>
          <a:p>
            <a:pPr lvl="0"/>
            <a:r>
              <a:rPr lang="de-DE" dirty="0"/>
              <a:t> </a:t>
            </a:r>
          </a:p>
        </p:txBody>
      </p:sp>
      <p:sp>
        <p:nvSpPr>
          <p:cNvPr id="27" name="Textplatzhalter 9">
            <a:extLst>
              <a:ext uri="{FF2B5EF4-FFF2-40B4-BE49-F238E27FC236}">
                <a16:creationId xmlns:a16="http://schemas.microsoft.com/office/drawing/2014/main" id="{C2355530-1B0B-4388-8F96-9C2B230D86F0}"/>
              </a:ext>
            </a:extLst>
          </p:cNvPr>
          <p:cNvSpPr>
            <a:spLocks noGrp="1"/>
          </p:cNvSpPr>
          <p:nvPr>
            <p:ph type="body" sz="quarter" idx="17" hasCustomPrompt="1"/>
          </p:nvPr>
        </p:nvSpPr>
        <p:spPr>
          <a:xfrm>
            <a:off x="3443876" y="1996181"/>
            <a:ext cx="1489173" cy="319650"/>
          </a:xfrm>
          <a:prstGeom prst="rect">
            <a:avLst/>
          </a:prstGeom>
        </p:spPr>
        <p:txBody>
          <a:bodyPr/>
          <a:lstStyle>
            <a:lvl1pPr marL="0" indent="0">
              <a:lnSpc>
                <a:spcPct val="100000"/>
              </a:lnSpc>
              <a:spcBef>
                <a:spcPts val="0"/>
              </a:spcBef>
              <a:buNone/>
              <a:defRPr lang="de-DE" sz="1350" kern="1200" dirty="0" smtClean="0">
                <a:solidFill>
                  <a:schemeClr val="bg2"/>
                </a:solidFill>
                <a:latin typeface="+mn-lt"/>
                <a:ea typeface="Source Sans Pro SemiBold" panose="020B0603030403020204" pitchFamily="34" charset="0"/>
                <a:cs typeface="+mn-cs"/>
              </a:defRPr>
            </a:lvl1pPr>
          </a:lstStyle>
          <a:p>
            <a:pPr lvl="0"/>
            <a:r>
              <a:rPr lang="de-DE" dirty="0"/>
              <a:t>ÜBERSCHRIFT</a:t>
            </a:r>
          </a:p>
        </p:txBody>
      </p:sp>
      <p:sp>
        <p:nvSpPr>
          <p:cNvPr id="28" name="Textplatzhalter 9">
            <a:extLst>
              <a:ext uri="{FF2B5EF4-FFF2-40B4-BE49-F238E27FC236}">
                <a16:creationId xmlns:a16="http://schemas.microsoft.com/office/drawing/2014/main" id="{42B16461-DEF1-4C3D-BEEE-8FEE20EECE3C}"/>
              </a:ext>
            </a:extLst>
          </p:cNvPr>
          <p:cNvSpPr>
            <a:spLocks noGrp="1"/>
          </p:cNvSpPr>
          <p:nvPr>
            <p:ph type="body" sz="quarter" idx="18" hasCustomPrompt="1"/>
          </p:nvPr>
        </p:nvSpPr>
        <p:spPr>
          <a:xfrm>
            <a:off x="3443876" y="1613717"/>
            <a:ext cx="963010" cy="270235"/>
          </a:xfrm>
          <a:prstGeom prst="rect">
            <a:avLst/>
          </a:prstGeom>
        </p:spPr>
        <p:txBody>
          <a:bodyPr/>
          <a:lstStyle>
            <a:lvl1pPr marL="0" indent="0">
              <a:lnSpc>
                <a:spcPct val="100000"/>
              </a:lnSpc>
              <a:spcBef>
                <a:spcPts val="0"/>
              </a:spcBef>
              <a:buNone/>
              <a:defRPr lang="de-DE" sz="1200" b="0" kern="1200" dirty="0" smtClean="0">
                <a:solidFill>
                  <a:schemeClr val="tx1"/>
                </a:solidFill>
                <a:latin typeface="+mn-lt"/>
                <a:ea typeface="Source Sans Pro SemiBold" panose="020B0603030403020204" pitchFamily="34" charset="0"/>
                <a:cs typeface="+mn-cs"/>
              </a:defRPr>
            </a:lvl1pPr>
          </a:lstStyle>
          <a:p>
            <a:pPr lvl="0"/>
            <a:r>
              <a:rPr lang="de-DE" dirty="0"/>
              <a:t>Datum</a:t>
            </a:r>
          </a:p>
        </p:txBody>
      </p:sp>
      <p:sp>
        <p:nvSpPr>
          <p:cNvPr id="34" name="Textplatzhalter 6">
            <a:extLst>
              <a:ext uri="{FF2B5EF4-FFF2-40B4-BE49-F238E27FC236}">
                <a16:creationId xmlns:a16="http://schemas.microsoft.com/office/drawing/2014/main" id="{891F3B0B-8DC7-4E3E-ADFE-5C1666986BC6}"/>
              </a:ext>
            </a:extLst>
          </p:cNvPr>
          <p:cNvSpPr>
            <a:spLocks noGrp="1"/>
          </p:cNvSpPr>
          <p:nvPr>
            <p:ph type="body" sz="quarter" idx="19" hasCustomPrompt="1"/>
          </p:nvPr>
        </p:nvSpPr>
        <p:spPr>
          <a:xfrm>
            <a:off x="3449624" y="2393867"/>
            <a:ext cx="2251770" cy="1056254"/>
          </a:xfrm>
          <a:prstGeom prst="rect">
            <a:avLst/>
          </a:prstGeom>
        </p:spPr>
        <p:txBody>
          <a:bodyPr/>
          <a:lstStyle>
            <a:lvl1pPr marL="0" indent="0">
              <a:lnSpc>
                <a:spcPct val="100000"/>
              </a:lnSpc>
              <a:spcBef>
                <a:spcPts val="0"/>
              </a:spcBef>
              <a:buNone/>
              <a:defRPr sz="1050" b="0">
                <a:solidFill>
                  <a:schemeClr val="tx1">
                    <a:lumMod val="75000"/>
                    <a:lumOff val="25000"/>
                  </a:schemeClr>
                </a:solidFill>
                <a:latin typeface="+mn-lt"/>
              </a:defRPr>
            </a:lvl1pPr>
            <a:lvl2pPr>
              <a:defRPr sz="1050"/>
            </a:lvl2pPr>
            <a:lvl3pPr>
              <a:defRPr sz="1050"/>
            </a:lvl3pPr>
            <a:lvl4pPr>
              <a:lnSpc>
                <a:spcPct val="100000"/>
              </a:lnSpc>
              <a:spcBef>
                <a:spcPts val="0"/>
              </a:spcBef>
              <a:defRPr sz="1050" b="0">
                <a:solidFill>
                  <a:schemeClr val="tx1">
                    <a:lumMod val="75000"/>
                    <a:lumOff val="25000"/>
                  </a:schemeClr>
                </a:solidFill>
                <a:latin typeface="+mn-lt"/>
              </a:defRPr>
            </a:lvl4pPr>
            <a:lvl5pPr>
              <a:defRPr sz="1050"/>
            </a:lvl5pPr>
          </a:lstStyle>
          <a:p>
            <a:pPr lvl="0"/>
            <a:r>
              <a:rPr lang="de-DE" dirty="0" err="1"/>
              <a:t>Dublizieren</a:t>
            </a:r>
            <a:r>
              <a:rPr lang="de-DE" dirty="0"/>
              <a:t> und </a:t>
            </a:r>
            <a:r>
              <a:rPr lang="de-DE" dirty="0" err="1"/>
              <a:t>soviele</a:t>
            </a:r>
            <a:r>
              <a:rPr lang="de-DE" dirty="0"/>
              <a:t> </a:t>
            </a:r>
            <a:br>
              <a:rPr lang="de-DE" dirty="0"/>
            </a:br>
            <a:r>
              <a:rPr lang="de-DE" dirty="0"/>
              <a:t>Bereiche wie benötigt kreieren</a:t>
            </a:r>
          </a:p>
          <a:p>
            <a:pPr lvl="3"/>
            <a:endParaRPr lang="de-DE" dirty="0"/>
          </a:p>
        </p:txBody>
      </p:sp>
      <p:sp>
        <p:nvSpPr>
          <p:cNvPr id="36" name="Bildplatzhalter 6">
            <a:extLst>
              <a:ext uri="{FF2B5EF4-FFF2-40B4-BE49-F238E27FC236}">
                <a16:creationId xmlns:a16="http://schemas.microsoft.com/office/drawing/2014/main" id="{720DF486-C333-407C-AA0C-909BE8E705D2}"/>
              </a:ext>
            </a:extLst>
          </p:cNvPr>
          <p:cNvSpPr>
            <a:spLocks noGrp="1"/>
          </p:cNvSpPr>
          <p:nvPr>
            <p:ph type="pic" sz="quarter" idx="14" hasCustomPrompt="1"/>
          </p:nvPr>
        </p:nvSpPr>
        <p:spPr>
          <a:xfrm>
            <a:off x="5080663" y="1293474"/>
            <a:ext cx="702000" cy="936000"/>
          </a:xfrm>
          <a:prstGeom prst="rect">
            <a:avLst/>
          </a:prstGeom>
          <a:noFill/>
        </p:spPr>
        <p:txBody>
          <a:bodyPr lIns="0" rIns="0"/>
          <a:lstStyle>
            <a:lvl1pPr marL="0" indent="0" algn="ctr">
              <a:buNone/>
              <a:defRPr sz="900">
                <a:latin typeface="+mn-lt"/>
              </a:defRPr>
            </a:lvl1pPr>
          </a:lstStyle>
          <a:p>
            <a:r>
              <a:rPr lang="de-DE" dirty="0" err="1"/>
              <a:t>Opt</a:t>
            </a:r>
            <a:r>
              <a:rPr lang="de-DE" dirty="0"/>
              <a:t>. Bild oder Icon</a:t>
            </a:r>
          </a:p>
        </p:txBody>
      </p:sp>
      <p:sp>
        <p:nvSpPr>
          <p:cNvPr id="37" name="Textplatzhalter 50">
            <a:extLst>
              <a:ext uri="{FF2B5EF4-FFF2-40B4-BE49-F238E27FC236}">
                <a16:creationId xmlns:a16="http://schemas.microsoft.com/office/drawing/2014/main" id="{7AC77A11-4269-4D79-8EC5-11B215307095}"/>
              </a:ext>
            </a:extLst>
          </p:cNvPr>
          <p:cNvSpPr>
            <a:spLocks noGrp="1"/>
          </p:cNvSpPr>
          <p:nvPr>
            <p:ph type="body" sz="quarter" idx="25" hasCustomPrompt="1"/>
          </p:nvPr>
        </p:nvSpPr>
        <p:spPr>
          <a:xfrm>
            <a:off x="3239897" y="1711489"/>
            <a:ext cx="218700" cy="2183420"/>
          </a:xfrm>
          <a:custGeom>
            <a:avLst/>
            <a:gdLst>
              <a:gd name="connsiteX0" fmla="*/ 145800 w 291600"/>
              <a:gd name="connsiteY0" fmla="*/ 0 h 2183420"/>
              <a:gd name="connsiteX1" fmla="*/ 181800 w 291600"/>
              <a:gd name="connsiteY1" fmla="*/ 36000 h 2183420"/>
              <a:gd name="connsiteX2" fmla="*/ 171256 w 291600"/>
              <a:gd name="connsiteY2" fmla="*/ 61456 h 2183420"/>
              <a:gd name="connsiteX3" fmla="*/ 156600 w 291600"/>
              <a:gd name="connsiteY3" fmla="*/ 67527 h 2183420"/>
              <a:gd name="connsiteX4" fmla="*/ 156600 w 291600"/>
              <a:gd name="connsiteY4" fmla="*/ 1894001 h 2183420"/>
              <a:gd name="connsiteX5" fmla="*/ 202552 w 291600"/>
              <a:gd name="connsiteY5" fmla="*/ 1903278 h 2183420"/>
              <a:gd name="connsiteX6" fmla="*/ 291600 w 291600"/>
              <a:gd name="connsiteY6" fmla="*/ 2037620 h 2183420"/>
              <a:gd name="connsiteX7" fmla="*/ 145800 w 291600"/>
              <a:gd name="connsiteY7" fmla="*/ 2183420 h 2183420"/>
              <a:gd name="connsiteX8" fmla="*/ 0 w 291600"/>
              <a:gd name="connsiteY8" fmla="*/ 2037620 h 2183420"/>
              <a:gd name="connsiteX9" fmla="*/ 89048 w 291600"/>
              <a:gd name="connsiteY9" fmla="*/ 1903278 h 2183420"/>
              <a:gd name="connsiteX10" fmla="*/ 135000 w 291600"/>
              <a:gd name="connsiteY10" fmla="*/ 1894001 h 2183420"/>
              <a:gd name="connsiteX11" fmla="*/ 135000 w 291600"/>
              <a:gd name="connsiteY11" fmla="*/ 67527 h 2183420"/>
              <a:gd name="connsiteX12" fmla="*/ 120345 w 291600"/>
              <a:gd name="connsiteY12" fmla="*/ 61456 h 2183420"/>
              <a:gd name="connsiteX13" fmla="*/ 109800 w 291600"/>
              <a:gd name="connsiteY13" fmla="*/ 36000 h 2183420"/>
              <a:gd name="connsiteX14" fmla="*/ 145800 w 291600"/>
              <a:gd name="connsiteY14" fmla="*/ 0 h 21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600" h="2183420">
                <a:moveTo>
                  <a:pt x="145800" y="0"/>
                </a:moveTo>
                <a:cubicBezTo>
                  <a:pt x="165682" y="0"/>
                  <a:pt x="181800" y="16118"/>
                  <a:pt x="181800" y="36000"/>
                </a:cubicBezTo>
                <a:cubicBezTo>
                  <a:pt x="181800" y="45941"/>
                  <a:pt x="177771" y="54941"/>
                  <a:pt x="171256" y="61456"/>
                </a:cubicBezTo>
                <a:lnTo>
                  <a:pt x="156600" y="67527"/>
                </a:lnTo>
                <a:lnTo>
                  <a:pt x="156600" y="1894001"/>
                </a:lnTo>
                <a:lnTo>
                  <a:pt x="202552" y="1903278"/>
                </a:lnTo>
                <a:cubicBezTo>
                  <a:pt x="254882" y="1925412"/>
                  <a:pt x="291600" y="1977228"/>
                  <a:pt x="291600" y="2037620"/>
                </a:cubicBezTo>
                <a:cubicBezTo>
                  <a:pt x="291600" y="2118143"/>
                  <a:pt x="226323" y="2183420"/>
                  <a:pt x="145800" y="2183420"/>
                </a:cubicBezTo>
                <a:cubicBezTo>
                  <a:pt x="65277" y="2183420"/>
                  <a:pt x="0" y="2118143"/>
                  <a:pt x="0" y="2037620"/>
                </a:cubicBezTo>
                <a:cubicBezTo>
                  <a:pt x="0" y="1977228"/>
                  <a:pt x="36718" y="1925412"/>
                  <a:pt x="89048" y="1903278"/>
                </a:cubicBezTo>
                <a:lnTo>
                  <a:pt x="135000" y="1894001"/>
                </a:lnTo>
                <a:lnTo>
                  <a:pt x="135000" y="67527"/>
                </a:lnTo>
                <a:lnTo>
                  <a:pt x="120345" y="61456"/>
                </a:lnTo>
                <a:cubicBezTo>
                  <a:pt x="113830" y="54941"/>
                  <a:pt x="109800" y="45941"/>
                  <a:pt x="109800" y="36000"/>
                </a:cubicBezTo>
                <a:cubicBezTo>
                  <a:pt x="109800" y="16118"/>
                  <a:pt x="125918" y="0"/>
                  <a:pt x="145800" y="0"/>
                </a:cubicBezTo>
                <a:close/>
              </a:path>
            </a:pathLst>
          </a:custGeom>
          <a:solidFill>
            <a:schemeClr val="bg2"/>
          </a:solidFill>
          <a:ln>
            <a:noFill/>
          </a:ln>
        </p:spPr>
        <p:txBody>
          <a:bodyPr wrap="square">
            <a:noAutofit/>
          </a:bodyPr>
          <a:lstStyle>
            <a:lvl1pPr marL="0" indent="0">
              <a:buNone/>
              <a:defRPr sz="100">
                <a:solidFill>
                  <a:schemeClr val="bg1"/>
                </a:solidFill>
                <a:latin typeface="+mn-lt"/>
              </a:defRPr>
            </a:lvl1pPr>
            <a:lvl2pPr marL="342900" indent="0">
              <a:buNone/>
              <a:defRPr sz="100">
                <a:solidFill>
                  <a:schemeClr val="tx2"/>
                </a:solidFill>
              </a:defRPr>
            </a:lvl2pPr>
            <a:lvl3pPr marL="685800" indent="0">
              <a:buNone/>
              <a:defRPr sz="100">
                <a:solidFill>
                  <a:schemeClr val="bg1"/>
                </a:solidFill>
              </a:defRPr>
            </a:lvl3pPr>
            <a:lvl4pPr marL="1028700" indent="0">
              <a:buNone/>
              <a:defRPr sz="100">
                <a:solidFill>
                  <a:schemeClr val="bg1"/>
                </a:solidFill>
              </a:defRPr>
            </a:lvl4pPr>
            <a:lvl5pPr marL="1371600" indent="0">
              <a:buNone/>
              <a:defRPr sz="100">
                <a:solidFill>
                  <a:schemeClr val="tx2"/>
                </a:solidFill>
              </a:defRPr>
            </a:lvl5pPr>
          </a:lstStyle>
          <a:p>
            <a:pPr lvl="0"/>
            <a:r>
              <a:rPr lang="de-DE" dirty="0"/>
              <a:t> </a:t>
            </a:r>
          </a:p>
        </p:txBody>
      </p:sp>
      <p:sp>
        <p:nvSpPr>
          <p:cNvPr id="8" name="Rechteck 7">
            <a:extLst>
              <a:ext uri="{FF2B5EF4-FFF2-40B4-BE49-F238E27FC236}">
                <a16:creationId xmlns:a16="http://schemas.microsoft.com/office/drawing/2014/main" id="{81A931BA-E7EC-4981-BF43-1BF5D89E01AC}"/>
              </a:ext>
            </a:extLst>
          </p:cNvPr>
          <p:cNvSpPr/>
          <p:nvPr userDrawn="1"/>
        </p:nvSpPr>
        <p:spPr>
          <a:xfrm>
            <a:off x="0" y="6203954"/>
            <a:ext cx="794256" cy="654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err="1"/>
          </a:p>
        </p:txBody>
      </p:sp>
    </p:spTree>
    <p:extLst>
      <p:ext uri="{BB962C8B-B14F-4D97-AF65-F5344CB8AC3E}">
        <p14:creationId xmlns:p14="http://schemas.microsoft.com/office/powerpoint/2010/main" val="2254042266"/>
      </p:ext>
    </p:extLst>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Zeitstrahl Mitte oben">
    <p:spTree>
      <p:nvGrpSpPr>
        <p:cNvPr id="1" name=""/>
        <p:cNvGrpSpPr/>
        <p:nvPr/>
      </p:nvGrpSpPr>
      <p:grpSpPr>
        <a:xfrm>
          <a:off x="0" y="0"/>
          <a:ext cx="0" cy="0"/>
          <a:chOff x="0" y="0"/>
          <a:chExt cx="0" cy="0"/>
        </a:xfrm>
      </p:grpSpPr>
      <p:sp>
        <p:nvSpPr>
          <p:cNvPr id="23" name="Freihandform: Form 22">
            <a:extLst>
              <a:ext uri="{FF2B5EF4-FFF2-40B4-BE49-F238E27FC236}">
                <a16:creationId xmlns:a16="http://schemas.microsoft.com/office/drawing/2014/main" id="{9DB7F05D-6422-48C4-96BE-73F841F8ADF1}"/>
              </a:ext>
            </a:extLst>
          </p:cNvPr>
          <p:cNvSpPr/>
          <p:nvPr userDrawn="1"/>
        </p:nvSpPr>
        <p:spPr>
          <a:xfrm>
            <a:off x="0" y="3530550"/>
            <a:ext cx="9144000" cy="427692"/>
          </a:xfrm>
          <a:custGeom>
            <a:avLst/>
            <a:gdLst>
              <a:gd name="connsiteX0" fmla="*/ 0 w 12192000"/>
              <a:gd name="connsiteY0" fmla="*/ 0 h 427692"/>
              <a:gd name="connsiteX1" fmla="*/ 12192000 w 12192000"/>
              <a:gd name="connsiteY1" fmla="*/ 0 h 427692"/>
              <a:gd name="connsiteX2" fmla="*/ 12192000 w 12192000"/>
              <a:gd name="connsiteY2" fmla="*/ 427692 h 427692"/>
              <a:gd name="connsiteX3" fmla="*/ 0 w 12192000"/>
              <a:gd name="connsiteY3" fmla="*/ 427692 h 427692"/>
            </a:gdLst>
            <a:ahLst/>
            <a:cxnLst>
              <a:cxn ang="0">
                <a:pos x="connsiteX0" y="connsiteY0"/>
              </a:cxn>
              <a:cxn ang="0">
                <a:pos x="connsiteX1" y="connsiteY1"/>
              </a:cxn>
              <a:cxn ang="0">
                <a:pos x="connsiteX2" y="connsiteY2"/>
              </a:cxn>
              <a:cxn ang="0">
                <a:pos x="connsiteX3" y="connsiteY3"/>
              </a:cxn>
            </a:cxnLst>
            <a:rect l="l" t="t" r="r" b="b"/>
            <a:pathLst>
              <a:path w="12192000" h="427692">
                <a:moveTo>
                  <a:pt x="0" y="0"/>
                </a:moveTo>
                <a:lnTo>
                  <a:pt x="12192000" y="0"/>
                </a:lnTo>
                <a:lnTo>
                  <a:pt x="12192000" y="427692"/>
                </a:lnTo>
                <a:lnTo>
                  <a:pt x="0" y="427692"/>
                </a:lnTo>
                <a:close/>
              </a:path>
            </a:pathLst>
          </a:custGeom>
          <a:solidFill>
            <a:srgbClr val="495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350">
              <a:latin typeface="+mn-lt"/>
            </a:endParaRPr>
          </a:p>
        </p:txBody>
      </p:sp>
      <p:sp>
        <p:nvSpPr>
          <p:cNvPr id="2" name="Titel 1">
            <a:extLst>
              <a:ext uri="{FF2B5EF4-FFF2-40B4-BE49-F238E27FC236}">
                <a16:creationId xmlns:a16="http://schemas.microsoft.com/office/drawing/2014/main" id="{63473A3E-BE47-4529-9CA5-D433B9DDB801}"/>
              </a:ext>
            </a:extLst>
          </p:cNvPr>
          <p:cNvSpPr>
            <a:spLocks noGrp="1"/>
          </p:cNvSpPr>
          <p:nvPr>
            <p:ph type="title"/>
          </p:nvPr>
        </p:nvSpPr>
        <p:spPr/>
        <p:txBody>
          <a:bodyPr/>
          <a:lstStyle/>
          <a:p>
            <a:r>
              <a:rPr lang="de-DE"/>
              <a:t>Mastertitelformat bearbeiten</a:t>
            </a:r>
          </a:p>
        </p:txBody>
      </p:sp>
      <p:sp>
        <p:nvSpPr>
          <p:cNvPr id="30" name="Textplatzhalter 9">
            <a:extLst>
              <a:ext uri="{FF2B5EF4-FFF2-40B4-BE49-F238E27FC236}">
                <a16:creationId xmlns:a16="http://schemas.microsoft.com/office/drawing/2014/main" id="{AF3B19D4-6BF9-45C5-A784-1529D98D42F9}"/>
              </a:ext>
            </a:extLst>
          </p:cNvPr>
          <p:cNvSpPr>
            <a:spLocks noGrp="1"/>
          </p:cNvSpPr>
          <p:nvPr>
            <p:ph type="body" sz="quarter" idx="17" hasCustomPrompt="1"/>
          </p:nvPr>
        </p:nvSpPr>
        <p:spPr>
          <a:xfrm>
            <a:off x="6558176" y="1996181"/>
            <a:ext cx="1489173" cy="319650"/>
          </a:xfrm>
          <a:prstGeom prst="rect">
            <a:avLst/>
          </a:prstGeom>
        </p:spPr>
        <p:txBody>
          <a:bodyPr/>
          <a:lstStyle>
            <a:lvl1pPr marL="0" indent="0">
              <a:lnSpc>
                <a:spcPct val="100000"/>
              </a:lnSpc>
              <a:spcBef>
                <a:spcPts val="0"/>
              </a:spcBef>
              <a:buNone/>
              <a:defRPr lang="de-DE" sz="1350" kern="1200" dirty="0" smtClean="0">
                <a:solidFill>
                  <a:schemeClr val="bg2"/>
                </a:solidFill>
                <a:latin typeface="+mn-lt"/>
                <a:ea typeface="Source Sans Pro SemiBold" panose="020B0603030403020204" pitchFamily="34" charset="0"/>
                <a:cs typeface="+mn-cs"/>
              </a:defRPr>
            </a:lvl1pPr>
          </a:lstStyle>
          <a:p>
            <a:pPr lvl="0"/>
            <a:r>
              <a:rPr lang="de-DE" dirty="0"/>
              <a:t>ÜBERSCHRIFT</a:t>
            </a:r>
          </a:p>
        </p:txBody>
      </p:sp>
      <p:sp>
        <p:nvSpPr>
          <p:cNvPr id="31" name="Textplatzhalter 9">
            <a:extLst>
              <a:ext uri="{FF2B5EF4-FFF2-40B4-BE49-F238E27FC236}">
                <a16:creationId xmlns:a16="http://schemas.microsoft.com/office/drawing/2014/main" id="{4A8EA388-8CA7-4CCD-B89C-995092FC7496}"/>
              </a:ext>
            </a:extLst>
          </p:cNvPr>
          <p:cNvSpPr>
            <a:spLocks noGrp="1"/>
          </p:cNvSpPr>
          <p:nvPr>
            <p:ph type="body" sz="quarter" idx="18" hasCustomPrompt="1"/>
          </p:nvPr>
        </p:nvSpPr>
        <p:spPr>
          <a:xfrm>
            <a:off x="6558177" y="1613717"/>
            <a:ext cx="963010" cy="270235"/>
          </a:xfrm>
          <a:prstGeom prst="rect">
            <a:avLst/>
          </a:prstGeom>
        </p:spPr>
        <p:txBody>
          <a:bodyPr/>
          <a:lstStyle>
            <a:lvl1pPr marL="0" indent="0">
              <a:lnSpc>
                <a:spcPct val="100000"/>
              </a:lnSpc>
              <a:spcBef>
                <a:spcPts val="0"/>
              </a:spcBef>
              <a:buNone/>
              <a:defRPr lang="de-DE" sz="1200" b="0" kern="1200" dirty="0" smtClean="0">
                <a:solidFill>
                  <a:schemeClr val="tx1"/>
                </a:solidFill>
                <a:latin typeface="+mn-lt"/>
                <a:ea typeface="Source Sans Pro SemiBold" panose="020B0603030403020204" pitchFamily="34" charset="0"/>
                <a:cs typeface="+mn-cs"/>
              </a:defRPr>
            </a:lvl1pPr>
          </a:lstStyle>
          <a:p>
            <a:pPr lvl="0"/>
            <a:r>
              <a:rPr lang="de-DE" dirty="0"/>
              <a:t>Datum</a:t>
            </a:r>
          </a:p>
        </p:txBody>
      </p:sp>
      <p:sp>
        <p:nvSpPr>
          <p:cNvPr id="32" name="Textplatzhalter 6">
            <a:extLst>
              <a:ext uri="{FF2B5EF4-FFF2-40B4-BE49-F238E27FC236}">
                <a16:creationId xmlns:a16="http://schemas.microsoft.com/office/drawing/2014/main" id="{13ED13AA-C546-4DF0-91AB-7B9EB9E851FD}"/>
              </a:ext>
            </a:extLst>
          </p:cNvPr>
          <p:cNvSpPr>
            <a:spLocks noGrp="1"/>
          </p:cNvSpPr>
          <p:nvPr>
            <p:ph type="body" sz="quarter" idx="19" hasCustomPrompt="1"/>
          </p:nvPr>
        </p:nvSpPr>
        <p:spPr>
          <a:xfrm>
            <a:off x="6563924" y="2393867"/>
            <a:ext cx="2251770" cy="1056254"/>
          </a:xfrm>
          <a:prstGeom prst="rect">
            <a:avLst/>
          </a:prstGeom>
        </p:spPr>
        <p:txBody>
          <a:bodyPr/>
          <a:lstStyle>
            <a:lvl1pPr marL="0" indent="0">
              <a:lnSpc>
                <a:spcPct val="100000"/>
              </a:lnSpc>
              <a:spcBef>
                <a:spcPts val="0"/>
              </a:spcBef>
              <a:buNone/>
              <a:defRPr sz="1050" b="0">
                <a:solidFill>
                  <a:schemeClr val="tx1">
                    <a:lumMod val="75000"/>
                    <a:lumOff val="25000"/>
                  </a:schemeClr>
                </a:solidFill>
                <a:latin typeface="+mn-lt"/>
              </a:defRPr>
            </a:lvl1pPr>
            <a:lvl2pPr>
              <a:defRPr sz="1050"/>
            </a:lvl2pPr>
            <a:lvl3pPr>
              <a:defRPr sz="1050"/>
            </a:lvl3pPr>
            <a:lvl4pPr>
              <a:lnSpc>
                <a:spcPct val="100000"/>
              </a:lnSpc>
              <a:spcBef>
                <a:spcPts val="0"/>
              </a:spcBef>
              <a:defRPr sz="1050" b="0">
                <a:solidFill>
                  <a:schemeClr val="tx1">
                    <a:lumMod val="75000"/>
                    <a:lumOff val="25000"/>
                  </a:schemeClr>
                </a:solidFill>
                <a:latin typeface="+mn-lt"/>
              </a:defRPr>
            </a:lvl4pPr>
            <a:lvl5pPr>
              <a:defRPr sz="1050"/>
            </a:lvl5pPr>
          </a:lstStyle>
          <a:p>
            <a:pPr lvl="0"/>
            <a:r>
              <a:rPr lang="de-DE" dirty="0" err="1"/>
              <a:t>Dublizieren</a:t>
            </a:r>
            <a:r>
              <a:rPr lang="de-DE" dirty="0"/>
              <a:t> und </a:t>
            </a:r>
            <a:r>
              <a:rPr lang="de-DE" dirty="0" err="1"/>
              <a:t>soviele</a:t>
            </a:r>
            <a:r>
              <a:rPr lang="de-DE" dirty="0"/>
              <a:t> </a:t>
            </a:r>
            <a:br>
              <a:rPr lang="de-DE" dirty="0"/>
            </a:br>
            <a:r>
              <a:rPr lang="de-DE" dirty="0"/>
              <a:t>Bereiche wie benötigt kreieren</a:t>
            </a:r>
          </a:p>
          <a:p>
            <a:pPr lvl="3"/>
            <a:endParaRPr lang="de-DE" dirty="0"/>
          </a:p>
        </p:txBody>
      </p:sp>
      <p:sp>
        <p:nvSpPr>
          <p:cNvPr id="33" name="Bildplatzhalter 6">
            <a:extLst>
              <a:ext uri="{FF2B5EF4-FFF2-40B4-BE49-F238E27FC236}">
                <a16:creationId xmlns:a16="http://schemas.microsoft.com/office/drawing/2014/main" id="{4CB92B83-80C7-4DDE-8ED2-B92334BEA64F}"/>
              </a:ext>
            </a:extLst>
          </p:cNvPr>
          <p:cNvSpPr>
            <a:spLocks noGrp="1"/>
          </p:cNvSpPr>
          <p:nvPr>
            <p:ph type="pic" sz="quarter" idx="14" hasCustomPrompt="1"/>
          </p:nvPr>
        </p:nvSpPr>
        <p:spPr>
          <a:xfrm>
            <a:off x="8194964" y="1293474"/>
            <a:ext cx="702000" cy="936000"/>
          </a:xfrm>
          <a:prstGeom prst="rect">
            <a:avLst/>
          </a:prstGeom>
          <a:noFill/>
        </p:spPr>
        <p:txBody>
          <a:bodyPr lIns="0" rIns="0"/>
          <a:lstStyle>
            <a:lvl1pPr marL="0" indent="0" algn="ctr">
              <a:buNone/>
              <a:defRPr sz="900">
                <a:latin typeface="+mn-lt"/>
              </a:defRPr>
            </a:lvl1pPr>
          </a:lstStyle>
          <a:p>
            <a:r>
              <a:rPr lang="de-DE" dirty="0" err="1"/>
              <a:t>Opt</a:t>
            </a:r>
            <a:r>
              <a:rPr lang="de-DE" dirty="0"/>
              <a:t>. Bild oder Icon</a:t>
            </a:r>
          </a:p>
        </p:txBody>
      </p:sp>
      <p:sp>
        <p:nvSpPr>
          <p:cNvPr id="35" name="Textplatzhalter 50">
            <a:extLst>
              <a:ext uri="{FF2B5EF4-FFF2-40B4-BE49-F238E27FC236}">
                <a16:creationId xmlns:a16="http://schemas.microsoft.com/office/drawing/2014/main" id="{7B3D1C32-31C7-4E52-8DD3-1E589D820A21}"/>
              </a:ext>
            </a:extLst>
          </p:cNvPr>
          <p:cNvSpPr>
            <a:spLocks noGrp="1"/>
          </p:cNvSpPr>
          <p:nvPr>
            <p:ph type="body" sz="quarter" idx="25" hasCustomPrompt="1"/>
          </p:nvPr>
        </p:nvSpPr>
        <p:spPr>
          <a:xfrm>
            <a:off x="6354198" y="1711489"/>
            <a:ext cx="218700" cy="2183420"/>
          </a:xfrm>
          <a:custGeom>
            <a:avLst/>
            <a:gdLst>
              <a:gd name="connsiteX0" fmla="*/ 145800 w 291600"/>
              <a:gd name="connsiteY0" fmla="*/ 0 h 2183420"/>
              <a:gd name="connsiteX1" fmla="*/ 181800 w 291600"/>
              <a:gd name="connsiteY1" fmla="*/ 36000 h 2183420"/>
              <a:gd name="connsiteX2" fmla="*/ 171256 w 291600"/>
              <a:gd name="connsiteY2" fmla="*/ 61456 h 2183420"/>
              <a:gd name="connsiteX3" fmla="*/ 156600 w 291600"/>
              <a:gd name="connsiteY3" fmla="*/ 67527 h 2183420"/>
              <a:gd name="connsiteX4" fmla="*/ 156600 w 291600"/>
              <a:gd name="connsiteY4" fmla="*/ 1894001 h 2183420"/>
              <a:gd name="connsiteX5" fmla="*/ 202552 w 291600"/>
              <a:gd name="connsiteY5" fmla="*/ 1903278 h 2183420"/>
              <a:gd name="connsiteX6" fmla="*/ 291600 w 291600"/>
              <a:gd name="connsiteY6" fmla="*/ 2037620 h 2183420"/>
              <a:gd name="connsiteX7" fmla="*/ 145800 w 291600"/>
              <a:gd name="connsiteY7" fmla="*/ 2183420 h 2183420"/>
              <a:gd name="connsiteX8" fmla="*/ 0 w 291600"/>
              <a:gd name="connsiteY8" fmla="*/ 2037620 h 2183420"/>
              <a:gd name="connsiteX9" fmla="*/ 89048 w 291600"/>
              <a:gd name="connsiteY9" fmla="*/ 1903278 h 2183420"/>
              <a:gd name="connsiteX10" fmla="*/ 135000 w 291600"/>
              <a:gd name="connsiteY10" fmla="*/ 1894001 h 2183420"/>
              <a:gd name="connsiteX11" fmla="*/ 135000 w 291600"/>
              <a:gd name="connsiteY11" fmla="*/ 67527 h 2183420"/>
              <a:gd name="connsiteX12" fmla="*/ 120345 w 291600"/>
              <a:gd name="connsiteY12" fmla="*/ 61456 h 2183420"/>
              <a:gd name="connsiteX13" fmla="*/ 109800 w 291600"/>
              <a:gd name="connsiteY13" fmla="*/ 36000 h 2183420"/>
              <a:gd name="connsiteX14" fmla="*/ 145800 w 291600"/>
              <a:gd name="connsiteY14" fmla="*/ 0 h 21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600" h="2183420">
                <a:moveTo>
                  <a:pt x="145800" y="0"/>
                </a:moveTo>
                <a:cubicBezTo>
                  <a:pt x="165682" y="0"/>
                  <a:pt x="181800" y="16118"/>
                  <a:pt x="181800" y="36000"/>
                </a:cubicBezTo>
                <a:cubicBezTo>
                  <a:pt x="181800" y="45941"/>
                  <a:pt x="177771" y="54941"/>
                  <a:pt x="171256" y="61456"/>
                </a:cubicBezTo>
                <a:lnTo>
                  <a:pt x="156600" y="67527"/>
                </a:lnTo>
                <a:lnTo>
                  <a:pt x="156600" y="1894001"/>
                </a:lnTo>
                <a:lnTo>
                  <a:pt x="202552" y="1903278"/>
                </a:lnTo>
                <a:cubicBezTo>
                  <a:pt x="254882" y="1925412"/>
                  <a:pt x="291600" y="1977228"/>
                  <a:pt x="291600" y="2037620"/>
                </a:cubicBezTo>
                <a:cubicBezTo>
                  <a:pt x="291600" y="2118143"/>
                  <a:pt x="226323" y="2183420"/>
                  <a:pt x="145800" y="2183420"/>
                </a:cubicBezTo>
                <a:cubicBezTo>
                  <a:pt x="65277" y="2183420"/>
                  <a:pt x="0" y="2118143"/>
                  <a:pt x="0" y="2037620"/>
                </a:cubicBezTo>
                <a:cubicBezTo>
                  <a:pt x="0" y="1977228"/>
                  <a:pt x="36718" y="1925412"/>
                  <a:pt x="89048" y="1903278"/>
                </a:cubicBezTo>
                <a:lnTo>
                  <a:pt x="135000" y="1894001"/>
                </a:lnTo>
                <a:lnTo>
                  <a:pt x="135000" y="67527"/>
                </a:lnTo>
                <a:lnTo>
                  <a:pt x="120345" y="61456"/>
                </a:lnTo>
                <a:cubicBezTo>
                  <a:pt x="113830" y="54941"/>
                  <a:pt x="109800" y="45941"/>
                  <a:pt x="109800" y="36000"/>
                </a:cubicBezTo>
                <a:cubicBezTo>
                  <a:pt x="109800" y="16118"/>
                  <a:pt x="125918" y="0"/>
                  <a:pt x="145800" y="0"/>
                </a:cubicBezTo>
                <a:close/>
              </a:path>
            </a:pathLst>
          </a:custGeom>
          <a:solidFill>
            <a:schemeClr val="bg2"/>
          </a:solidFill>
          <a:ln>
            <a:noFill/>
          </a:ln>
        </p:spPr>
        <p:txBody>
          <a:bodyPr wrap="square">
            <a:noAutofit/>
          </a:bodyPr>
          <a:lstStyle>
            <a:lvl1pPr marL="0" indent="0">
              <a:buNone/>
              <a:defRPr sz="100">
                <a:solidFill>
                  <a:schemeClr val="bg1"/>
                </a:solidFill>
                <a:latin typeface="+mn-lt"/>
              </a:defRPr>
            </a:lvl1pPr>
            <a:lvl2pPr marL="342900" indent="0">
              <a:buNone/>
              <a:defRPr sz="100">
                <a:solidFill>
                  <a:schemeClr val="tx2"/>
                </a:solidFill>
              </a:defRPr>
            </a:lvl2pPr>
            <a:lvl3pPr marL="685800" indent="0">
              <a:buNone/>
              <a:defRPr sz="100">
                <a:solidFill>
                  <a:schemeClr val="bg1"/>
                </a:solidFill>
              </a:defRPr>
            </a:lvl3pPr>
            <a:lvl4pPr marL="1028700" indent="0">
              <a:buNone/>
              <a:defRPr sz="100">
                <a:solidFill>
                  <a:schemeClr val="bg1"/>
                </a:solidFill>
              </a:defRPr>
            </a:lvl4pPr>
            <a:lvl5pPr marL="1371600" indent="0">
              <a:buNone/>
              <a:defRPr sz="100">
                <a:solidFill>
                  <a:schemeClr val="tx2"/>
                </a:solidFill>
              </a:defRPr>
            </a:lvl5pPr>
          </a:lstStyle>
          <a:p>
            <a:pPr lvl="0"/>
            <a:r>
              <a:rPr lang="de-DE" dirty="0"/>
              <a:t> </a:t>
            </a:r>
          </a:p>
        </p:txBody>
      </p:sp>
      <p:sp>
        <p:nvSpPr>
          <p:cNvPr id="40" name="Textplatzhalter 9">
            <a:extLst>
              <a:ext uri="{FF2B5EF4-FFF2-40B4-BE49-F238E27FC236}">
                <a16:creationId xmlns:a16="http://schemas.microsoft.com/office/drawing/2014/main" id="{4E5CDFCF-18F8-4ED7-A809-38A4A89866C4}"/>
              </a:ext>
            </a:extLst>
          </p:cNvPr>
          <p:cNvSpPr>
            <a:spLocks noGrp="1"/>
          </p:cNvSpPr>
          <p:nvPr>
            <p:ph type="body" sz="quarter" idx="26" hasCustomPrompt="1"/>
          </p:nvPr>
        </p:nvSpPr>
        <p:spPr>
          <a:xfrm>
            <a:off x="3479834" y="4750013"/>
            <a:ext cx="1489173" cy="319650"/>
          </a:xfrm>
          <a:prstGeom prst="rect">
            <a:avLst/>
          </a:prstGeom>
        </p:spPr>
        <p:txBody>
          <a:bodyPr/>
          <a:lstStyle>
            <a:lvl1pPr marL="0" indent="0">
              <a:lnSpc>
                <a:spcPct val="100000"/>
              </a:lnSpc>
              <a:spcBef>
                <a:spcPts val="0"/>
              </a:spcBef>
              <a:buNone/>
              <a:defRPr lang="de-DE" sz="1350" kern="1200" dirty="0" smtClean="0">
                <a:solidFill>
                  <a:schemeClr val="bg2"/>
                </a:solidFill>
                <a:latin typeface="+mn-lt"/>
                <a:ea typeface="Source Sans Pro SemiBold" panose="020B0603030403020204" pitchFamily="34" charset="0"/>
                <a:cs typeface="+mn-cs"/>
              </a:defRPr>
            </a:lvl1pPr>
          </a:lstStyle>
          <a:p>
            <a:pPr lvl="0"/>
            <a:r>
              <a:rPr lang="de-DE" dirty="0"/>
              <a:t>ÜBERSCHRIFT</a:t>
            </a:r>
          </a:p>
        </p:txBody>
      </p:sp>
      <p:sp>
        <p:nvSpPr>
          <p:cNvPr id="41" name="Textplatzhalter 9">
            <a:extLst>
              <a:ext uri="{FF2B5EF4-FFF2-40B4-BE49-F238E27FC236}">
                <a16:creationId xmlns:a16="http://schemas.microsoft.com/office/drawing/2014/main" id="{7E52A616-C406-4952-9E63-9EC88F95E0B4}"/>
              </a:ext>
            </a:extLst>
          </p:cNvPr>
          <p:cNvSpPr>
            <a:spLocks noGrp="1"/>
          </p:cNvSpPr>
          <p:nvPr>
            <p:ph type="body" sz="quarter" idx="27" hasCustomPrompt="1"/>
          </p:nvPr>
        </p:nvSpPr>
        <p:spPr>
          <a:xfrm>
            <a:off x="3479835" y="4367549"/>
            <a:ext cx="963010" cy="270235"/>
          </a:xfrm>
          <a:prstGeom prst="rect">
            <a:avLst/>
          </a:prstGeom>
        </p:spPr>
        <p:txBody>
          <a:bodyPr/>
          <a:lstStyle>
            <a:lvl1pPr marL="0" indent="0">
              <a:lnSpc>
                <a:spcPct val="100000"/>
              </a:lnSpc>
              <a:spcBef>
                <a:spcPts val="0"/>
              </a:spcBef>
              <a:buNone/>
              <a:defRPr lang="de-DE" sz="1200" b="0" kern="1200" dirty="0" smtClean="0">
                <a:solidFill>
                  <a:schemeClr val="tx1"/>
                </a:solidFill>
                <a:latin typeface="+mn-lt"/>
                <a:ea typeface="Source Sans Pro SemiBold" panose="020B0603030403020204" pitchFamily="34" charset="0"/>
                <a:cs typeface="+mn-cs"/>
              </a:defRPr>
            </a:lvl1pPr>
          </a:lstStyle>
          <a:p>
            <a:pPr lvl="0"/>
            <a:r>
              <a:rPr lang="de-DE" dirty="0"/>
              <a:t>Datum</a:t>
            </a:r>
          </a:p>
        </p:txBody>
      </p:sp>
      <p:sp>
        <p:nvSpPr>
          <p:cNvPr id="42" name="Textplatzhalter 6">
            <a:extLst>
              <a:ext uri="{FF2B5EF4-FFF2-40B4-BE49-F238E27FC236}">
                <a16:creationId xmlns:a16="http://schemas.microsoft.com/office/drawing/2014/main" id="{6ABDCB55-8156-462F-A327-01B148F4479C}"/>
              </a:ext>
            </a:extLst>
          </p:cNvPr>
          <p:cNvSpPr>
            <a:spLocks noGrp="1"/>
          </p:cNvSpPr>
          <p:nvPr>
            <p:ph type="body" sz="quarter" idx="28" hasCustomPrompt="1"/>
          </p:nvPr>
        </p:nvSpPr>
        <p:spPr>
          <a:xfrm>
            <a:off x="3485582" y="5147699"/>
            <a:ext cx="2251770" cy="1056254"/>
          </a:xfrm>
          <a:prstGeom prst="rect">
            <a:avLst/>
          </a:prstGeom>
        </p:spPr>
        <p:txBody>
          <a:bodyPr/>
          <a:lstStyle>
            <a:lvl1pPr marL="0" indent="0">
              <a:lnSpc>
                <a:spcPct val="100000"/>
              </a:lnSpc>
              <a:spcBef>
                <a:spcPts val="0"/>
              </a:spcBef>
              <a:buNone/>
              <a:defRPr sz="1050" b="0">
                <a:solidFill>
                  <a:schemeClr val="tx1">
                    <a:lumMod val="75000"/>
                    <a:lumOff val="25000"/>
                  </a:schemeClr>
                </a:solidFill>
                <a:latin typeface="+mn-lt"/>
              </a:defRPr>
            </a:lvl1pPr>
            <a:lvl2pPr>
              <a:defRPr sz="1050"/>
            </a:lvl2pPr>
            <a:lvl3pPr>
              <a:defRPr sz="1050"/>
            </a:lvl3pPr>
            <a:lvl4pPr>
              <a:lnSpc>
                <a:spcPct val="100000"/>
              </a:lnSpc>
              <a:spcBef>
                <a:spcPts val="0"/>
              </a:spcBef>
              <a:defRPr sz="1050" b="0">
                <a:solidFill>
                  <a:schemeClr val="tx1">
                    <a:lumMod val="75000"/>
                    <a:lumOff val="25000"/>
                  </a:schemeClr>
                </a:solidFill>
                <a:latin typeface="+mn-lt"/>
              </a:defRPr>
            </a:lvl4pPr>
            <a:lvl5pPr>
              <a:defRPr sz="1050"/>
            </a:lvl5pPr>
          </a:lstStyle>
          <a:p>
            <a:pPr lvl="0"/>
            <a:r>
              <a:rPr lang="de-DE" dirty="0" err="1"/>
              <a:t>Dublizieren</a:t>
            </a:r>
            <a:r>
              <a:rPr lang="de-DE" dirty="0"/>
              <a:t> und </a:t>
            </a:r>
            <a:r>
              <a:rPr lang="de-DE" dirty="0" err="1"/>
              <a:t>soviele</a:t>
            </a:r>
            <a:r>
              <a:rPr lang="de-DE" dirty="0"/>
              <a:t> </a:t>
            </a:r>
            <a:br>
              <a:rPr lang="de-DE" dirty="0"/>
            </a:br>
            <a:r>
              <a:rPr lang="de-DE" dirty="0"/>
              <a:t>Bereiche wie benötigt kreieren</a:t>
            </a:r>
          </a:p>
          <a:p>
            <a:pPr lvl="3"/>
            <a:endParaRPr lang="de-DE" dirty="0"/>
          </a:p>
        </p:txBody>
      </p:sp>
      <p:sp>
        <p:nvSpPr>
          <p:cNvPr id="43" name="Bildplatzhalter 6">
            <a:extLst>
              <a:ext uri="{FF2B5EF4-FFF2-40B4-BE49-F238E27FC236}">
                <a16:creationId xmlns:a16="http://schemas.microsoft.com/office/drawing/2014/main" id="{A6597A00-3193-4963-8C03-A0EDB913862E}"/>
              </a:ext>
            </a:extLst>
          </p:cNvPr>
          <p:cNvSpPr>
            <a:spLocks noGrp="1"/>
          </p:cNvSpPr>
          <p:nvPr>
            <p:ph type="pic" sz="quarter" idx="29" hasCustomPrompt="1"/>
          </p:nvPr>
        </p:nvSpPr>
        <p:spPr>
          <a:xfrm>
            <a:off x="5116622" y="4047306"/>
            <a:ext cx="702000" cy="936000"/>
          </a:xfrm>
          <a:prstGeom prst="rect">
            <a:avLst/>
          </a:prstGeom>
          <a:noFill/>
        </p:spPr>
        <p:txBody>
          <a:bodyPr lIns="0" rIns="0"/>
          <a:lstStyle>
            <a:lvl1pPr marL="0" indent="0" algn="ctr">
              <a:buNone/>
              <a:defRPr sz="900">
                <a:latin typeface="+mn-lt"/>
              </a:defRPr>
            </a:lvl1pPr>
          </a:lstStyle>
          <a:p>
            <a:r>
              <a:rPr lang="de-DE" dirty="0" err="1"/>
              <a:t>Opt</a:t>
            </a:r>
            <a:r>
              <a:rPr lang="de-DE" dirty="0"/>
              <a:t>. Bild oder Icon</a:t>
            </a:r>
          </a:p>
        </p:txBody>
      </p:sp>
      <p:sp>
        <p:nvSpPr>
          <p:cNvPr id="44" name="Textplatzhalter 50">
            <a:extLst>
              <a:ext uri="{FF2B5EF4-FFF2-40B4-BE49-F238E27FC236}">
                <a16:creationId xmlns:a16="http://schemas.microsoft.com/office/drawing/2014/main" id="{674E02DB-A123-40C7-806F-890172FF2FA3}"/>
              </a:ext>
            </a:extLst>
          </p:cNvPr>
          <p:cNvSpPr>
            <a:spLocks noGrp="1"/>
          </p:cNvSpPr>
          <p:nvPr>
            <p:ph type="body" sz="quarter" idx="30" hasCustomPrompt="1"/>
          </p:nvPr>
        </p:nvSpPr>
        <p:spPr>
          <a:xfrm flipV="1">
            <a:off x="3275856" y="3610087"/>
            <a:ext cx="218700" cy="2183420"/>
          </a:xfrm>
          <a:custGeom>
            <a:avLst/>
            <a:gdLst>
              <a:gd name="connsiteX0" fmla="*/ 145800 w 291600"/>
              <a:gd name="connsiteY0" fmla="*/ 0 h 2183420"/>
              <a:gd name="connsiteX1" fmla="*/ 181800 w 291600"/>
              <a:gd name="connsiteY1" fmla="*/ 36000 h 2183420"/>
              <a:gd name="connsiteX2" fmla="*/ 171256 w 291600"/>
              <a:gd name="connsiteY2" fmla="*/ 61456 h 2183420"/>
              <a:gd name="connsiteX3" fmla="*/ 156600 w 291600"/>
              <a:gd name="connsiteY3" fmla="*/ 67527 h 2183420"/>
              <a:gd name="connsiteX4" fmla="*/ 156600 w 291600"/>
              <a:gd name="connsiteY4" fmla="*/ 1894001 h 2183420"/>
              <a:gd name="connsiteX5" fmla="*/ 202552 w 291600"/>
              <a:gd name="connsiteY5" fmla="*/ 1903278 h 2183420"/>
              <a:gd name="connsiteX6" fmla="*/ 291600 w 291600"/>
              <a:gd name="connsiteY6" fmla="*/ 2037620 h 2183420"/>
              <a:gd name="connsiteX7" fmla="*/ 145800 w 291600"/>
              <a:gd name="connsiteY7" fmla="*/ 2183420 h 2183420"/>
              <a:gd name="connsiteX8" fmla="*/ 0 w 291600"/>
              <a:gd name="connsiteY8" fmla="*/ 2037620 h 2183420"/>
              <a:gd name="connsiteX9" fmla="*/ 89048 w 291600"/>
              <a:gd name="connsiteY9" fmla="*/ 1903278 h 2183420"/>
              <a:gd name="connsiteX10" fmla="*/ 135000 w 291600"/>
              <a:gd name="connsiteY10" fmla="*/ 1894001 h 2183420"/>
              <a:gd name="connsiteX11" fmla="*/ 135000 w 291600"/>
              <a:gd name="connsiteY11" fmla="*/ 67527 h 2183420"/>
              <a:gd name="connsiteX12" fmla="*/ 120345 w 291600"/>
              <a:gd name="connsiteY12" fmla="*/ 61456 h 2183420"/>
              <a:gd name="connsiteX13" fmla="*/ 109800 w 291600"/>
              <a:gd name="connsiteY13" fmla="*/ 36000 h 2183420"/>
              <a:gd name="connsiteX14" fmla="*/ 145800 w 291600"/>
              <a:gd name="connsiteY14" fmla="*/ 0 h 21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600" h="2183420">
                <a:moveTo>
                  <a:pt x="145800" y="0"/>
                </a:moveTo>
                <a:cubicBezTo>
                  <a:pt x="165682" y="0"/>
                  <a:pt x="181800" y="16118"/>
                  <a:pt x="181800" y="36000"/>
                </a:cubicBezTo>
                <a:cubicBezTo>
                  <a:pt x="181800" y="45941"/>
                  <a:pt x="177771" y="54941"/>
                  <a:pt x="171256" y="61456"/>
                </a:cubicBezTo>
                <a:lnTo>
                  <a:pt x="156600" y="67527"/>
                </a:lnTo>
                <a:lnTo>
                  <a:pt x="156600" y="1894001"/>
                </a:lnTo>
                <a:lnTo>
                  <a:pt x="202552" y="1903278"/>
                </a:lnTo>
                <a:cubicBezTo>
                  <a:pt x="254882" y="1925412"/>
                  <a:pt x="291600" y="1977228"/>
                  <a:pt x="291600" y="2037620"/>
                </a:cubicBezTo>
                <a:cubicBezTo>
                  <a:pt x="291600" y="2118143"/>
                  <a:pt x="226323" y="2183420"/>
                  <a:pt x="145800" y="2183420"/>
                </a:cubicBezTo>
                <a:cubicBezTo>
                  <a:pt x="65277" y="2183420"/>
                  <a:pt x="0" y="2118143"/>
                  <a:pt x="0" y="2037620"/>
                </a:cubicBezTo>
                <a:cubicBezTo>
                  <a:pt x="0" y="1977228"/>
                  <a:pt x="36718" y="1925412"/>
                  <a:pt x="89048" y="1903278"/>
                </a:cubicBezTo>
                <a:lnTo>
                  <a:pt x="135000" y="1894001"/>
                </a:lnTo>
                <a:lnTo>
                  <a:pt x="135000" y="67527"/>
                </a:lnTo>
                <a:lnTo>
                  <a:pt x="120345" y="61456"/>
                </a:lnTo>
                <a:cubicBezTo>
                  <a:pt x="113830" y="54941"/>
                  <a:pt x="109800" y="45941"/>
                  <a:pt x="109800" y="36000"/>
                </a:cubicBezTo>
                <a:cubicBezTo>
                  <a:pt x="109800" y="16118"/>
                  <a:pt x="125918" y="0"/>
                  <a:pt x="145800" y="0"/>
                </a:cubicBezTo>
                <a:close/>
              </a:path>
            </a:pathLst>
          </a:custGeom>
          <a:solidFill>
            <a:schemeClr val="bg2"/>
          </a:solidFill>
          <a:ln>
            <a:noFill/>
          </a:ln>
        </p:spPr>
        <p:txBody>
          <a:bodyPr wrap="square">
            <a:noAutofit/>
          </a:bodyPr>
          <a:lstStyle>
            <a:lvl1pPr marL="0" indent="0">
              <a:buNone/>
              <a:defRPr sz="100">
                <a:solidFill>
                  <a:schemeClr val="bg1"/>
                </a:solidFill>
                <a:latin typeface="+mn-lt"/>
              </a:defRPr>
            </a:lvl1pPr>
            <a:lvl2pPr marL="342900" indent="0">
              <a:buNone/>
              <a:defRPr sz="100">
                <a:solidFill>
                  <a:schemeClr val="tx2"/>
                </a:solidFill>
              </a:defRPr>
            </a:lvl2pPr>
            <a:lvl3pPr marL="685800" indent="0">
              <a:buNone/>
              <a:defRPr sz="100">
                <a:solidFill>
                  <a:schemeClr val="bg1"/>
                </a:solidFill>
              </a:defRPr>
            </a:lvl3pPr>
            <a:lvl4pPr marL="1028700" indent="0">
              <a:buNone/>
              <a:defRPr sz="100">
                <a:solidFill>
                  <a:schemeClr val="bg1"/>
                </a:solidFill>
              </a:defRPr>
            </a:lvl4pPr>
            <a:lvl5pPr marL="1371600" indent="0">
              <a:buNone/>
              <a:defRPr sz="100">
                <a:solidFill>
                  <a:schemeClr val="tx2"/>
                </a:solidFill>
              </a:defRPr>
            </a:lvl5pPr>
          </a:lstStyle>
          <a:p>
            <a:pPr lvl="0"/>
            <a:r>
              <a:rPr lang="de-DE" dirty="0"/>
              <a:t> </a:t>
            </a:r>
          </a:p>
        </p:txBody>
      </p:sp>
      <p:sp>
        <p:nvSpPr>
          <p:cNvPr id="45" name="Textplatzhalter 9">
            <a:extLst>
              <a:ext uri="{FF2B5EF4-FFF2-40B4-BE49-F238E27FC236}">
                <a16:creationId xmlns:a16="http://schemas.microsoft.com/office/drawing/2014/main" id="{D090391B-DA4B-41A2-8BA9-8DFCF7020BCD}"/>
              </a:ext>
            </a:extLst>
          </p:cNvPr>
          <p:cNvSpPr>
            <a:spLocks noGrp="1"/>
          </p:cNvSpPr>
          <p:nvPr>
            <p:ph type="body" sz="quarter" idx="31" hasCustomPrompt="1"/>
          </p:nvPr>
        </p:nvSpPr>
        <p:spPr>
          <a:xfrm>
            <a:off x="775051" y="1996181"/>
            <a:ext cx="1489173" cy="319650"/>
          </a:xfrm>
          <a:prstGeom prst="rect">
            <a:avLst/>
          </a:prstGeom>
        </p:spPr>
        <p:txBody>
          <a:bodyPr/>
          <a:lstStyle>
            <a:lvl1pPr marL="0" indent="0">
              <a:lnSpc>
                <a:spcPct val="100000"/>
              </a:lnSpc>
              <a:spcBef>
                <a:spcPts val="0"/>
              </a:spcBef>
              <a:buNone/>
              <a:defRPr lang="de-DE" sz="1350" kern="1200" dirty="0" smtClean="0">
                <a:solidFill>
                  <a:schemeClr val="bg2"/>
                </a:solidFill>
                <a:latin typeface="+mn-lt"/>
                <a:ea typeface="Source Sans Pro SemiBold" panose="020B0603030403020204" pitchFamily="34" charset="0"/>
                <a:cs typeface="+mn-cs"/>
              </a:defRPr>
            </a:lvl1pPr>
          </a:lstStyle>
          <a:p>
            <a:pPr lvl="0"/>
            <a:r>
              <a:rPr lang="de-DE" dirty="0"/>
              <a:t>ÜBERSCHRIFT</a:t>
            </a:r>
          </a:p>
        </p:txBody>
      </p:sp>
      <p:sp>
        <p:nvSpPr>
          <p:cNvPr id="46" name="Textplatzhalter 9">
            <a:extLst>
              <a:ext uri="{FF2B5EF4-FFF2-40B4-BE49-F238E27FC236}">
                <a16:creationId xmlns:a16="http://schemas.microsoft.com/office/drawing/2014/main" id="{0DDF7BB0-9340-4AAC-8923-66629359462D}"/>
              </a:ext>
            </a:extLst>
          </p:cNvPr>
          <p:cNvSpPr>
            <a:spLocks noGrp="1"/>
          </p:cNvSpPr>
          <p:nvPr>
            <p:ph type="body" sz="quarter" idx="32" hasCustomPrompt="1"/>
          </p:nvPr>
        </p:nvSpPr>
        <p:spPr>
          <a:xfrm>
            <a:off x="775051" y="1613717"/>
            <a:ext cx="963010" cy="270235"/>
          </a:xfrm>
          <a:prstGeom prst="rect">
            <a:avLst/>
          </a:prstGeom>
        </p:spPr>
        <p:txBody>
          <a:bodyPr/>
          <a:lstStyle>
            <a:lvl1pPr marL="0" indent="0">
              <a:lnSpc>
                <a:spcPct val="100000"/>
              </a:lnSpc>
              <a:spcBef>
                <a:spcPts val="0"/>
              </a:spcBef>
              <a:buNone/>
              <a:defRPr lang="de-DE" sz="1200" b="0" kern="1200" dirty="0" smtClean="0">
                <a:solidFill>
                  <a:schemeClr val="tx1"/>
                </a:solidFill>
                <a:latin typeface="+mn-lt"/>
                <a:ea typeface="Source Sans Pro SemiBold" panose="020B0603030403020204" pitchFamily="34" charset="0"/>
                <a:cs typeface="+mn-cs"/>
              </a:defRPr>
            </a:lvl1pPr>
          </a:lstStyle>
          <a:p>
            <a:pPr lvl="0"/>
            <a:r>
              <a:rPr lang="de-DE" dirty="0"/>
              <a:t>Datum</a:t>
            </a:r>
          </a:p>
        </p:txBody>
      </p:sp>
      <p:sp>
        <p:nvSpPr>
          <p:cNvPr id="47" name="Textplatzhalter 6">
            <a:extLst>
              <a:ext uri="{FF2B5EF4-FFF2-40B4-BE49-F238E27FC236}">
                <a16:creationId xmlns:a16="http://schemas.microsoft.com/office/drawing/2014/main" id="{A286B2ED-FCE9-42BD-9170-CF93954EC1FB}"/>
              </a:ext>
            </a:extLst>
          </p:cNvPr>
          <p:cNvSpPr>
            <a:spLocks noGrp="1"/>
          </p:cNvSpPr>
          <p:nvPr>
            <p:ph type="body" sz="quarter" idx="33" hasCustomPrompt="1"/>
          </p:nvPr>
        </p:nvSpPr>
        <p:spPr>
          <a:xfrm>
            <a:off x="780799" y="2393867"/>
            <a:ext cx="2251770" cy="1056254"/>
          </a:xfrm>
          <a:prstGeom prst="rect">
            <a:avLst/>
          </a:prstGeom>
        </p:spPr>
        <p:txBody>
          <a:bodyPr/>
          <a:lstStyle>
            <a:lvl1pPr marL="0" indent="0">
              <a:lnSpc>
                <a:spcPct val="100000"/>
              </a:lnSpc>
              <a:spcBef>
                <a:spcPts val="0"/>
              </a:spcBef>
              <a:buNone/>
              <a:defRPr sz="1050" b="0">
                <a:solidFill>
                  <a:schemeClr val="tx1">
                    <a:lumMod val="75000"/>
                    <a:lumOff val="25000"/>
                  </a:schemeClr>
                </a:solidFill>
                <a:latin typeface="+mn-lt"/>
              </a:defRPr>
            </a:lvl1pPr>
            <a:lvl2pPr>
              <a:defRPr sz="1050"/>
            </a:lvl2pPr>
            <a:lvl3pPr>
              <a:defRPr sz="1050"/>
            </a:lvl3pPr>
            <a:lvl4pPr>
              <a:lnSpc>
                <a:spcPct val="100000"/>
              </a:lnSpc>
              <a:spcBef>
                <a:spcPts val="0"/>
              </a:spcBef>
              <a:defRPr sz="1050" b="0">
                <a:solidFill>
                  <a:schemeClr val="tx1">
                    <a:lumMod val="75000"/>
                    <a:lumOff val="25000"/>
                  </a:schemeClr>
                </a:solidFill>
                <a:latin typeface="+mn-lt"/>
              </a:defRPr>
            </a:lvl4pPr>
            <a:lvl5pPr>
              <a:defRPr sz="1050"/>
            </a:lvl5pPr>
          </a:lstStyle>
          <a:p>
            <a:pPr lvl="0"/>
            <a:r>
              <a:rPr lang="de-DE" dirty="0" err="1"/>
              <a:t>Dublizieren</a:t>
            </a:r>
            <a:r>
              <a:rPr lang="de-DE" dirty="0"/>
              <a:t> und </a:t>
            </a:r>
            <a:r>
              <a:rPr lang="de-DE" dirty="0" err="1"/>
              <a:t>soviele</a:t>
            </a:r>
            <a:r>
              <a:rPr lang="de-DE" dirty="0"/>
              <a:t> </a:t>
            </a:r>
            <a:br>
              <a:rPr lang="de-DE" dirty="0"/>
            </a:br>
            <a:r>
              <a:rPr lang="de-DE" dirty="0"/>
              <a:t>Bereiche wie benötigt kreieren</a:t>
            </a:r>
          </a:p>
          <a:p>
            <a:pPr lvl="3"/>
            <a:endParaRPr lang="de-DE" dirty="0"/>
          </a:p>
        </p:txBody>
      </p:sp>
      <p:sp>
        <p:nvSpPr>
          <p:cNvPr id="48" name="Bildplatzhalter 6">
            <a:extLst>
              <a:ext uri="{FF2B5EF4-FFF2-40B4-BE49-F238E27FC236}">
                <a16:creationId xmlns:a16="http://schemas.microsoft.com/office/drawing/2014/main" id="{EE1C5ED5-5380-49E1-AAAF-562F3F37516C}"/>
              </a:ext>
            </a:extLst>
          </p:cNvPr>
          <p:cNvSpPr>
            <a:spLocks noGrp="1"/>
          </p:cNvSpPr>
          <p:nvPr>
            <p:ph type="pic" sz="quarter" idx="34" hasCustomPrompt="1"/>
          </p:nvPr>
        </p:nvSpPr>
        <p:spPr>
          <a:xfrm>
            <a:off x="2411838" y="1293474"/>
            <a:ext cx="702000" cy="936000"/>
          </a:xfrm>
          <a:prstGeom prst="rect">
            <a:avLst/>
          </a:prstGeom>
          <a:noFill/>
        </p:spPr>
        <p:txBody>
          <a:bodyPr lIns="0" rIns="0"/>
          <a:lstStyle>
            <a:lvl1pPr marL="0" indent="0" algn="ctr">
              <a:buNone/>
              <a:defRPr sz="900">
                <a:latin typeface="+mn-lt"/>
              </a:defRPr>
            </a:lvl1pPr>
          </a:lstStyle>
          <a:p>
            <a:r>
              <a:rPr lang="de-DE" dirty="0" err="1"/>
              <a:t>Opt</a:t>
            </a:r>
            <a:r>
              <a:rPr lang="de-DE" dirty="0"/>
              <a:t>. Bild oder Icon</a:t>
            </a:r>
          </a:p>
        </p:txBody>
      </p:sp>
      <p:sp>
        <p:nvSpPr>
          <p:cNvPr id="49" name="Textplatzhalter 50">
            <a:extLst>
              <a:ext uri="{FF2B5EF4-FFF2-40B4-BE49-F238E27FC236}">
                <a16:creationId xmlns:a16="http://schemas.microsoft.com/office/drawing/2014/main" id="{544B7AE8-CEE9-4057-86B3-1A8FEFA66E51}"/>
              </a:ext>
            </a:extLst>
          </p:cNvPr>
          <p:cNvSpPr>
            <a:spLocks noGrp="1"/>
          </p:cNvSpPr>
          <p:nvPr>
            <p:ph type="body" sz="quarter" idx="35" hasCustomPrompt="1"/>
          </p:nvPr>
        </p:nvSpPr>
        <p:spPr>
          <a:xfrm>
            <a:off x="571073" y="1711489"/>
            <a:ext cx="218700" cy="2183420"/>
          </a:xfrm>
          <a:custGeom>
            <a:avLst/>
            <a:gdLst>
              <a:gd name="connsiteX0" fmla="*/ 145800 w 291600"/>
              <a:gd name="connsiteY0" fmla="*/ 0 h 2183420"/>
              <a:gd name="connsiteX1" fmla="*/ 181800 w 291600"/>
              <a:gd name="connsiteY1" fmla="*/ 36000 h 2183420"/>
              <a:gd name="connsiteX2" fmla="*/ 171256 w 291600"/>
              <a:gd name="connsiteY2" fmla="*/ 61456 h 2183420"/>
              <a:gd name="connsiteX3" fmla="*/ 156600 w 291600"/>
              <a:gd name="connsiteY3" fmla="*/ 67527 h 2183420"/>
              <a:gd name="connsiteX4" fmla="*/ 156600 w 291600"/>
              <a:gd name="connsiteY4" fmla="*/ 1894001 h 2183420"/>
              <a:gd name="connsiteX5" fmla="*/ 202552 w 291600"/>
              <a:gd name="connsiteY5" fmla="*/ 1903278 h 2183420"/>
              <a:gd name="connsiteX6" fmla="*/ 291600 w 291600"/>
              <a:gd name="connsiteY6" fmla="*/ 2037620 h 2183420"/>
              <a:gd name="connsiteX7" fmla="*/ 145800 w 291600"/>
              <a:gd name="connsiteY7" fmla="*/ 2183420 h 2183420"/>
              <a:gd name="connsiteX8" fmla="*/ 0 w 291600"/>
              <a:gd name="connsiteY8" fmla="*/ 2037620 h 2183420"/>
              <a:gd name="connsiteX9" fmla="*/ 89048 w 291600"/>
              <a:gd name="connsiteY9" fmla="*/ 1903278 h 2183420"/>
              <a:gd name="connsiteX10" fmla="*/ 135000 w 291600"/>
              <a:gd name="connsiteY10" fmla="*/ 1894001 h 2183420"/>
              <a:gd name="connsiteX11" fmla="*/ 135000 w 291600"/>
              <a:gd name="connsiteY11" fmla="*/ 67527 h 2183420"/>
              <a:gd name="connsiteX12" fmla="*/ 120345 w 291600"/>
              <a:gd name="connsiteY12" fmla="*/ 61456 h 2183420"/>
              <a:gd name="connsiteX13" fmla="*/ 109800 w 291600"/>
              <a:gd name="connsiteY13" fmla="*/ 36000 h 2183420"/>
              <a:gd name="connsiteX14" fmla="*/ 145800 w 291600"/>
              <a:gd name="connsiteY14" fmla="*/ 0 h 21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600" h="2183420">
                <a:moveTo>
                  <a:pt x="145800" y="0"/>
                </a:moveTo>
                <a:cubicBezTo>
                  <a:pt x="165682" y="0"/>
                  <a:pt x="181800" y="16118"/>
                  <a:pt x="181800" y="36000"/>
                </a:cubicBezTo>
                <a:cubicBezTo>
                  <a:pt x="181800" y="45941"/>
                  <a:pt x="177771" y="54941"/>
                  <a:pt x="171256" y="61456"/>
                </a:cubicBezTo>
                <a:lnTo>
                  <a:pt x="156600" y="67527"/>
                </a:lnTo>
                <a:lnTo>
                  <a:pt x="156600" y="1894001"/>
                </a:lnTo>
                <a:lnTo>
                  <a:pt x="202552" y="1903278"/>
                </a:lnTo>
                <a:cubicBezTo>
                  <a:pt x="254882" y="1925412"/>
                  <a:pt x="291600" y="1977228"/>
                  <a:pt x="291600" y="2037620"/>
                </a:cubicBezTo>
                <a:cubicBezTo>
                  <a:pt x="291600" y="2118143"/>
                  <a:pt x="226323" y="2183420"/>
                  <a:pt x="145800" y="2183420"/>
                </a:cubicBezTo>
                <a:cubicBezTo>
                  <a:pt x="65277" y="2183420"/>
                  <a:pt x="0" y="2118143"/>
                  <a:pt x="0" y="2037620"/>
                </a:cubicBezTo>
                <a:cubicBezTo>
                  <a:pt x="0" y="1977228"/>
                  <a:pt x="36718" y="1925412"/>
                  <a:pt x="89048" y="1903278"/>
                </a:cubicBezTo>
                <a:lnTo>
                  <a:pt x="135000" y="1894001"/>
                </a:lnTo>
                <a:lnTo>
                  <a:pt x="135000" y="67527"/>
                </a:lnTo>
                <a:lnTo>
                  <a:pt x="120345" y="61456"/>
                </a:lnTo>
                <a:cubicBezTo>
                  <a:pt x="113830" y="54941"/>
                  <a:pt x="109800" y="45941"/>
                  <a:pt x="109800" y="36000"/>
                </a:cubicBezTo>
                <a:cubicBezTo>
                  <a:pt x="109800" y="16118"/>
                  <a:pt x="125918" y="0"/>
                  <a:pt x="145800" y="0"/>
                </a:cubicBezTo>
                <a:close/>
              </a:path>
            </a:pathLst>
          </a:custGeom>
          <a:solidFill>
            <a:schemeClr val="bg2"/>
          </a:solidFill>
          <a:ln>
            <a:noFill/>
          </a:ln>
        </p:spPr>
        <p:txBody>
          <a:bodyPr wrap="square">
            <a:noAutofit/>
          </a:bodyPr>
          <a:lstStyle>
            <a:lvl1pPr marL="0" indent="0">
              <a:buNone/>
              <a:defRPr sz="100">
                <a:solidFill>
                  <a:schemeClr val="bg1"/>
                </a:solidFill>
                <a:latin typeface="+mn-lt"/>
              </a:defRPr>
            </a:lvl1pPr>
            <a:lvl2pPr marL="342900" indent="0">
              <a:buNone/>
              <a:defRPr sz="100">
                <a:solidFill>
                  <a:schemeClr val="tx2"/>
                </a:solidFill>
              </a:defRPr>
            </a:lvl2pPr>
            <a:lvl3pPr marL="685800" indent="0">
              <a:buNone/>
              <a:defRPr sz="100">
                <a:solidFill>
                  <a:schemeClr val="bg1"/>
                </a:solidFill>
              </a:defRPr>
            </a:lvl3pPr>
            <a:lvl4pPr marL="1028700" indent="0">
              <a:buNone/>
              <a:defRPr sz="100">
                <a:solidFill>
                  <a:schemeClr val="bg1"/>
                </a:solidFill>
              </a:defRPr>
            </a:lvl4pPr>
            <a:lvl5pPr marL="1371600" indent="0">
              <a:buNone/>
              <a:defRPr sz="100">
                <a:solidFill>
                  <a:schemeClr val="tx2"/>
                </a:solidFill>
              </a:defRPr>
            </a:lvl5pPr>
          </a:lstStyle>
          <a:p>
            <a:pPr lvl="0"/>
            <a:r>
              <a:rPr lang="de-DE" dirty="0"/>
              <a:t> </a:t>
            </a:r>
          </a:p>
        </p:txBody>
      </p:sp>
      <p:sp>
        <p:nvSpPr>
          <p:cNvPr id="24" name="Rechteck 23">
            <a:extLst>
              <a:ext uri="{FF2B5EF4-FFF2-40B4-BE49-F238E27FC236}">
                <a16:creationId xmlns:a16="http://schemas.microsoft.com/office/drawing/2014/main" id="{45DA919F-68A3-481E-8769-15E6644A4371}"/>
              </a:ext>
            </a:extLst>
          </p:cNvPr>
          <p:cNvSpPr/>
          <p:nvPr userDrawn="1"/>
        </p:nvSpPr>
        <p:spPr>
          <a:xfrm>
            <a:off x="0" y="6203954"/>
            <a:ext cx="794256" cy="654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err="1"/>
          </a:p>
        </p:txBody>
      </p:sp>
    </p:spTree>
    <p:extLst>
      <p:ext uri="{BB962C8B-B14F-4D97-AF65-F5344CB8AC3E}">
        <p14:creationId xmlns:p14="http://schemas.microsoft.com/office/powerpoint/2010/main" val="3152411583"/>
      </p:ext>
    </p:extLst>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Zeitstrahl En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73A3E-BE47-4529-9CA5-D433B9DDB801}"/>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477BB807-AED1-429A-8F6A-368DE3F54D45}"/>
              </a:ext>
            </a:extLst>
          </p:cNvPr>
          <p:cNvSpPr>
            <a:spLocks noGrp="1"/>
          </p:cNvSpPr>
          <p:nvPr>
            <p:ph type="ftr" sz="quarter" idx="10"/>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48156D56-6F4D-48AD-94F6-C87A2AD371A4}"/>
              </a:ext>
            </a:extLst>
          </p:cNvPr>
          <p:cNvSpPr>
            <a:spLocks noGrp="1"/>
          </p:cNvSpPr>
          <p:nvPr>
            <p:ph type="sldNum" sz="quarter" idx="11"/>
          </p:nvPr>
        </p:nvSpPr>
        <p:spPr/>
        <p:txBody>
          <a:bodyPr/>
          <a:lstStyle/>
          <a:p>
            <a:fld id="{7EC6429F-8EBA-4254-B9C8-295228AFE7F1}" type="slidenum">
              <a:rPr lang="de-DE" smtClean="0"/>
              <a:pPr/>
              <a:t>‹Nr.›</a:t>
            </a:fld>
            <a:endParaRPr lang="de-DE" dirty="0"/>
          </a:p>
        </p:txBody>
      </p:sp>
      <p:sp>
        <p:nvSpPr>
          <p:cNvPr id="5" name="Fußzeilenplatzhalter 4">
            <a:extLst>
              <a:ext uri="{FF2B5EF4-FFF2-40B4-BE49-F238E27FC236}">
                <a16:creationId xmlns:a16="http://schemas.microsoft.com/office/drawing/2014/main" id="{9CE20801-6527-4CE7-8EA0-554910CCEF28}"/>
              </a:ext>
            </a:extLst>
          </p:cNvPr>
          <p:cNvSpPr>
            <a:spLocks noGrp="1"/>
          </p:cNvSpPr>
          <p:nvPr>
            <p:ph type="ftr" sz="quarter" idx="12"/>
          </p:nvPr>
        </p:nvSpPr>
        <p:spPr/>
        <p:txBody>
          <a:bodyPr/>
          <a:lstStyle/>
          <a:p>
            <a:r>
              <a:rPr lang="de-DE"/>
              <a:t>Titel der Präsentation | Name Referent | Marketing-Unterlage | TT.MM.JJJJ</a:t>
            </a:r>
            <a:endParaRPr lang="de-DE" dirty="0"/>
          </a:p>
        </p:txBody>
      </p:sp>
      <p:sp>
        <p:nvSpPr>
          <p:cNvPr id="6" name="Foliennummernplatzhalter 5">
            <a:extLst>
              <a:ext uri="{FF2B5EF4-FFF2-40B4-BE49-F238E27FC236}">
                <a16:creationId xmlns:a16="http://schemas.microsoft.com/office/drawing/2014/main" id="{1A924EE5-A204-4A9B-A0DA-F838045349D6}"/>
              </a:ext>
            </a:extLst>
          </p:cNvPr>
          <p:cNvSpPr>
            <a:spLocks noGrp="1"/>
          </p:cNvSpPr>
          <p:nvPr>
            <p:ph type="sldNum" sz="quarter" idx="13"/>
          </p:nvPr>
        </p:nvSpPr>
        <p:spPr/>
        <p:txBody>
          <a:bodyPr/>
          <a:lstStyle/>
          <a:p>
            <a:fld id="{7EC6429F-8EBA-4254-B9C8-295228AFE7F1}" type="slidenum">
              <a:rPr lang="de-DE" smtClean="0"/>
              <a:pPr/>
              <a:t>‹Nr.›</a:t>
            </a:fld>
            <a:endParaRPr lang="de-DE" dirty="0"/>
          </a:p>
        </p:txBody>
      </p:sp>
      <p:sp>
        <p:nvSpPr>
          <p:cNvPr id="29" name="Freihandform: Form 28">
            <a:extLst>
              <a:ext uri="{FF2B5EF4-FFF2-40B4-BE49-F238E27FC236}">
                <a16:creationId xmlns:a16="http://schemas.microsoft.com/office/drawing/2014/main" id="{570A15CA-F5D3-4E97-908E-A1A01CFBB30D}"/>
              </a:ext>
            </a:extLst>
          </p:cNvPr>
          <p:cNvSpPr/>
          <p:nvPr userDrawn="1"/>
        </p:nvSpPr>
        <p:spPr>
          <a:xfrm flipH="1">
            <a:off x="0" y="3530550"/>
            <a:ext cx="8892779" cy="427692"/>
          </a:xfrm>
          <a:custGeom>
            <a:avLst/>
            <a:gdLst>
              <a:gd name="connsiteX0" fmla="*/ 213846 w 11820524"/>
              <a:gd name="connsiteY0" fmla="*/ 0 h 427692"/>
              <a:gd name="connsiteX1" fmla="*/ 11820524 w 11820524"/>
              <a:gd name="connsiteY1" fmla="*/ 0 h 427692"/>
              <a:gd name="connsiteX2" fmla="*/ 11820524 w 11820524"/>
              <a:gd name="connsiteY2" fmla="*/ 427692 h 427692"/>
              <a:gd name="connsiteX3" fmla="*/ 213846 w 11820524"/>
              <a:gd name="connsiteY3" fmla="*/ 427692 h 427692"/>
              <a:gd name="connsiteX4" fmla="*/ 0 w 11820524"/>
              <a:gd name="connsiteY4" fmla="*/ 213846 h 427692"/>
              <a:gd name="connsiteX5" fmla="*/ 213846 w 11820524"/>
              <a:gd name="connsiteY5" fmla="*/ 0 h 42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0524" h="427692">
                <a:moveTo>
                  <a:pt x="213846" y="0"/>
                </a:moveTo>
                <a:lnTo>
                  <a:pt x="11820524" y="0"/>
                </a:lnTo>
                <a:lnTo>
                  <a:pt x="11820524" y="427692"/>
                </a:lnTo>
                <a:lnTo>
                  <a:pt x="213846" y="427692"/>
                </a:lnTo>
                <a:cubicBezTo>
                  <a:pt x="95742" y="427692"/>
                  <a:pt x="0" y="331950"/>
                  <a:pt x="0" y="213846"/>
                </a:cubicBezTo>
                <a:cubicBezTo>
                  <a:pt x="0" y="95742"/>
                  <a:pt x="95742" y="0"/>
                  <a:pt x="213846" y="0"/>
                </a:cubicBezTo>
                <a:close/>
              </a:path>
            </a:pathLst>
          </a:custGeom>
          <a:solidFill>
            <a:srgbClr val="495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350">
              <a:latin typeface="+mn-lt"/>
            </a:endParaRPr>
          </a:p>
        </p:txBody>
      </p:sp>
      <p:sp>
        <p:nvSpPr>
          <p:cNvPr id="18" name="Textplatzhalter 9">
            <a:extLst>
              <a:ext uri="{FF2B5EF4-FFF2-40B4-BE49-F238E27FC236}">
                <a16:creationId xmlns:a16="http://schemas.microsoft.com/office/drawing/2014/main" id="{2A1354E5-AE56-4FC4-82E7-27751544B092}"/>
              </a:ext>
            </a:extLst>
          </p:cNvPr>
          <p:cNvSpPr>
            <a:spLocks noGrp="1"/>
          </p:cNvSpPr>
          <p:nvPr>
            <p:ph type="body" sz="quarter" idx="31" hasCustomPrompt="1"/>
          </p:nvPr>
        </p:nvSpPr>
        <p:spPr>
          <a:xfrm>
            <a:off x="779534" y="4750013"/>
            <a:ext cx="1489173" cy="319650"/>
          </a:xfrm>
          <a:prstGeom prst="rect">
            <a:avLst/>
          </a:prstGeom>
        </p:spPr>
        <p:txBody>
          <a:bodyPr/>
          <a:lstStyle>
            <a:lvl1pPr marL="0" indent="0">
              <a:lnSpc>
                <a:spcPct val="100000"/>
              </a:lnSpc>
              <a:spcBef>
                <a:spcPts val="0"/>
              </a:spcBef>
              <a:buNone/>
              <a:defRPr lang="de-DE" sz="1350" kern="1200" dirty="0" smtClean="0">
                <a:solidFill>
                  <a:schemeClr val="bg2"/>
                </a:solidFill>
                <a:latin typeface="+mn-lt"/>
                <a:ea typeface="Source Sans Pro SemiBold" panose="020B0603030403020204" pitchFamily="34" charset="0"/>
                <a:cs typeface="+mn-cs"/>
              </a:defRPr>
            </a:lvl1pPr>
          </a:lstStyle>
          <a:p>
            <a:pPr lvl="0"/>
            <a:r>
              <a:rPr lang="de-DE" dirty="0"/>
              <a:t>ÜBERSCHRIFT</a:t>
            </a:r>
          </a:p>
        </p:txBody>
      </p:sp>
      <p:sp>
        <p:nvSpPr>
          <p:cNvPr id="19" name="Textplatzhalter 9">
            <a:extLst>
              <a:ext uri="{FF2B5EF4-FFF2-40B4-BE49-F238E27FC236}">
                <a16:creationId xmlns:a16="http://schemas.microsoft.com/office/drawing/2014/main" id="{0D3B11BE-4221-4FCA-9EF8-554AD0F85E73}"/>
              </a:ext>
            </a:extLst>
          </p:cNvPr>
          <p:cNvSpPr>
            <a:spLocks noGrp="1"/>
          </p:cNvSpPr>
          <p:nvPr>
            <p:ph type="body" sz="quarter" idx="32" hasCustomPrompt="1"/>
          </p:nvPr>
        </p:nvSpPr>
        <p:spPr>
          <a:xfrm>
            <a:off x="779535" y="4367549"/>
            <a:ext cx="963010" cy="270235"/>
          </a:xfrm>
          <a:prstGeom prst="rect">
            <a:avLst/>
          </a:prstGeom>
        </p:spPr>
        <p:txBody>
          <a:bodyPr/>
          <a:lstStyle>
            <a:lvl1pPr marL="0" indent="0">
              <a:lnSpc>
                <a:spcPct val="100000"/>
              </a:lnSpc>
              <a:spcBef>
                <a:spcPts val="0"/>
              </a:spcBef>
              <a:buNone/>
              <a:defRPr lang="de-DE" sz="1200" b="0" kern="1200" dirty="0" smtClean="0">
                <a:solidFill>
                  <a:schemeClr val="tx1"/>
                </a:solidFill>
                <a:latin typeface="+mn-lt"/>
                <a:ea typeface="Source Sans Pro SemiBold" panose="020B0603030403020204" pitchFamily="34" charset="0"/>
                <a:cs typeface="+mn-cs"/>
              </a:defRPr>
            </a:lvl1pPr>
          </a:lstStyle>
          <a:p>
            <a:pPr lvl="0"/>
            <a:r>
              <a:rPr lang="de-DE" dirty="0"/>
              <a:t>Datum</a:t>
            </a:r>
          </a:p>
        </p:txBody>
      </p:sp>
      <p:sp>
        <p:nvSpPr>
          <p:cNvPr id="20" name="Textplatzhalter 6">
            <a:extLst>
              <a:ext uri="{FF2B5EF4-FFF2-40B4-BE49-F238E27FC236}">
                <a16:creationId xmlns:a16="http://schemas.microsoft.com/office/drawing/2014/main" id="{4F0FD8EF-1B9B-44F4-8EB2-4200B91A8B0E}"/>
              </a:ext>
            </a:extLst>
          </p:cNvPr>
          <p:cNvSpPr>
            <a:spLocks noGrp="1"/>
          </p:cNvSpPr>
          <p:nvPr>
            <p:ph type="body" sz="quarter" idx="33" hasCustomPrompt="1"/>
          </p:nvPr>
        </p:nvSpPr>
        <p:spPr>
          <a:xfrm>
            <a:off x="785282" y="5147699"/>
            <a:ext cx="2251770" cy="1056254"/>
          </a:xfrm>
          <a:prstGeom prst="rect">
            <a:avLst/>
          </a:prstGeom>
        </p:spPr>
        <p:txBody>
          <a:bodyPr/>
          <a:lstStyle>
            <a:lvl1pPr marL="0" indent="0">
              <a:lnSpc>
                <a:spcPct val="100000"/>
              </a:lnSpc>
              <a:spcBef>
                <a:spcPts val="0"/>
              </a:spcBef>
              <a:buNone/>
              <a:defRPr sz="1050" b="0">
                <a:solidFill>
                  <a:schemeClr val="tx1">
                    <a:lumMod val="75000"/>
                    <a:lumOff val="25000"/>
                  </a:schemeClr>
                </a:solidFill>
                <a:latin typeface="+mn-lt"/>
              </a:defRPr>
            </a:lvl1pPr>
            <a:lvl2pPr>
              <a:defRPr sz="1050"/>
            </a:lvl2pPr>
            <a:lvl3pPr>
              <a:defRPr sz="1050"/>
            </a:lvl3pPr>
            <a:lvl4pPr>
              <a:lnSpc>
                <a:spcPct val="100000"/>
              </a:lnSpc>
              <a:spcBef>
                <a:spcPts val="0"/>
              </a:spcBef>
              <a:defRPr sz="1050" b="0">
                <a:solidFill>
                  <a:schemeClr val="tx1">
                    <a:lumMod val="75000"/>
                    <a:lumOff val="25000"/>
                  </a:schemeClr>
                </a:solidFill>
                <a:latin typeface="+mn-lt"/>
              </a:defRPr>
            </a:lvl4pPr>
            <a:lvl5pPr>
              <a:defRPr sz="1050"/>
            </a:lvl5pPr>
          </a:lstStyle>
          <a:p>
            <a:pPr lvl="0"/>
            <a:r>
              <a:rPr lang="de-DE" dirty="0" err="1"/>
              <a:t>Dublizieren</a:t>
            </a:r>
            <a:r>
              <a:rPr lang="de-DE" dirty="0"/>
              <a:t> und </a:t>
            </a:r>
            <a:r>
              <a:rPr lang="de-DE" dirty="0" err="1"/>
              <a:t>soviele</a:t>
            </a:r>
            <a:r>
              <a:rPr lang="de-DE" dirty="0"/>
              <a:t> </a:t>
            </a:r>
            <a:br>
              <a:rPr lang="de-DE" dirty="0"/>
            </a:br>
            <a:r>
              <a:rPr lang="de-DE" dirty="0"/>
              <a:t>Bereiche wie benötigt kreieren</a:t>
            </a:r>
          </a:p>
          <a:p>
            <a:pPr lvl="3"/>
            <a:endParaRPr lang="de-DE" dirty="0"/>
          </a:p>
        </p:txBody>
      </p:sp>
      <p:sp>
        <p:nvSpPr>
          <p:cNvPr id="21" name="Bildplatzhalter 6">
            <a:extLst>
              <a:ext uri="{FF2B5EF4-FFF2-40B4-BE49-F238E27FC236}">
                <a16:creationId xmlns:a16="http://schemas.microsoft.com/office/drawing/2014/main" id="{63D6B18D-2C0F-433C-97A0-1996235054A9}"/>
              </a:ext>
            </a:extLst>
          </p:cNvPr>
          <p:cNvSpPr>
            <a:spLocks noGrp="1"/>
          </p:cNvSpPr>
          <p:nvPr>
            <p:ph type="pic" sz="quarter" idx="34" hasCustomPrompt="1"/>
          </p:nvPr>
        </p:nvSpPr>
        <p:spPr>
          <a:xfrm>
            <a:off x="2416322" y="4047306"/>
            <a:ext cx="702000" cy="936000"/>
          </a:xfrm>
          <a:prstGeom prst="rect">
            <a:avLst/>
          </a:prstGeom>
          <a:noFill/>
        </p:spPr>
        <p:txBody>
          <a:bodyPr lIns="0" rIns="0"/>
          <a:lstStyle>
            <a:lvl1pPr marL="0" indent="0" algn="ctr">
              <a:buNone/>
              <a:defRPr sz="900">
                <a:latin typeface="+mn-lt"/>
              </a:defRPr>
            </a:lvl1pPr>
          </a:lstStyle>
          <a:p>
            <a:r>
              <a:rPr lang="de-DE" dirty="0" err="1"/>
              <a:t>Opt</a:t>
            </a:r>
            <a:r>
              <a:rPr lang="de-DE" dirty="0"/>
              <a:t>. Bild oder Icon</a:t>
            </a:r>
          </a:p>
        </p:txBody>
      </p:sp>
      <p:sp>
        <p:nvSpPr>
          <p:cNvPr id="22" name="Textplatzhalter 50">
            <a:extLst>
              <a:ext uri="{FF2B5EF4-FFF2-40B4-BE49-F238E27FC236}">
                <a16:creationId xmlns:a16="http://schemas.microsoft.com/office/drawing/2014/main" id="{EB21A002-5C1C-4055-8E89-7CECF846E515}"/>
              </a:ext>
            </a:extLst>
          </p:cNvPr>
          <p:cNvSpPr>
            <a:spLocks noGrp="1"/>
          </p:cNvSpPr>
          <p:nvPr>
            <p:ph type="body" sz="quarter" idx="35" hasCustomPrompt="1"/>
          </p:nvPr>
        </p:nvSpPr>
        <p:spPr>
          <a:xfrm flipV="1">
            <a:off x="575556" y="3610087"/>
            <a:ext cx="218700" cy="2183420"/>
          </a:xfrm>
          <a:custGeom>
            <a:avLst/>
            <a:gdLst>
              <a:gd name="connsiteX0" fmla="*/ 145800 w 291600"/>
              <a:gd name="connsiteY0" fmla="*/ 0 h 2183420"/>
              <a:gd name="connsiteX1" fmla="*/ 181800 w 291600"/>
              <a:gd name="connsiteY1" fmla="*/ 36000 h 2183420"/>
              <a:gd name="connsiteX2" fmla="*/ 171256 w 291600"/>
              <a:gd name="connsiteY2" fmla="*/ 61456 h 2183420"/>
              <a:gd name="connsiteX3" fmla="*/ 156600 w 291600"/>
              <a:gd name="connsiteY3" fmla="*/ 67527 h 2183420"/>
              <a:gd name="connsiteX4" fmla="*/ 156600 w 291600"/>
              <a:gd name="connsiteY4" fmla="*/ 1894001 h 2183420"/>
              <a:gd name="connsiteX5" fmla="*/ 202552 w 291600"/>
              <a:gd name="connsiteY5" fmla="*/ 1903278 h 2183420"/>
              <a:gd name="connsiteX6" fmla="*/ 291600 w 291600"/>
              <a:gd name="connsiteY6" fmla="*/ 2037620 h 2183420"/>
              <a:gd name="connsiteX7" fmla="*/ 145800 w 291600"/>
              <a:gd name="connsiteY7" fmla="*/ 2183420 h 2183420"/>
              <a:gd name="connsiteX8" fmla="*/ 0 w 291600"/>
              <a:gd name="connsiteY8" fmla="*/ 2037620 h 2183420"/>
              <a:gd name="connsiteX9" fmla="*/ 89048 w 291600"/>
              <a:gd name="connsiteY9" fmla="*/ 1903278 h 2183420"/>
              <a:gd name="connsiteX10" fmla="*/ 135000 w 291600"/>
              <a:gd name="connsiteY10" fmla="*/ 1894001 h 2183420"/>
              <a:gd name="connsiteX11" fmla="*/ 135000 w 291600"/>
              <a:gd name="connsiteY11" fmla="*/ 67527 h 2183420"/>
              <a:gd name="connsiteX12" fmla="*/ 120345 w 291600"/>
              <a:gd name="connsiteY12" fmla="*/ 61456 h 2183420"/>
              <a:gd name="connsiteX13" fmla="*/ 109800 w 291600"/>
              <a:gd name="connsiteY13" fmla="*/ 36000 h 2183420"/>
              <a:gd name="connsiteX14" fmla="*/ 145800 w 291600"/>
              <a:gd name="connsiteY14" fmla="*/ 0 h 21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600" h="2183420">
                <a:moveTo>
                  <a:pt x="145800" y="0"/>
                </a:moveTo>
                <a:cubicBezTo>
                  <a:pt x="165682" y="0"/>
                  <a:pt x="181800" y="16118"/>
                  <a:pt x="181800" y="36000"/>
                </a:cubicBezTo>
                <a:cubicBezTo>
                  <a:pt x="181800" y="45941"/>
                  <a:pt x="177771" y="54941"/>
                  <a:pt x="171256" y="61456"/>
                </a:cubicBezTo>
                <a:lnTo>
                  <a:pt x="156600" y="67527"/>
                </a:lnTo>
                <a:lnTo>
                  <a:pt x="156600" y="1894001"/>
                </a:lnTo>
                <a:lnTo>
                  <a:pt x="202552" y="1903278"/>
                </a:lnTo>
                <a:cubicBezTo>
                  <a:pt x="254882" y="1925412"/>
                  <a:pt x="291600" y="1977228"/>
                  <a:pt x="291600" y="2037620"/>
                </a:cubicBezTo>
                <a:cubicBezTo>
                  <a:pt x="291600" y="2118143"/>
                  <a:pt x="226323" y="2183420"/>
                  <a:pt x="145800" y="2183420"/>
                </a:cubicBezTo>
                <a:cubicBezTo>
                  <a:pt x="65277" y="2183420"/>
                  <a:pt x="0" y="2118143"/>
                  <a:pt x="0" y="2037620"/>
                </a:cubicBezTo>
                <a:cubicBezTo>
                  <a:pt x="0" y="1977228"/>
                  <a:pt x="36718" y="1925412"/>
                  <a:pt x="89048" y="1903278"/>
                </a:cubicBezTo>
                <a:lnTo>
                  <a:pt x="135000" y="1894001"/>
                </a:lnTo>
                <a:lnTo>
                  <a:pt x="135000" y="67527"/>
                </a:lnTo>
                <a:lnTo>
                  <a:pt x="120345" y="61456"/>
                </a:lnTo>
                <a:cubicBezTo>
                  <a:pt x="113830" y="54941"/>
                  <a:pt x="109800" y="45941"/>
                  <a:pt x="109800" y="36000"/>
                </a:cubicBezTo>
                <a:cubicBezTo>
                  <a:pt x="109800" y="16118"/>
                  <a:pt x="125918" y="0"/>
                  <a:pt x="145800" y="0"/>
                </a:cubicBezTo>
                <a:close/>
              </a:path>
            </a:pathLst>
          </a:custGeom>
          <a:solidFill>
            <a:schemeClr val="bg2"/>
          </a:solidFill>
          <a:ln>
            <a:noFill/>
          </a:ln>
        </p:spPr>
        <p:txBody>
          <a:bodyPr wrap="square">
            <a:noAutofit/>
          </a:bodyPr>
          <a:lstStyle>
            <a:lvl1pPr marL="0" indent="0">
              <a:buNone/>
              <a:defRPr sz="100">
                <a:solidFill>
                  <a:schemeClr val="bg1"/>
                </a:solidFill>
                <a:latin typeface="+mn-lt"/>
              </a:defRPr>
            </a:lvl1pPr>
            <a:lvl2pPr marL="342900" indent="0">
              <a:buNone/>
              <a:defRPr sz="100">
                <a:solidFill>
                  <a:schemeClr val="tx2"/>
                </a:solidFill>
              </a:defRPr>
            </a:lvl2pPr>
            <a:lvl3pPr marL="685800" indent="0">
              <a:buNone/>
              <a:defRPr sz="100">
                <a:solidFill>
                  <a:schemeClr val="bg1"/>
                </a:solidFill>
              </a:defRPr>
            </a:lvl3pPr>
            <a:lvl4pPr marL="1028700" indent="0">
              <a:buNone/>
              <a:defRPr sz="100">
                <a:solidFill>
                  <a:schemeClr val="bg1"/>
                </a:solidFill>
              </a:defRPr>
            </a:lvl4pPr>
            <a:lvl5pPr marL="1371600" indent="0">
              <a:buNone/>
              <a:defRPr sz="100">
                <a:solidFill>
                  <a:schemeClr val="tx2"/>
                </a:solidFill>
              </a:defRPr>
            </a:lvl5pPr>
          </a:lstStyle>
          <a:p>
            <a:pPr lvl="0"/>
            <a:r>
              <a:rPr lang="de-DE" dirty="0"/>
              <a:t> </a:t>
            </a:r>
          </a:p>
        </p:txBody>
      </p:sp>
      <p:sp>
        <p:nvSpPr>
          <p:cNvPr id="23" name="Textplatzhalter 9">
            <a:extLst>
              <a:ext uri="{FF2B5EF4-FFF2-40B4-BE49-F238E27FC236}">
                <a16:creationId xmlns:a16="http://schemas.microsoft.com/office/drawing/2014/main" id="{5B541316-B838-4A2A-A636-858AB99B8877}"/>
              </a:ext>
            </a:extLst>
          </p:cNvPr>
          <p:cNvSpPr>
            <a:spLocks noGrp="1"/>
          </p:cNvSpPr>
          <p:nvPr>
            <p:ph type="body" sz="quarter" idx="17" hasCustomPrompt="1"/>
          </p:nvPr>
        </p:nvSpPr>
        <p:spPr>
          <a:xfrm>
            <a:off x="3443876" y="1996181"/>
            <a:ext cx="1489173" cy="319650"/>
          </a:xfrm>
          <a:prstGeom prst="rect">
            <a:avLst/>
          </a:prstGeom>
        </p:spPr>
        <p:txBody>
          <a:bodyPr/>
          <a:lstStyle>
            <a:lvl1pPr marL="0" indent="0">
              <a:lnSpc>
                <a:spcPct val="100000"/>
              </a:lnSpc>
              <a:spcBef>
                <a:spcPts val="0"/>
              </a:spcBef>
              <a:buNone/>
              <a:defRPr lang="de-DE" sz="1350" kern="1200" dirty="0" smtClean="0">
                <a:solidFill>
                  <a:schemeClr val="bg2"/>
                </a:solidFill>
                <a:latin typeface="+mn-lt"/>
                <a:ea typeface="Source Sans Pro SemiBold" panose="020B0603030403020204" pitchFamily="34" charset="0"/>
                <a:cs typeface="+mn-cs"/>
              </a:defRPr>
            </a:lvl1pPr>
          </a:lstStyle>
          <a:p>
            <a:pPr lvl="0"/>
            <a:r>
              <a:rPr lang="de-DE" dirty="0"/>
              <a:t>ÜBERSCHRIFT</a:t>
            </a:r>
          </a:p>
        </p:txBody>
      </p:sp>
      <p:sp>
        <p:nvSpPr>
          <p:cNvPr id="24" name="Textplatzhalter 9">
            <a:extLst>
              <a:ext uri="{FF2B5EF4-FFF2-40B4-BE49-F238E27FC236}">
                <a16:creationId xmlns:a16="http://schemas.microsoft.com/office/drawing/2014/main" id="{F1DAB1B2-74ED-403E-BCDE-BB5C647FC39A}"/>
              </a:ext>
            </a:extLst>
          </p:cNvPr>
          <p:cNvSpPr>
            <a:spLocks noGrp="1"/>
          </p:cNvSpPr>
          <p:nvPr>
            <p:ph type="body" sz="quarter" idx="18" hasCustomPrompt="1"/>
          </p:nvPr>
        </p:nvSpPr>
        <p:spPr>
          <a:xfrm>
            <a:off x="3443876" y="1613717"/>
            <a:ext cx="963010" cy="270235"/>
          </a:xfrm>
          <a:prstGeom prst="rect">
            <a:avLst/>
          </a:prstGeom>
        </p:spPr>
        <p:txBody>
          <a:bodyPr/>
          <a:lstStyle>
            <a:lvl1pPr marL="0" indent="0">
              <a:lnSpc>
                <a:spcPct val="100000"/>
              </a:lnSpc>
              <a:spcBef>
                <a:spcPts val="0"/>
              </a:spcBef>
              <a:buNone/>
              <a:defRPr lang="de-DE" sz="1200" b="0" kern="1200" dirty="0" smtClean="0">
                <a:solidFill>
                  <a:schemeClr val="tx1"/>
                </a:solidFill>
                <a:latin typeface="+mn-lt"/>
                <a:ea typeface="Source Sans Pro SemiBold" panose="020B0603030403020204" pitchFamily="34" charset="0"/>
                <a:cs typeface="+mn-cs"/>
              </a:defRPr>
            </a:lvl1pPr>
          </a:lstStyle>
          <a:p>
            <a:pPr lvl="0"/>
            <a:r>
              <a:rPr lang="de-DE" dirty="0"/>
              <a:t>Datum</a:t>
            </a:r>
          </a:p>
        </p:txBody>
      </p:sp>
      <p:sp>
        <p:nvSpPr>
          <p:cNvPr id="25" name="Textplatzhalter 6">
            <a:extLst>
              <a:ext uri="{FF2B5EF4-FFF2-40B4-BE49-F238E27FC236}">
                <a16:creationId xmlns:a16="http://schemas.microsoft.com/office/drawing/2014/main" id="{906E4FC0-6408-4137-8D6C-CAAB2FEE843C}"/>
              </a:ext>
            </a:extLst>
          </p:cNvPr>
          <p:cNvSpPr>
            <a:spLocks noGrp="1"/>
          </p:cNvSpPr>
          <p:nvPr>
            <p:ph type="body" sz="quarter" idx="19" hasCustomPrompt="1"/>
          </p:nvPr>
        </p:nvSpPr>
        <p:spPr>
          <a:xfrm>
            <a:off x="3449624" y="2393867"/>
            <a:ext cx="2251770" cy="1056254"/>
          </a:xfrm>
          <a:prstGeom prst="rect">
            <a:avLst/>
          </a:prstGeom>
        </p:spPr>
        <p:txBody>
          <a:bodyPr/>
          <a:lstStyle>
            <a:lvl1pPr marL="0" indent="0">
              <a:lnSpc>
                <a:spcPct val="100000"/>
              </a:lnSpc>
              <a:spcBef>
                <a:spcPts val="0"/>
              </a:spcBef>
              <a:buNone/>
              <a:defRPr sz="1050" b="0">
                <a:solidFill>
                  <a:schemeClr val="tx1">
                    <a:lumMod val="75000"/>
                    <a:lumOff val="25000"/>
                  </a:schemeClr>
                </a:solidFill>
                <a:latin typeface="+mn-lt"/>
              </a:defRPr>
            </a:lvl1pPr>
            <a:lvl2pPr>
              <a:defRPr sz="1050"/>
            </a:lvl2pPr>
            <a:lvl3pPr>
              <a:defRPr sz="1050"/>
            </a:lvl3pPr>
            <a:lvl4pPr>
              <a:lnSpc>
                <a:spcPct val="100000"/>
              </a:lnSpc>
              <a:spcBef>
                <a:spcPts val="0"/>
              </a:spcBef>
              <a:defRPr sz="1050" b="0">
                <a:solidFill>
                  <a:schemeClr val="tx1">
                    <a:lumMod val="75000"/>
                    <a:lumOff val="25000"/>
                  </a:schemeClr>
                </a:solidFill>
                <a:latin typeface="+mn-lt"/>
              </a:defRPr>
            </a:lvl4pPr>
            <a:lvl5pPr>
              <a:defRPr sz="1050"/>
            </a:lvl5pPr>
          </a:lstStyle>
          <a:p>
            <a:pPr lvl="0"/>
            <a:r>
              <a:rPr lang="de-DE" dirty="0" err="1"/>
              <a:t>Dublizieren</a:t>
            </a:r>
            <a:r>
              <a:rPr lang="de-DE" dirty="0"/>
              <a:t> und </a:t>
            </a:r>
            <a:r>
              <a:rPr lang="de-DE" dirty="0" err="1"/>
              <a:t>soviele</a:t>
            </a:r>
            <a:r>
              <a:rPr lang="de-DE" dirty="0"/>
              <a:t> </a:t>
            </a:r>
            <a:br>
              <a:rPr lang="de-DE" dirty="0"/>
            </a:br>
            <a:r>
              <a:rPr lang="de-DE" dirty="0"/>
              <a:t>Bereiche wie benötigt kreieren</a:t>
            </a:r>
          </a:p>
          <a:p>
            <a:pPr lvl="3"/>
            <a:endParaRPr lang="de-DE" dirty="0"/>
          </a:p>
        </p:txBody>
      </p:sp>
      <p:sp>
        <p:nvSpPr>
          <p:cNvPr id="26" name="Bildplatzhalter 6">
            <a:extLst>
              <a:ext uri="{FF2B5EF4-FFF2-40B4-BE49-F238E27FC236}">
                <a16:creationId xmlns:a16="http://schemas.microsoft.com/office/drawing/2014/main" id="{10C3B628-BC59-4EE1-AA62-D851D630556B}"/>
              </a:ext>
            </a:extLst>
          </p:cNvPr>
          <p:cNvSpPr>
            <a:spLocks noGrp="1"/>
          </p:cNvSpPr>
          <p:nvPr>
            <p:ph type="pic" sz="quarter" idx="14" hasCustomPrompt="1"/>
          </p:nvPr>
        </p:nvSpPr>
        <p:spPr>
          <a:xfrm>
            <a:off x="5080663" y="1293474"/>
            <a:ext cx="702000" cy="936000"/>
          </a:xfrm>
          <a:prstGeom prst="rect">
            <a:avLst/>
          </a:prstGeom>
          <a:noFill/>
        </p:spPr>
        <p:txBody>
          <a:bodyPr lIns="0" rIns="0"/>
          <a:lstStyle>
            <a:lvl1pPr marL="0" indent="0" algn="ctr">
              <a:buNone/>
              <a:defRPr sz="900">
                <a:latin typeface="+mn-lt"/>
              </a:defRPr>
            </a:lvl1pPr>
          </a:lstStyle>
          <a:p>
            <a:r>
              <a:rPr lang="de-DE" dirty="0" err="1"/>
              <a:t>Opt</a:t>
            </a:r>
            <a:r>
              <a:rPr lang="de-DE" dirty="0"/>
              <a:t>. Bild oder Icon</a:t>
            </a:r>
          </a:p>
        </p:txBody>
      </p:sp>
      <p:sp>
        <p:nvSpPr>
          <p:cNvPr id="27" name="Textplatzhalter 50">
            <a:extLst>
              <a:ext uri="{FF2B5EF4-FFF2-40B4-BE49-F238E27FC236}">
                <a16:creationId xmlns:a16="http://schemas.microsoft.com/office/drawing/2014/main" id="{C088ACB2-ECCD-456E-B8E5-ED24ED8571A6}"/>
              </a:ext>
            </a:extLst>
          </p:cNvPr>
          <p:cNvSpPr>
            <a:spLocks noGrp="1"/>
          </p:cNvSpPr>
          <p:nvPr>
            <p:ph type="body" sz="quarter" idx="25" hasCustomPrompt="1"/>
          </p:nvPr>
        </p:nvSpPr>
        <p:spPr>
          <a:xfrm>
            <a:off x="3239897" y="1711489"/>
            <a:ext cx="218700" cy="2183420"/>
          </a:xfrm>
          <a:custGeom>
            <a:avLst/>
            <a:gdLst>
              <a:gd name="connsiteX0" fmla="*/ 145800 w 291600"/>
              <a:gd name="connsiteY0" fmla="*/ 0 h 2183420"/>
              <a:gd name="connsiteX1" fmla="*/ 181800 w 291600"/>
              <a:gd name="connsiteY1" fmla="*/ 36000 h 2183420"/>
              <a:gd name="connsiteX2" fmla="*/ 171256 w 291600"/>
              <a:gd name="connsiteY2" fmla="*/ 61456 h 2183420"/>
              <a:gd name="connsiteX3" fmla="*/ 156600 w 291600"/>
              <a:gd name="connsiteY3" fmla="*/ 67527 h 2183420"/>
              <a:gd name="connsiteX4" fmla="*/ 156600 w 291600"/>
              <a:gd name="connsiteY4" fmla="*/ 1894001 h 2183420"/>
              <a:gd name="connsiteX5" fmla="*/ 202552 w 291600"/>
              <a:gd name="connsiteY5" fmla="*/ 1903278 h 2183420"/>
              <a:gd name="connsiteX6" fmla="*/ 291600 w 291600"/>
              <a:gd name="connsiteY6" fmla="*/ 2037620 h 2183420"/>
              <a:gd name="connsiteX7" fmla="*/ 145800 w 291600"/>
              <a:gd name="connsiteY7" fmla="*/ 2183420 h 2183420"/>
              <a:gd name="connsiteX8" fmla="*/ 0 w 291600"/>
              <a:gd name="connsiteY8" fmla="*/ 2037620 h 2183420"/>
              <a:gd name="connsiteX9" fmla="*/ 89048 w 291600"/>
              <a:gd name="connsiteY9" fmla="*/ 1903278 h 2183420"/>
              <a:gd name="connsiteX10" fmla="*/ 135000 w 291600"/>
              <a:gd name="connsiteY10" fmla="*/ 1894001 h 2183420"/>
              <a:gd name="connsiteX11" fmla="*/ 135000 w 291600"/>
              <a:gd name="connsiteY11" fmla="*/ 67527 h 2183420"/>
              <a:gd name="connsiteX12" fmla="*/ 120345 w 291600"/>
              <a:gd name="connsiteY12" fmla="*/ 61456 h 2183420"/>
              <a:gd name="connsiteX13" fmla="*/ 109800 w 291600"/>
              <a:gd name="connsiteY13" fmla="*/ 36000 h 2183420"/>
              <a:gd name="connsiteX14" fmla="*/ 145800 w 291600"/>
              <a:gd name="connsiteY14" fmla="*/ 0 h 21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600" h="2183420">
                <a:moveTo>
                  <a:pt x="145800" y="0"/>
                </a:moveTo>
                <a:cubicBezTo>
                  <a:pt x="165682" y="0"/>
                  <a:pt x="181800" y="16118"/>
                  <a:pt x="181800" y="36000"/>
                </a:cubicBezTo>
                <a:cubicBezTo>
                  <a:pt x="181800" y="45941"/>
                  <a:pt x="177771" y="54941"/>
                  <a:pt x="171256" y="61456"/>
                </a:cubicBezTo>
                <a:lnTo>
                  <a:pt x="156600" y="67527"/>
                </a:lnTo>
                <a:lnTo>
                  <a:pt x="156600" y="1894001"/>
                </a:lnTo>
                <a:lnTo>
                  <a:pt x="202552" y="1903278"/>
                </a:lnTo>
                <a:cubicBezTo>
                  <a:pt x="254882" y="1925412"/>
                  <a:pt x="291600" y="1977228"/>
                  <a:pt x="291600" y="2037620"/>
                </a:cubicBezTo>
                <a:cubicBezTo>
                  <a:pt x="291600" y="2118143"/>
                  <a:pt x="226323" y="2183420"/>
                  <a:pt x="145800" y="2183420"/>
                </a:cubicBezTo>
                <a:cubicBezTo>
                  <a:pt x="65277" y="2183420"/>
                  <a:pt x="0" y="2118143"/>
                  <a:pt x="0" y="2037620"/>
                </a:cubicBezTo>
                <a:cubicBezTo>
                  <a:pt x="0" y="1977228"/>
                  <a:pt x="36718" y="1925412"/>
                  <a:pt x="89048" y="1903278"/>
                </a:cubicBezTo>
                <a:lnTo>
                  <a:pt x="135000" y="1894001"/>
                </a:lnTo>
                <a:lnTo>
                  <a:pt x="135000" y="67527"/>
                </a:lnTo>
                <a:lnTo>
                  <a:pt x="120345" y="61456"/>
                </a:lnTo>
                <a:cubicBezTo>
                  <a:pt x="113830" y="54941"/>
                  <a:pt x="109800" y="45941"/>
                  <a:pt x="109800" y="36000"/>
                </a:cubicBezTo>
                <a:cubicBezTo>
                  <a:pt x="109800" y="16118"/>
                  <a:pt x="125918" y="0"/>
                  <a:pt x="145800" y="0"/>
                </a:cubicBezTo>
                <a:close/>
              </a:path>
            </a:pathLst>
          </a:custGeom>
          <a:solidFill>
            <a:schemeClr val="bg2"/>
          </a:solidFill>
          <a:ln>
            <a:noFill/>
          </a:ln>
        </p:spPr>
        <p:txBody>
          <a:bodyPr wrap="square">
            <a:noAutofit/>
          </a:bodyPr>
          <a:lstStyle>
            <a:lvl1pPr marL="0" indent="0">
              <a:buNone/>
              <a:defRPr sz="100">
                <a:solidFill>
                  <a:schemeClr val="bg1"/>
                </a:solidFill>
                <a:latin typeface="+mn-lt"/>
              </a:defRPr>
            </a:lvl1pPr>
            <a:lvl2pPr marL="342900" indent="0">
              <a:buNone/>
              <a:defRPr sz="100">
                <a:solidFill>
                  <a:schemeClr val="tx2"/>
                </a:solidFill>
              </a:defRPr>
            </a:lvl2pPr>
            <a:lvl3pPr marL="685800" indent="0">
              <a:buNone/>
              <a:defRPr sz="100">
                <a:solidFill>
                  <a:schemeClr val="bg1"/>
                </a:solidFill>
              </a:defRPr>
            </a:lvl3pPr>
            <a:lvl4pPr marL="1028700" indent="0">
              <a:buNone/>
              <a:defRPr sz="100">
                <a:solidFill>
                  <a:schemeClr val="bg1"/>
                </a:solidFill>
              </a:defRPr>
            </a:lvl4pPr>
            <a:lvl5pPr marL="1371600" indent="0">
              <a:buNone/>
              <a:defRPr sz="100">
                <a:solidFill>
                  <a:schemeClr val="tx2"/>
                </a:solidFill>
              </a:defRPr>
            </a:lvl5pPr>
          </a:lstStyle>
          <a:p>
            <a:pPr lvl="0"/>
            <a:r>
              <a:rPr lang="de-DE" dirty="0"/>
              <a:t> </a:t>
            </a:r>
          </a:p>
        </p:txBody>
      </p:sp>
    </p:spTree>
    <p:extLst>
      <p:ext uri="{BB962C8B-B14F-4D97-AF65-F5344CB8AC3E}">
        <p14:creationId xmlns:p14="http://schemas.microsoft.com/office/powerpoint/2010/main" val="3930399981"/>
      </p:ext>
    </p:extLst>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D294D8-84EA-403B-B8C9-91F98879FEB7}"/>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C77672DB-AABE-4663-B0BA-DC5C000BCB5D}"/>
              </a:ext>
            </a:extLst>
          </p:cNvPr>
          <p:cNvSpPr>
            <a:spLocks noGrp="1"/>
          </p:cNvSpPr>
          <p:nvPr>
            <p:ph type="ftr" sz="quarter" idx="10"/>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9927EA18-3514-4F66-A58E-6E13F14B1EC2}"/>
              </a:ext>
            </a:extLst>
          </p:cNvPr>
          <p:cNvSpPr>
            <a:spLocks noGrp="1"/>
          </p:cNvSpPr>
          <p:nvPr>
            <p:ph type="sldNum" sz="quarter" idx="11"/>
          </p:nvPr>
        </p:nvSpPr>
        <p:spPr/>
        <p:txBody>
          <a:bodyPr/>
          <a:lstStyle/>
          <a:p>
            <a:fld id="{7EC6429F-8EBA-4254-B9C8-295228AFE7F1}" type="slidenum">
              <a:rPr lang="de-DE" smtClean="0"/>
              <a:pPr/>
              <a:t>‹Nr.›</a:t>
            </a:fld>
            <a:endParaRPr lang="de-DE" dirty="0"/>
          </a:p>
        </p:txBody>
      </p:sp>
      <p:sp>
        <p:nvSpPr>
          <p:cNvPr id="5" name="Fußzeilenplatzhalter 4">
            <a:extLst>
              <a:ext uri="{FF2B5EF4-FFF2-40B4-BE49-F238E27FC236}">
                <a16:creationId xmlns:a16="http://schemas.microsoft.com/office/drawing/2014/main" id="{59BE1445-493A-43E1-9A7A-B80F83E741F6}"/>
              </a:ext>
            </a:extLst>
          </p:cNvPr>
          <p:cNvSpPr>
            <a:spLocks noGrp="1"/>
          </p:cNvSpPr>
          <p:nvPr>
            <p:ph type="ftr" sz="quarter" idx="12"/>
          </p:nvPr>
        </p:nvSpPr>
        <p:spPr/>
        <p:txBody>
          <a:bodyPr/>
          <a:lstStyle/>
          <a:p>
            <a:r>
              <a:rPr lang="de-DE"/>
              <a:t>Titel der Präsentation | Name Referent | Marketing-Unterlage | TT.MM.JJJJ</a:t>
            </a:r>
            <a:endParaRPr lang="de-DE" dirty="0"/>
          </a:p>
        </p:txBody>
      </p:sp>
      <p:sp>
        <p:nvSpPr>
          <p:cNvPr id="6" name="Foliennummernplatzhalter 5">
            <a:extLst>
              <a:ext uri="{FF2B5EF4-FFF2-40B4-BE49-F238E27FC236}">
                <a16:creationId xmlns:a16="http://schemas.microsoft.com/office/drawing/2014/main" id="{4C72B2FF-B4B7-48A1-B5A0-C61D97B1900B}"/>
              </a:ext>
            </a:extLst>
          </p:cNvPr>
          <p:cNvSpPr>
            <a:spLocks noGrp="1"/>
          </p:cNvSpPr>
          <p:nvPr>
            <p:ph type="sldNum" sz="quarter" idx="13"/>
          </p:nvPr>
        </p:nvSpPr>
        <p:spPr/>
        <p:txBody>
          <a:bodyPr/>
          <a:lstStyle/>
          <a:p>
            <a:fld id="{7EC6429F-8EBA-4254-B9C8-295228AFE7F1}" type="slidenum">
              <a:rPr lang="de-DE" smtClean="0"/>
              <a:pPr/>
              <a:t>‹Nr.›</a:t>
            </a:fld>
            <a:endParaRPr lang="de-DE" dirty="0"/>
          </a:p>
        </p:txBody>
      </p:sp>
    </p:spTree>
    <p:extLst>
      <p:ext uri="{BB962C8B-B14F-4D97-AF65-F5344CB8AC3E}">
        <p14:creationId xmlns:p14="http://schemas.microsoft.com/office/powerpoint/2010/main" val="22798149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28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Bild 02">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79799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3"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ts val="2700"/>
              </a:lnSpc>
              <a:spcBef>
                <a:spcPct val="0"/>
              </a:spcBef>
              <a:spcAft>
                <a:spcPct val="0"/>
              </a:spcAft>
            </a:pPr>
            <a:endParaRPr lang="de-DE" sz="2400" b="0" i="0" baseline="0" dirty="0">
              <a:latin typeface="Arial" panose="020B0604020202020204" pitchFamily="34" charset="0"/>
              <a:ea typeface="+mj-ea"/>
              <a:cs typeface="+mj-cs"/>
              <a:sym typeface="Arial Narrow" panose="020B0606020202030204" pitchFamily="34" charset="0"/>
            </a:endParaRPr>
          </a:p>
        </p:txBody>
      </p:sp>
      <p:sp>
        <p:nvSpPr>
          <p:cNvPr id="17" name="Bildplatzhalter 16"/>
          <p:cNvSpPr>
            <a:spLocks noGrp="1"/>
          </p:cNvSpPr>
          <p:nvPr>
            <p:ph type="pic" sz="quarter" idx="13"/>
          </p:nvPr>
        </p:nvSpPr>
        <p:spPr bwMode="gray">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4716322 h 6858000"/>
              <a:gd name="connsiteX5" fmla="*/ 3690000 w 9144000"/>
              <a:gd name="connsiteY5" fmla="*/ 4716322 h 6858000"/>
              <a:gd name="connsiteX6" fmla="*/ 3690000 w 9144000"/>
              <a:gd name="connsiteY6" fmla="*/ 1026322 h 6858000"/>
              <a:gd name="connsiteX7" fmla="*/ 0 w 9144000"/>
              <a:gd name="connsiteY7" fmla="*/ 10263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858000">
                <a:moveTo>
                  <a:pt x="0" y="0"/>
                </a:moveTo>
                <a:lnTo>
                  <a:pt x="9144000" y="0"/>
                </a:lnTo>
                <a:lnTo>
                  <a:pt x="9144000" y="6858000"/>
                </a:lnTo>
                <a:lnTo>
                  <a:pt x="0" y="6858000"/>
                </a:lnTo>
                <a:lnTo>
                  <a:pt x="0" y="4716322"/>
                </a:lnTo>
                <a:lnTo>
                  <a:pt x="3690000" y="4716322"/>
                </a:lnTo>
                <a:lnTo>
                  <a:pt x="3690000" y="1026322"/>
                </a:lnTo>
                <a:lnTo>
                  <a:pt x="0" y="1026322"/>
                </a:lnTo>
                <a:close/>
              </a:path>
            </a:pathLst>
          </a:custGeom>
          <a:solidFill>
            <a:srgbClr val="C6C7C8"/>
          </a:solidFill>
        </p:spPr>
        <p:txBody>
          <a:bodyPr wrap="square">
            <a:noAutofit/>
          </a:bodyPr>
          <a:lstStyle>
            <a:lvl1pPr>
              <a:defRPr b="0"/>
            </a:lvl1pPr>
          </a:lstStyle>
          <a:p>
            <a:r>
              <a:rPr lang="de-DE"/>
              <a:t>Bild durch Klicken auf Symbol hinzufügen</a:t>
            </a:r>
          </a:p>
        </p:txBody>
      </p:sp>
      <p:sp>
        <p:nvSpPr>
          <p:cNvPr id="20" name="Rechteck 19"/>
          <p:cNvSpPr/>
          <p:nvPr userDrawn="1"/>
        </p:nvSpPr>
        <p:spPr bwMode="gray">
          <a:xfrm>
            <a:off x="0" y="1026322"/>
            <a:ext cx="3690000" cy="3690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platzhalter 10"/>
          <p:cNvSpPr>
            <a:spLocks noGrp="1"/>
          </p:cNvSpPr>
          <p:nvPr>
            <p:ph type="body" sz="quarter" idx="12" hasCustomPrompt="1"/>
          </p:nvPr>
        </p:nvSpPr>
        <p:spPr bwMode="gray">
          <a:xfrm>
            <a:off x="323850" y="6512732"/>
            <a:ext cx="2880000" cy="128240"/>
          </a:xfrm>
        </p:spPr>
        <p:txBody>
          <a:bodyPr>
            <a:spAutoFit/>
          </a:bodyPr>
          <a:lstStyle>
            <a:lvl1pPr>
              <a:lnSpc>
                <a:spcPts val="960"/>
              </a:lnSpc>
              <a:defRPr sz="800" b="0">
                <a:solidFill>
                  <a:schemeClr val="bg1"/>
                </a:solidFill>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Marketing-Unterlage</a:t>
            </a:r>
          </a:p>
        </p:txBody>
      </p:sp>
      <p:grpSp>
        <p:nvGrpSpPr>
          <p:cNvPr id="27" name="Gruppieren 26"/>
          <p:cNvGrpSpPr/>
          <p:nvPr userDrawn="1"/>
        </p:nvGrpSpPr>
        <p:grpSpPr bwMode="gray">
          <a:xfrm>
            <a:off x="2540503" y="1353188"/>
            <a:ext cx="823913" cy="328613"/>
            <a:chOff x="323850" y="6294680"/>
            <a:chExt cx="823913" cy="328613"/>
          </a:xfrm>
        </p:grpSpPr>
        <p:sp>
          <p:nvSpPr>
            <p:cNvPr id="28" name="Freeform 11"/>
            <p:cNvSpPr>
              <a:spLocks noEditPoints="1"/>
            </p:cNvSpPr>
            <p:nvPr userDrawn="1"/>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Rectangle 12"/>
            <p:cNvSpPr>
              <a:spLocks noChangeArrowheads="1"/>
            </p:cNvSpPr>
            <p:nvPr userDrawn="1"/>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13"/>
            <p:cNvSpPr>
              <a:spLocks noChangeArrowheads="1"/>
            </p:cNvSpPr>
            <p:nvPr userDrawn="1"/>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Rectangle 14"/>
            <p:cNvSpPr>
              <a:spLocks noChangeArrowheads="1"/>
            </p:cNvSpPr>
            <p:nvPr userDrawn="1"/>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Rectangle 15"/>
            <p:cNvSpPr>
              <a:spLocks noChangeArrowheads="1"/>
            </p:cNvSpPr>
            <p:nvPr userDrawn="1"/>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9" name="Titel 8"/>
          <p:cNvSpPr>
            <a:spLocks noGrp="1"/>
          </p:cNvSpPr>
          <p:nvPr>
            <p:ph type="title" hasCustomPrompt="1"/>
          </p:nvPr>
        </p:nvSpPr>
        <p:spPr bwMode="gray">
          <a:xfrm>
            <a:off x="324172" y="1976768"/>
            <a:ext cx="3042000" cy="692497"/>
          </a:xfrm>
        </p:spPr>
        <p:txBody>
          <a:bodyPr wrap="square" anchor="t" anchorCtr="0">
            <a:spAutoFit/>
          </a:bodyPr>
          <a:lstStyle>
            <a:lvl1pPr>
              <a:lnSpc>
                <a:spcPts val="2700"/>
              </a:lnSpc>
              <a:defRPr sz="2400" baseline="0">
                <a:solidFill>
                  <a:schemeClr val="accent2"/>
                </a:solidFill>
                <a:latin typeface="Arial Narrow" panose="020B0506020202030204" pitchFamily="34" charset="0"/>
              </a:defRPr>
            </a:lvl1pPr>
          </a:lstStyle>
          <a:p>
            <a:r>
              <a:rPr lang="de-DE" dirty="0"/>
              <a:t>Präsentationstitel maximal vierzeilig</a:t>
            </a:r>
          </a:p>
        </p:txBody>
      </p:sp>
      <p:sp>
        <p:nvSpPr>
          <p:cNvPr id="11" name="Textplatzhalter 10"/>
          <p:cNvSpPr>
            <a:spLocks noGrp="1"/>
          </p:cNvSpPr>
          <p:nvPr>
            <p:ph type="body" sz="quarter" idx="10" hasCustomPrompt="1"/>
          </p:nvPr>
        </p:nvSpPr>
        <p:spPr bwMode="gray">
          <a:xfrm>
            <a:off x="323850" y="3720767"/>
            <a:ext cx="3042000" cy="218008"/>
          </a:xfrm>
        </p:spPr>
        <p:txBody>
          <a:bodyPr wrap="square">
            <a:spAutoFit/>
          </a:bodyPr>
          <a:lstStyle>
            <a:lvl1pPr>
              <a:lnSpc>
                <a:spcPts val="1700"/>
              </a:lnSpc>
              <a:spcBef>
                <a:spcPts val="0"/>
              </a:spcBef>
              <a:defRPr sz="1400" b="1">
                <a:solidFill>
                  <a:schemeClr val="accent1"/>
                </a:solidFill>
                <a:latin typeface="Arial Narrow" panose="020B0506020202030204" pitchFamily="34" charset="0"/>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Subheadline maximal zweizeilig</a:t>
            </a:r>
          </a:p>
        </p:txBody>
      </p:sp>
      <p:sp>
        <p:nvSpPr>
          <p:cNvPr id="12" name="Textplatzhalter 10"/>
          <p:cNvSpPr>
            <a:spLocks noGrp="1"/>
          </p:cNvSpPr>
          <p:nvPr>
            <p:ph type="body" sz="quarter" idx="11" hasCustomPrompt="1"/>
          </p:nvPr>
        </p:nvSpPr>
        <p:spPr bwMode="gray">
          <a:xfrm>
            <a:off x="323850" y="4245864"/>
            <a:ext cx="3042000" cy="192360"/>
          </a:xfrm>
        </p:spPr>
        <p:txBody>
          <a:bodyPr wrap="square" anchor="b">
            <a:spAutoFit/>
          </a:bodyPr>
          <a:lstStyle>
            <a:lvl1pPr>
              <a:lnSpc>
                <a:spcPts val="1500"/>
              </a:lnSpc>
              <a:spcBef>
                <a:spcPts val="0"/>
              </a:spcBef>
              <a:defRPr sz="1200" b="0">
                <a:solidFill>
                  <a:schemeClr val="accent1"/>
                </a:solidFill>
                <a:latin typeface="Arial Narrow" panose="020B0506020202030204" pitchFamily="34" charset="0"/>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Name Referent | Ort | TT.MM.JJJJ</a:t>
            </a:r>
          </a:p>
        </p:txBody>
      </p:sp>
      <p:grpSp>
        <p:nvGrpSpPr>
          <p:cNvPr id="16" name="Gruppieren 15"/>
          <p:cNvGrpSpPr/>
          <p:nvPr userDrawn="1"/>
        </p:nvGrpSpPr>
        <p:grpSpPr bwMode="gray">
          <a:xfrm>
            <a:off x="-122806" y="-125583"/>
            <a:ext cx="9390074" cy="7104692"/>
            <a:chOff x="-122806" y="-125583"/>
            <a:chExt cx="9390074" cy="7104692"/>
          </a:xfrm>
        </p:grpSpPr>
        <p:sp>
          <p:nvSpPr>
            <p:cNvPr id="18" name="Freihandform 17"/>
            <p:cNvSpPr/>
            <p:nvPr userDrawn="1"/>
          </p:nvSpPr>
          <p:spPr bwMode="gray">
            <a:xfrm>
              <a:off x="9159268"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ihandform 20"/>
            <p:cNvSpPr/>
            <p:nvPr userDrawn="1"/>
          </p:nvSpPr>
          <p:spPr bwMode="gray">
            <a:xfrm>
              <a:off x="9159268"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21"/>
            <p:cNvSpPr/>
            <p:nvPr userDrawn="1"/>
          </p:nvSpPr>
          <p:spPr bwMode="gray">
            <a:xfrm>
              <a:off x="-122806"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ihandform 23"/>
            <p:cNvSpPr/>
            <p:nvPr userDrawn="1"/>
          </p:nvSpPr>
          <p:spPr bwMode="gray">
            <a:xfrm>
              <a:off x="-122806"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ihandform 24"/>
            <p:cNvSpPr/>
            <p:nvPr userDrawn="1"/>
          </p:nvSpPr>
          <p:spPr bwMode="gray">
            <a:xfrm>
              <a:off x="439198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ihandform 25"/>
            <p:cNvSpPr/>
            <p:nvPr userDrawn="1"/>
          </p:nvSpPr>
          <p:spPr bwMode="gray">
            <a:xfrm>
              <a:off x="475202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ihandform 32"/>
            <p:cNvSpPr/>
            <p:nvPr userDrawn="1"/>
          </p:nvSpPr>
          <p:spPr bwMode="gray">
            <a:xfrm>
              <a:off x="323528"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userDrawn="1"/>
          </p:nvSpPr>
          <p:spPr bwMode="gray">
            <a:xfrm>
              <a:off x="8820472"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ihandform 34"/>
            <p:cNvSpPr/>
            <p:nvPr userDrawn="1"/>
          </p:nvSpPr>
          <p:spPr bwMode="gray">
            <a:xfrm>
              <a:off x="439198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ihandform 35"/>
            <p:cNvSpPr/>
            <p:nvPr userDrawn="1"/>
          </p:nvSpPr>
          <p:spPr bwMode="gray">
            <a:xfrm>
              <a:off x="475202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ihandform 36"/>
            <p:cNvSpPr/>
            <p:nvPr userDrawn="1"/>
          </p:nvSpPr>
          <p:spPr bwMode="gray">
            <a:xfrm>
              <a:off x="323528"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37"/>
            <p:cNvSpPr/>
            <p:nvPr userDrawn="1"/>
          </p:nvSpPr>
          <p:spPr bwMode="gray">
            <a:xfrm>
              <a:off x="8820472"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50207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e/Raketen-Chart">
    <p:spTree>
      <p:nvGrpSpPr>
        <p:cNvPr id="1" name=""/>
        <p:cNvGrpSpPr/>
        <p:nvPr/>
      </p:nvGrpSpPr>
      <p:grpSpPr>
        <a:xfrm>
          <a:off x="0" y="0"/>
          <a:ext cx="0" cy="0"/>
          <a:chOff x="0" y="0"/>
          <a:chExt cx="0" cy="0"/>
        </a:xfrm>
      </p:grpSpPr>
      <p:sp>
        <p:nvSpPr>
          <p:cNvPr id="3" name="Titel 8">
            <a:extLst>
              <a:ext uri="{FF2B5EF4-FFF2-40B4-BE49-F238E27FC236}">
                <a16:creationId xmlns:a16="http://schemas.microsoft.com/office/drawing/2014/main" id="{4A61DB5C-6A5F-4A83-80C5-8A9423DC2284}"/>
              </a:ext>
            </a:extLst>
          </p:cNvPr>
          <p:cNvSpPr>
            <a:spLocks noGrp="1"/>
          </p:cNvSpPr>
          <p:nvPr>
            <p:ph type="title"/>
          </p:nvPr>
        </p:nvSpPr>
        <p:spPr bwMode="gray">
          <a:xfrm>
            <a:off x="641919" y="2201719"/>
            <a:ext cx="7332460" cy="1227282"/>
          </a:xfrm>
        </p:spPr>
        <p:txBody>
          <a:bodyPr wrap="square" anchor="b" anchorCtr="0">
            <a:noAutofit/>
          </a:bodyPr>
          <a:lstStyle>
            <a:lvl1pPr>
              <a:lnSpc>
                <a:spcPct val="100000"/>
              </a:lnSpc>
              <a:defRPr sz="4050" b="1" baseline="0">
                <a:solidFill>
                  <a:schemeClr val="bg1"/>
                </a:solidFill>
                <a:latin typeface="+mj-lt"/>
              </a:defRPr>
            </a:lvl1pPr>
          </a:lstStyle>
          <a:p>
            <a:r>
              <a:rPr lang="de-DE" dirty="0"/>
              <a:t>Mastertitelformat bearbeiten</a:t>
            </a:r>
          </a:p>
        </p:txBody>
      </p:sp>
      <p:sp>
        <p:nvSpPr>
          <p:cNvPr id="4" name="Textplatzhalter 10">
            <a:extLst>
              <a:ext uri="{FF2B5EF4-FFF2-40B4-BE49-F238E27FC236}">
                <a16:creationId xmlns:a16="http://schemas.microsoft.com/office/drawing/2014/main" id="{C6025BDE-E988-405C-9C8F-7F3C6ACBF9D8}"/>
              </a:ext>
            </a:extLst>
          </p:cNvPr>
          <p:cNvSpPr>
            <a:spLocks noGrp="1"/>
          </p:cNvSpPr>
          <p:nvPr>
            <p:ph type="body" sz="quarter" idx="10"/>
          </p:nvPr>
        </p:nvSpPr>
        <p:spPr bwMode="gray">
          <a:xfrm>
            <a:off x="629562" y="3465813"/>
            <a:ext cx="7344816" cy="1268758"/>
          </a:xfrm>
        </p:spPr>
        <p:txBody>
          <a:bodyPr wrap="square">
            <a:noAutofit/>
          </a:bodyPr>
          <a:lstStyle>
            <a:lvl1pPr>
              <a:lnSpc>
                <a:spcPct val="100000"/>
              </a:lnSpc>
              <a:spcBef>
                <a:spcPts val="0"/>
              </a:spcBef>
              <a:defRPr sz="2400" b="0">
                <a:solidFill>
                  <a:schemeClr val="bg1"/>
                </a:solidFill>
                <a:latin typeface="+mj-lt"/>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a:t>Mastertextformat bearbeiten</a:t>
            </a:r>
          </a:p>
        </p:txBody>
      </p:sp>
      <p:sp>
        <p:nvSpPr>
          <p:cNvPr id="7" name="Inhaltsplatzhalter 5">
            <a:extLst>
              <a:ext uri="{FF2B5EF4-FFF2-40B4-BE49-F238E27FC236}">
                <a16:creationId xmlns:a16="http://schemas.microsoft.com/office/drawing/2014/main" id="{8F1858C2-CC06-4B3B-BE2F-51035AFF3CC1}"/>
              </a:ext>
            </a:extLst>
          </p:cNvPr>
          <p:cNvSpPr>
            <a:spLocks noGrp="1"/>
          </p:cNvSpPr>
          <p:nvPr>
            <p:ph sz="quarter" idx="15" hasCustomPrompt="1"/>
          </p:nvPr>
        </p:nvSpPr>
        <p:spPr>
          <a:xfrm>
            <a:off x="0" y="0"/>
            <a:ext cx="9144000" cy="6858000"/>
          </a:xfrm>
          <a:solidFill>
            <a:schemeClr val="tx1">
              <a:lumMod val="65000"/>
              <a:lumOff val="35000"/>
            </a:schemeClr>
          </a:solidFill>
        </p:spPr>
        <p:txBody>
          <a:bodyPr tIns="180000"/>
          <a:lstStyle>
            <a:lvl1pPr algn="ctr">
              <a:defRPr>
                <a:solidFill>
                  <a:schemeClr val="bg1"/>
                </a:solidFill>
              </a:defRPr>
            </a:lvl1pPr>
            <a:lvl5pPr algn="ctr">
              <a:defRPr>
                <a:solidFill>
                  <a:schemeClr val="bg1"/>
                </a:solidFill>
              </a:defRPr>
            </a:lvl5pPr>
          </a:lstStyle>
          <a:p>
            <a:pPr lvl="0"/>
            <a:r>
              <a:rPr lang="de-DE" dirty="0"/>
              <a:t>Bild abdunkeln(-70%) und in den Hintergrund verschieben!</a:t>
            </a:r>
          </a:p>
          <a:p>
            <a:pPr lvl="4"/>
            <a:endParaRPr lang="de-DE" dirty="0"/>
          </a:p>
        </p:txBody>
      </p:sp>
    </p:spTree>
    <p:extLst>
      <p:ext uri="{BB962C8B-B14F-4D97-AF65-F5344CB8AC3E}">
        <p14:creationId xmlns:p14="http://schemas.microsoft.com/office/powerpoint/2010/main" val="28993016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Textplatzhalter 6"/>
          <p:cNvSpPr>
            <a:spLocks noGrp="1"/>
          </p:cNvSpPr>
          <p:nvPr>
            <p:ph type="body" sz="quarter" idx="13"/>
          </p:nvPr>
        </p:nvSpPr>
        <p:spPr bwMode="gray">
          <a:xfrm>
            <a:off x="251520" y="1268760"/>
            <a:ext cx="8640000" cy="4932000"/>
          </a:xfrm>
        </p:spPr>
        <p:txBody>
          <a:body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17288000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el und Tex_Cleverinvest_Muster 01">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Textplatzhalter 6"/>
          <p:cNvSpPr>
            <a:spLocks noGrp="1"/>
          </p:cNvSpPr>
          <p:nvPr>
            <p:ph type="body" sz="quarter" idx="13"/>
          </p:nvPr>
        </p:nvSpPr>
        <p:spPr bwMode="gray">
          <a:xfrm>
            <a:off x="251520" y="1268760"/>
            <a:ext cx="8640000" cy="4932000"/>
          </a:xfrm>
        </p:spPr>
        <p:txBody>
          <a:bodyPr/>
          <a:lstStyle/>
          <a:p>
            <a:pPr lvl="0"/>
            <a:r>
              <a:rPr lang="de-DE"/>
              <a:t>Mastertextformat bearbeiten
Zweite Ebene
Dritte Ebene
Vierte Ebene
Fünfte Ebene</a:t>
            </a:r>
            <a:endParaRPr lang="de-DE" dirty="0"/>
          </a:p>
        </p:txBody>
      </p:sp>
      <p:pic>
        <p:nvPicPr>
          <p:cNvPr id="8" name="Grafik 7">
            <a:extLst>
              <a:ext uri="{FF2B5EF4-FFF2-40B4-BE49-F238E27FC236}">
                <a16:creationId xmlns:a16="http://schemas.microsoft.com/office/drawing/2014/main" id="{9BF33EA1-DF1A-D54D-A1FB-4B2991366B10}"/>
              </a:ext>
            </a:extLst>
          </p:cNvPr>
          <p:cNvPicPr>
            <a:picLocks noChangeAspect="1"/>
          </p:cNvPicPr>
          <p:nvPr userDrawn="1"/>
        </p:nvPicPr>
        <p:blipFill>
          <a:blip r:embed="rId2"/>
          <a:stretch>
            <a:fillRect/>
          </a:stretch>
        </p:blipFill>
        <p:spPr>
          <a:xfrm>
            <a:off x="8244409" y="116632"/>
            <a:ext cx="770096" cy="613410"/>
          </a:xfrm>
          <a:prstGeom prst="rect">
            <a:avLst/>
          </a:prstGeom>
        </p:spPr>
      </p:pic>
    </p:spTree>
    <p:extLst>
      <p:ext uri="{BB962C8B-B14F-4D97-AF65-F5344CB8AC3E}">
        <p14:creationId xmlns:p14="http://schemas.microsoft.com/office/powerpoint/2010/main" val="23959255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ntrofolie">
    <p:spTree>
      <p:nvGrpSpPr>
        <p:cNvPr id="1" name=""/>
        <p:cNvGrpSpPr/>
        <p:nvPr/>
      </p:nvGrpSpPr>
      <p:grpSpPr>
        <a:xfrm>
          <a:off x="0" y="0"/>
          <a:ext cx="0" cy="0"/>
          <a:chOff x="0" y="0"/>
          <a:chExt cx="0" cy="0"/>
        </a:xfrm>
      </p:grpSpPr>
      <p:pic>
        <p:nvPicPr>
          <p:cNvPr id="22" name="Grafik 21" descr="Ein Bild, das drinnen, Person, schließen, blau enthält.&#10;&#10;Automatisch generierte Beschreibung">
            <a:extLst>
              <a:ext uri="{FF2B5EF4-FFF2-40B4-BE49-F238E27FC236}">
                <a16:creationId xmlns:a16="http://schemas.microsoft.com/office/drawing/2014/main" id="{BAABE4CF-A456-4696-8B4B-A73245C6212A}"/>
              </a:ext>
            </a:extLst>
          </p:cNvPr>
          <p:cNvPicPr>
            <a:picLocks noChangeAspect="1"/>
          </p:cNvPicPr>
          <p:nvPr userDrawn="1"/>
        </p:nvPicPr>
        <p:blipFill>
          <a:blip r:embed="rId2"/>
          <a:stretch>
            <a:fillRect/>
          </a:stretch>
        </p:blipFill>
        <p:spPr>
          <a:xfrm>
            <a:off x="0" y="3427200"/>
            <a:ext cx="4573800" cy="3430800"/>
          </a:xfrm>
          <a:prstGeom prst="rect">
            <a:avLst/>
          </a:prstGeom>
        </p:spPr>
      </p:pic>
      <p:pic>
        <p:nvPicPr>
          <p:cNvPr id="23" name="Picture 6">
            <a:extLst>
              <a:ext uri="{FF2B5EF4-FFF2-40B4-BE49-F238E27FC236}">
                <a16:creationId xmlns:a16="http://schemas.microsoft.com/office/drawing/2014/main" id="{EDF8812A-B50A-4001-9273-5DE5C386FCB7}"/>
              </a:ext>
            </a:extLst>
          </p:cNvPr>
          <p:cNvPicPr>
            <a:picLocks noChangeAspect="1" noChangeArrowheads="1"/>
          </p:cNvPicPr>
          <p:nvPr userDrawn="1"/>
        </p:nvPicPr>
        <p:blipFill>
          <a:blip r:embed="rId3"/>
          <a:srcRect t="10" b="10"/>
          <a:stretch/>
        </p:blipFill>
        <p:spPr bwMode="auto">
          <a:xfrm>
            <a:off x="4570200" y="0"/>
            <a:ext cx="4573800" cy="34308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a:extLst>
              <a:ext uri="{FF2B5EF4-FFF2-40B4-BE49-F238E27FC236}">
                <a16:creationId xmlns:a16="http://schemas.microsoft.com/office/drawing/2014/main" id="{BD1536B9-C9FF-4FFC-B0E3-3C6A12376DE5}"/>
              </a:ext>
            </a:extLst>
          </p:cNvPr>
          <p:cNvPicPr>
            <a:picLocks noChangeAspect="1" noChangeArrowheads="1"/>
          </p:cNvPicPr>
          <p:nvPr userDrawn="1"/>
        </p:nvPicPr>
        <p:blipFill>
          <a:blip r:embed="rId4"/>
          <a:srcRect t="1" b="1"/>
          <a:stretch/>
        </p:blipFill>
        <p:spPr bwMode="auto">
          <a:xfrm>
            <a:off x="0" y="0"/>
            <a:ext cx="4573800" cy="34308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EE18004D-338D-49E4-BC08-E61DD92725F9}"/>
              </a:ext>
            </a:extLst>
          </p:cNvPr>
          <p:cNvPicPr preferRelativeResize="0">
            <a:picLocks noChangeAspect="1" noChangeArrowheads="1"/>
          </p:cNvPicPr>
          <p:nvPr userDrawn="1"/>
        </p:nvPicPr>
        <p:blipFill>
          <a:blip r:embed="rId5"/>
          <a:srcRect l="4" r="4"/>
          <a:stretch/>
        </p:blipFill>
        <p:spPr bwMode="auto">
          <a:xfrm>
            <a:off x="4570200" y="3427200"/>
            <a:ext cx="4573800" cy="3430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21">
            <a:extLst>
              <a:ext uri="{FF2B5EF4-FFF2-40B4-BE49-F238E27FC236}">
                <a16:creationId xmlns:a16="http://schemas.microsoft.com/office/drawing/2014/main" id="{3D1798DF-2265-4810-94B0-0157F745E3AE}"/>
              </a:ext>
            </a:extLst>
          </p:cNvPr>
          <p:cNvGrpSpPr/>
          <p:nvPr userDrawn="1"/>
        </p:nvGrpSpPr>
        <p:grpSpPr bwMode="gray">
          <a:xfrm>
            <a:off x="0" y="285613"/>
            <a:ext cx="1355400" cy="982800"/>
            <a:chOff x="0" y="1940515"/>
            <a:chExt cx="1807200" cy="982800"/>
          </a:xfrm>
        </p:grpSpPr>
        <p:sp>
          <p:nvSpPr>
            <p:cNvPr id="11" name="Rechteck 53">
              <a:extLst>
                <a:ext uri="{FF2B5EF4-FFF2-40B4-BE49-F238E27FC236}">
                  <a16:creationId xmlns:a16="http://schemas.microsoft.com/office/drawing/2014/main" id="{97855368-8C17-4510-94F5-C7DB39C912F1}"/>
                </a:ext>
              </a:extLst>
            </p:cNvPr>
            <p:cNvSpPr/>
            <p:nvPr/>
          </p:nvSpPr>
          <p:spPr bwMode="gray">
            <a:xfrm>
              <a:off x="0" y="1940515"/>
              <a:ext cx="1807200" cy="9828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grpSp>
          <p:nvGrpSpPr>
            <p:cNvPr id="12" name="Group 25">
              <a:extLst>
                <a:ext uri="{FF2B5EF4-FFF2-40B4-BE49-F238E27FC236}">
                  <a16:creationId xmlns:a16="http://schemas.microsoft.com/office/drawing/2014/main" id="{CEA5E722-D829-4034-A1D6-E977EB7FAD88}"/>
                </a:ext>
              </a:extLst>
            </p:cNvPr>
            <p:cNvGrpSpPr/>
            <p:nvPr/>
          </p:nvGrpSpPr>
          <p:grpSpPr bwMode="gray">
            <a:xfrm>
              <a:off x="655200" y="2267609"/>
              <a:ext cx="823913" cy="328613"/>
              <a:chOff x="9207511" y="2267609"/>
              <a:chExt cx="823913" cy="328613"/>
            </a:xfrm>
          </p:grpSpPr>
          <p:sp>
            <p:nvSpPr>
              <p:cNvPr id="13" name="Freeform 11">
                <a:extLst>
                  <a:ext uri="{FF2B5EF4-FFF2-40B4-BE49-F238E27FC236}">
                    <a16:creationId xmlns:a16="http://schemas.microsoft.com/office/drawing/2014/main" id="{FF369CDC-93E1-488E-8928-8BE2AC30AC2A}"/>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14" name="Rectangle 12">
                <a:extLst>
                  <a:ext uri="{FF2B5EF4-FFF2-40B4-BE49-F238E27FC236}">
                    <a16:creationId xmlns:a16="http://schemas.microsoft.com/office/drawing/2014/main" id="{413B3435-5857-4E90-BB5B-CCE1A3A8FAFB}"/>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nvGrpSpPr>
              <p:cNvPr id="15" name="Group 28">
                <a:extLst>
                  <a:ext uri="{FF2B5EF4-FFF2-40B4-BE49-F238E27FC236}">
                    <a16:creationId xmlns:a16="http://schemas.microsoft.com/office/drawing/2014/main" id="{0FEBE997-3E48-4409-945D-B4C34DD5A3D8}"/>
                  </a:ext>
                </a:extLst>
              </p:cNvPr>
              <p:cNvGrpSpPr/>
              <p:nvPr/>
            </p:nvGrpSpPr>
            <p:grpSpPr bwMode="gray">
              <a:xfrm>
                <a:off x="9207511" y="2267609"/>
                <a:ext cx="328840" cy="328613"/>
                <a:chOff x="9207511" y="2267609"/>
                <a:chExt cx="328840" cy="328613"/>
              </a:xfrm>
            </p:grpSpPr>
            <p:sp>
              <p:nvSpPr>
                <p:cNvPr id="16" name="Rectangle 13">
                  <a:extLst>
                    <a:ext uri="{FF2B5EF4-FFF2-40B4-BE49-F238E27FC236}">
                      <a16:creationId xmlns:a16="http://schemas.microsoft.com/office/drawing/2014/main" id="{3858BF12-A83B-4F2C-AB79-AF3D1629816A}"/>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17" name="Rectangle 14">
                  <a:extLst>
                    <a:ext uri="{FF2B5EF4-FFF2-40B4-BE49-F238E27FC236}">
                      <a16:creationId xmlns:a16="http://schemas.microsoft.com/office/drawing/2014/main" id="{777F8BE7-B28B-4542-B3DE-E36C2D58263B}"/>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18" name="Rectangle 15">
                  <a:extLst>
                    <a:ext uri="{FF2B5EF4-FFF2-40B4-BE49-F238E27FC236}">
                      <a16:creationId xmlns:a16="http://schemas.microsoft.com/office/drawing/2014/main" id="{BA7037BE-E007-4E47-9CFB-4DF51CA2B480}"/>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grpSp>
      </p:grpSp>
      <p:grpSp>
        <p:nvGrpSpPr>
          <p:cNvPr id="19" name="Gruppieren 18">
            <a:extLst>
              <a:ext uri="{FF2B5EF4-FFF2-40B4-BE49-F238E27FC236}">
                <a16:creationId xmlns:a16="http://schemas.microsoft.com/office/drawing/2014/main" id="{DC905BF8-FA8B-4E4B-BAE0-A730F3BEB348}"/>
              </a:ext>
            </a:extLst>
          </p:cNvPr>
          <p:cNvGrpSpPr/>
          <p:nvPr userDrawn="1"/>
        </p:nvGrpSpPr>
        <p:grpSpPr>
          <a:xfrm>
            <a:off x="2568619" y="2124811"/>
            <a:ext cx="4017167" cy="2422712"/>
            <a:chOff x="2495601" y="2177214"/>
            <a:chExt cx="5356222" cy="2422712"/>
          </a:xfrm>
        </p:grpSpPr>
        <p:sp>
          <p:nvSpPr>
            <p:cNvPr id="20" name="Titel 3">
              <a:extLst>
                <a:ext uri="{FF2B5EF4-FFF2-40B4-BE49-F238E27FC236}">
                  <a16:creationId xmlns:a16="http://schemas.microsoft.com/office/drawing/2014/main" id="{5AE40553-78F2-4018-B15C-360E0A96246D}"/>
                </a:ext>
              </a:extLst>
            </p:cNvPr>
            <p:cNvSpPr txBox="1">
              <a:spLocks/>
            </p:cNvSpPr>
            <p:nvPr/>
          </p:nvSpPr>
          <p:spPr bwMode="gray">
            <a:xfrm>
              <a:off x="4870065" y="3951926"/>
              <a:ext cx="2981758" cy="648000"/>
            </a:xfrm>
            <a:prstGeom prst="rect">
              <a:avLst/>
            </a:prstGeom>
            <a:solidFill>
              <a:srgbClr val="FFFFFF"/>
            </a:solidFill>
          </p:spPr>
          <p:txBody>
            <a:bodyPr vert="horz" wrap="square" lIns="144000" tIns="288000" rIns="144000" bIns="144000" rtlCol="0" anchor="ctr">
              <a:noAutofit/>
            </a:bodyPr>
            <a:lstStyle>
              <a:lvl1pPr algn="l" defTabSz="914400" rtl="0" eaLnBrk="1" latinLnBrk="0" hangingPunct="1">
                <a:lnSpc>
                  <a:spcPts val="2970"/>
                </a:lnSpc>
                <a:spcBef>
                  <a:spcPct val="0"/>
                </a:spcBef>
                <a:buNone/>
                <a:defRPr sz="2700" b="1" kern="1200">
                  <a:solidFill>
                    <a:schemeClr val="accent1"/>
                  </a:solidFill>
                  <a:latin typeface="+mj-lt"/>
                  <a:ea typeface="+mj-ea"/>
                  <a:cs typeface="+mj-cs"/>
                </a:defRPr>
              </a:lvl1pPr>
            </a:lstStyle>
            <a:p>
              <a:pPr algn="ctr"/>
              <a:r>
                <a:rPr lang="de-DE" sz="1950" dirty="0">
                  <a:solidFill>
                    <a:srgbClr val="FF0000"/>
                  </a:solidFill>
                </a:rPr>
                <a:t>#</a:t>
              </a:r>
              <a:r>
                <a:rPr lang="de-DE" sz="1950" dirty="0">
                  <a:solidFill>
                    <a:schemeClr val="accent1"/>
                  </a:solidFill>
                </a:rPr>
                <a:t>Möglichmacher</a:t>
              </a:r>
            </a:p>
          </p:txBody>
        </p:sp>
        <p:sp>
          <p:nvSpPr>
            <p:cNvPr id="21" name="Titel 3">
              <a:extLst>
                <a:ext uri="{FF2B5EF4-FFF2-40B4-BE49-F238E27FC236}">
                  <a16:creationId xmlns:a16="http://schemas.microsoft.com/office/drawing/2014/main" id="{7F84F408-F140-450B-8430-F067EBBEAB8A}"/>
                </a:ext>
              </a:extLst>
            </p:cNvPr>
            <p:cNvSpPr txBox="1">
              <a:spLocks/>
            </p:cNvSpPr>
            <p:nvPr/>
          </p:nvSpPr>
          <p:spPr bwMode="gray">
            <a:xfrm>
              <a:off x="2495601" y="2177214"/>
              <a:ext cx="5001585" cy="2102408"/>
            </a:xfrm>
            <a:prstGeom prst="rect">
              <a:avLst/>
            </a:prstGeom>
            <a:solidFill>
              <a:schemeClr val="accent2"/>
            </a:solidFill>
          </p:spPr>
          <p:txBody>
            <a:bodyPr vert="horz" wrap="square" lIns="252000" tIns="108000" rIns="252000" bIns="108000" rtlCol="0" anchor="ctr">
              <a:spAutoFit/>
            </a:bodyPr>
            <a:lstStyle>
              <a:lvl1pPr algn="l" defTabSz="914400" rtl="0" eaLnBrk="1" latinLnBrk="0" hangingPunct="1">
                <a:lnSpc>
                  <a:spcPts val="2970"/>
                </a:lnSpc>
                <a:spcBef>
                  <a:spcPct val="0"/>
                </a:spcBef>
                <a:buNone/>
                <a:defRPr sz="2700" b="1" kern="1200">
                  <a:solidFill>
                    <a:schemeClr val="accent1"/>
                  </a:solidFill>
                  <a:latin typeface="+mj-lt"/>
                  <a:ea typeface="+mj-ea"/>
                  <a:cs typeface="+mj-cs"/>
                </a:defRPr>
              </a:lvl1pPr>
            </a:lstStyle>
            <a:p>
              <a:r>
                <a:rPr lang="de-DE" sz="1950" dirty="0">
                  <a:solidFill>
                    <a:schemeClr val="bg1"/>
                  </a:solidFill>
                </a:rPr>
                <a:t>Für unsere Kunden und Vertriebspartner machen wir die Welt zu einem Ort voller Chancen. Wir sind HDI. </a:t>
              </a:r>
            </a:p>
          </p:txBody>
        </p:sp>
      </p:grpSp>
    </p:spTree>
    <p:extLst>
      <p:ext uri="{BB962C8B-B14F-4D97-AF65-F5344CB8AC3E}">
        <p14:creationId xmlns:p14="http://schemas.microsoft.com/office/powerpoint/2010/main" val="21564237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257857849"/>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2781" name="think-cell Folie" r:id="rId5" imgW="344" imgH="345" progId="TCLayout.ActiveDocument.1">
                  <p:embed/>
                </p:oleObj>
              </mc:Choice>
              <mc:Fallback>
                <p:oleObj name="think-cell Folie" r:id="rId5" imgW="344" imgH="345" progId="TCLayout.ActiveDocument.1">
                  <p:embed/>
                  <p:pic>
                    <p:nvPicPr>
                      <p:cNvPr id="8" name="Objekt 7"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2" name="Rectangle 17">
            <a:extLst>
              <a:ext uri="{FF2B5EF4-FFF2-40B4-BE49-F238E27FC236}">
                <a16:creationId xmlns:a16="http://schemas.microsoft.com/office/drawing/2014/main" id="{16E8B1C3-0DD2-429C-B1E0-00CF161A9393}"/>
              </a:ext>
            </a:extLst>
          </p:cNvPr>
          <p:cNvSpPr/>
          <p:nvPr userDrawn="1"/>
        </p:nvSpPr>
        <p:spPr bwMode="gray">
          <a:xfrm>
            <a:off x="0" y="-1"/>
            <a:ext cx="8652235" cy="6200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5700" tIns="54000" rIns="54000" bIns="175500" numCol="1" spcCol="0" rtlCol="0" fromWordArt="0" anchor="b" anchorCtr="0" forceAA="0" compatLnSpc="1">
            <a:prstTxWarp prst="textNoShape">
              <a:avLst/>
            </a:prstTxWarp>
            <a:noAutofit/>
          </a:bodyPr>
          <a:lstStyle/>
          <a:p>
            <a:endParaRPr lang="de-DE" sz="2400" b="1" dirty="0">
              <a:solidFill>
                <a:schemeClr val="bg1"/>
              </a:solidFill>
              <a:latin typeface="+mj-lt"/>
            </a:endParaRPr>
          </a:p>
        </p:txBody>
      </p:sp>
      <p:sp>
        <p:nvSpPr>
          <p:cNvPr id="34" name="Rectangle 19">
            <a:extLst>
              <a:ext uri="{FF2B5EF4-FFF2-40B4-BE49-F238E27FC236}">
                <a16:creationId xmlns:a16="http://schemas.microsoft.com/office/drawing/2014/main" id="{90735FF4-3B45-4245-84B2-C208DBBBDA3D}"/>
              </a:ext>
            </a:extLst>
          </p:cNvPr>
          <p:cNvSpPr/>
          <p:nvPr userDrawn="1"/>
        </p:nvSpPr>
        <p:spPr bwMode="gray">
          <a:xfrm>
            <a:off x="0" y="6200776"/>
            <a:ext cx="1355400" cy="657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gn="l">
              <a:lnSpc>
                <a:spcPct val="104000"/>
              </a:lnSpc>
              <a:spcBef>
                <a:spcPts val="450"/>
              </a:spcBef>
              <a:buFont typeface="Wingdings" panose="05000000000000000000" pitchFamily="2" charset="2"/>
              <a:buChar char="§"/>
            </a:pPr>
            <a:endParaRPr lang="en-US" sz="1200" dirty="0"/>
          </a:p>
        </p:txBody>
      </p:sp>
      <p:sp>
        <p:nvSpPr>
          <p:cNvPr id="35" name="Rectangle 18">
            <a:extLst>
              <a:ext uri="{FF2B5EF4-FFF2-40B4-BE49-F238E27FC236}">
                <a16:creationId xmlns:a16="http://schemas.microsoft.com/office/drawing/2014/main" id="{794D6948-0CE6-483C-A250-20D84A255B11}"/>
              </a:ext>
            </a:extLst>
          </p:cNvPr>
          <p:cNvSpPr/>
          <p:nvPr userDrawn="1"/>
        </p:nvSpPr>
        <p:spPr bwMode="gray">
          <a:xfrm>
            <a:off x="8649900" y="0"/>
            <a:ext cx="494100" cy="51982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gn="l">
              <a:lnSpc>
                <a:spcPct val="104000"/>
              </a:lnSpc>
              <a:spcBef>
                <a:spcPts val="450"/>
              </a:spcBef>
              <a:buFont typeface="Wingdings" panose="05000000000000000000" pitchFamily="2" charset="2"/>
              <a:buChar char="§"/>
            </a:pPr>
            <a:endParaRPr lang="en-US" sz="1200" dirty="0"/>
          </a:p>
        </p:txBody>
      </p:sp>
      <p:sp>
        <p:nvSpPr>
          <p:cNvPr id="7" name="Rechteck 6" hidden="1"/>
          <p:cNvSpPr/>
          <p:nvPr userDrawn="1">
            <p:custDataLst>
              <p:tags r:id="rId3"/>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025"/>
              </a:lnSpc>
              <a:spcBef>
                <a:spcPct val="0"/>
              </a:spcBef>
              <a:spcAft>
                <a:spcPct val="0"/>
              </a:spcAft>
            </a:pPr>
            <a:endParaRPr lang="de-DE" sz="1800" b="0" i="0" baseline="0" dirty="0">
              <a:latin typeface="Arial Narrow" panose="020B0606020202030204" pitchFamily="34" charset="0"/>
              <a:ea typeface="+mj-ea"/>
              <a:cs typeface="+mj-cs"/>
              <a:sym typeface="Arial Narrow" panose="020B0606020202030204" pitchFamily="34" charset="0"/>
            </a:endParaRPr>
          </a:p>
        </p:txBody>
      </p:sp>
      <p:sp>
        <p:nvSpPr>
          <p:cNvPr id="56" name="Textplatzhalter 10"/>
          <p:cNvSpPr>
            <a:spLocks noGrp="1"/>
          </p:cNvSpPr>
          <p:nvPr>
            <p:ph type="body" sz="quarter" idx="12" hasCustomPrompt="1"/>
          </p:nvPr>
        </p:nvSpPr>
        <p:spPr bwMode="gray">
          <a:xfrm>
            <a:off x="5600156" y="5019118"/>
            <a:ext cx="2565000" cy="134268"/>
          </a:xfrm>
        </p:spPr>
        <p:txBody>
          <a:bodyPr wrap="square">
            <a:spAutoFit/>
          </a:bodyPr>
          <a:lstStyle>
            <a:lvl1pPr algn="r">
              <a:lnSpc>
                <a:spcPct val="104000"/>
              </a:lnSpc>
              <a:defRPr sz="900" b="0">
                <a:solidFill>
                  <a:schemeClr val="bg1"/>
                </a:solidFill>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Marketing-Unterlage</a:t>
            </a:r>
          </a:p>
        </p:txBody>
      </p:sp>
      <p:sp>
        <p:nvSpPr>
          <p:cNvPr id="9" name="Titel 8"/>
          <p:cNvSpPr>
            <a:spLocks noGrp="1"/>
          </p:cNvSpPr>
          <p:nvPr>
            <p:ph type="title" hasCustomPrompt="1"/>
          </p:nvPr>
        </p:nvSpPr>
        <p:spPr bwMode="gray">
          <a:xfrm>
            <a:off x="1631156" y="2796028"/>
            <a:ext cx="6534000" cy="369332"/>
          </a:xfrm>
        </p:spPr>
        <p:txBody>
          <a:bodyPr vert="horz" wrap="square" anchor="b" anchorCtr="0">
            <a:spAutoFit/>
          </a:bodyPr>
          <a:lstStyle>
            <a:lvl1pPr algn="r">
              <a:lnSpc>
                <a:spcPct val="100000"/>
              </a:lnSpc>
              <a:defRPr sz="2400" baseline="0">
                <a:solidFill>
                  <a:schemeClr val="bg1"/>
                </a:solidFill>
                <a:latin typeface="+mj-lt"/>
              </a:defRPr>
            </a:lvl1pPr>
          </a:lstStyle>
          <a:p>
            <a:r>
              <a:rPr lang="de-DE" dirty="0"/>
              <a:t>Präsentationstitel maximal zweizeilig</a:t>
            </a:r>
          </a:p>
        </p:txBody>
      </p:sp>
      <p:sp>
        <p:nvSpPr>
          <p:cNvPr id="11" name="Textplatzhalter 10"/>
          <p:cNvSpPr>
            <a:spLocks noGrp="1"/>
          </p:cNvSpPr>
          <p:nvPr>
            <p:ph type="body" sz="quarter" idx="10" hasCustomPrompt="1"/>
          </p:nvPr>
        </p:nvSpPr>
        <p:spPr bwMode="gray">
          <a:xfrm>
            <a:off x="1631006" y="3398804"/>
            <a:ext cx="6534150" cy="179152"/>
          </a:xfrm>
        </p:spPr>
        <p:txBody>
          <a:bodyPr wrap="square">
            <a:spAutoFit/>
          </a:bodyPr>
          <a:lstStyle>
            <a:lvl1pPr algn="r">
              <a:lnSpc>
                <a:spcPct val="104000"/>
              </a:lnSpc>
              <a:spcBef>
                <a:spcPts val="0"/>
              </a:spcBef>
              <a:defRPr sz="1200" b="0">
                <a:solidFill>
                  <a:schemeClr val="bg1"/>
                </a:solidFill>
                <a:latin typeface="+mj-lt"/>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Subheadline maximal zweizeilig</a:t>
            </a:r>
          </a:p>
        </p:txBody>
      </p:sp>
      <p:sp>
        <p:nvSpPr>
          <p:cNvPr id="12" name="Textplatzhalter 10"/>
          <p:cNvSpPr>
            <a:spLocks noGrp="1"/>
          </p:cNvSpPr>
          <p:nvPr>
            <p:ph type="body" sz="quarter" idx="11" hasCustomPrompt="1"/>
          </p:nvPr>
        </p:nvSpPr>
        <p:spPr bwMode="gray">
          <a:xfrm>
            <a:off x="1631006" y="4597739"/>
            <a:ext cx="6534150" cy="179344"/>
          </a:xfrm>
        </p:spPr>
        <p:txBody>
          <a:bodyPr wrap="square" anchor="t">
            <a:noAutofit/>
          </a:bodyPr>
          <a:lstStyle>
            <a:lvl1pPr algn="r">
              <a:lnSpc>
                <a:spcPct val="104000"/>
              </a:lnSpc>
              <a:spcBef>
                <a:spcPts val="0"/>
              </a:spcBef>
              <a:defRPr sz="900" b="0">
                <a:solidFill>
                  <a:schemeClr val="bg1"/>
                </a:solidFill>
                <a:latin typeface="+mj-lt"/>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Name Referent | Ort | TT.MM.JJJJ</a:t>
            </a:r>
          </a:p>
        </p:txBody>
      </p:sp>
      <p:grpSp>
        <p:nvGrpSpPr>
          <p:cNvPr id="36" name="Group 21">
            <a:extLst>
              <a:ext uri="{FF2B5EF4-FFF2-40B4-BE49-F238E27FC236}">
                <a16:creationId xmlns:a16="http://schemas.microsoft.com/office/drawing/2014/main" id="{525B05EE-7595-4F35-B1C2-FB9F9344D427}"/>
              </a:ext>
            </a:extLst>
          </p:cNvPr>
          <p:cNvGrpSpPr/>
          <p:nvPr userDrawn="1"/>
        </p:nvGrpSpPr>
        <p:grpSpPr bwMode="gray">
          <a:xfrm>
            <a:off x="0" y="285613"/>
            <a:ext cx="1355400" cy="982800"/>
            <a:chOff x="0" y="1940515"/>
            <a:chExt cx="1807200" cy="982800"/>
          </a:xfrm>
        </p:grpSpPr>
        <p:sp>
          <p:nvSpPr>
            <p:cNvPr id="37" name="Rechteck 53">
              <a:extLst>
                <a:ext uri="{FF2B5EF4-FFF2-40B4-BE49-F238E27FC236}">
                  <a16:creationId xmlns:a16="http://schemas.microsoft.com/office/drawing/2014/main" id="{A5F190AD-A524-4087-84CE-4B7CE17881B6}"/>
                </a:ext>
              </a:extLst>
            </p:cNvPr>
            <p:cNvSpPr/>
            <p:nvPr/>
          </p:nvSpPr>
          <p:spPr bwMode="gray">
            <a:xfrm>
              <a:off x="0" y="1940515"/>
              <a:ext cx="1807200" cy="9828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grpSp>
          <p:nvGrpSpPr>
            <p:cNvPr id="39" name="Group 25">
              <a:extLst>
                <a:ext uri="{FF2B5EF4-FFF2-40B4-BE49-F238E27FC236}">
                  <a16:creationId xmlns:a16="http://schemas.microsoft.com/office/drawing/2014/main" id="{4AFCC10D-4C41-4764-ABA6-90DEC642EBAA}"/>
                </a:ext>
              </a:extLst>
            </p:cNvPr>
            <p:cNvGrpSpPr/>
            <p:nvPr/>
          </p:nvGrpSpPr>
          <p:grpSpPr bwMode="gray">
            <a:xfrm>
              <a:off x="655200" y="2267609"/>
              <a:ext cx="823913" cy="328613"/>
              <a:chOff x="9207511" y="2267609"/>
              <a:chExt cx="823913" cy="328613"/>
            </a:xfrm>
          </p:grpSpPr>
          <p:sp>
            <p:nvSpPr>
              <p:cNvPr id="40" name="Freeform 11">
                <a:extLst>
                  <a:ext uri="{FF2B5EF4-FFF2-40B4-BE49-F238E27FC236}">
                    <a16:creationId xmlns:a16="http://schemas.microsoft.com/office/drawing/2014/main" id="{8435BE42-0A7B-45E7-A8EE-C2BAF6FD1FB3}"/>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62" name="Rectangle 12">
                <a:extLst>
                  <a:ext uri="{FF2B5EF4-FFF2-40B4-BE49-F238E27FC236}">
                    <a16:creationId xmlns:a16="http://schemas.microsoft.com/office/drawing/2014/main" id="{B22DFB13-880B-4DA3-9C58-079E4B03844D}"/>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nvGrpSpPr>
              <p:cNvPr id="63" name="Group 28">
                <a:extLst>
                  <a:ext uri="{FF2B5EF4-FFF2-40B4-BE49-F238E27FC236}">
                    <a16:creationId xmlns:a16="http://schemas.microsoft.com/office/drawing/2014/main" id="{2EB4A38A-FD57-455A-9A58-E3A85AA9D079}"/>
                  </a:ext>
                </a:extLst>
              </p:cNvPr>
              <p:cNvGrpSpPr/>
              <p:nvPr/>
            </p:nvGrpSpPr>
            <p:grpSpPr bwMode="gray">
              <a:xfrm>
                <a:off x="9207511" y="2267609"/>
                <a:ext cx="328840" cy="328613"/>
                <a:chOff x="9207511" y="2267609"/>
                <a:chExt cx="328840" cy="328613"/>
              </a:xfrm>
            </p:grpSpPr>
            <p:sp>
              <p:nvSpPr>
                <p:cNvPr id="64" name="Rectangle 13">
                  <a:extLst>
                    <a:ext uri="{FF2B5EF4-FFF2-40B4-BE49-F238E27FC236}">
                      <a16:creationId xmlns:a16="http://schemas.microsoft.com/office/drawing/2014/main" id="{CCAACD63-0615-43E3-A873-78D405B60C02}"/>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65" name="Rectangle 14">
                  <a:extLst>
                    <a:ext uri="{FF2B5EF4-FFF2-40B4-BE49-F238E27FC236}">
                      <a16:creationId xmlns:a16="http://schemas.microsoft.com/office/drawing/2014/main" id="{E2A8A4F2-E02F-4803-81AF-F5F5413D2A8A}"/>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66" name="Rectangle 15">
                  <a:extLst>
                    <a:ext uri="{FF2B5EF4-FFF2-40B4-BE49-F238E27FC236}">
                      <a16:creationId xmlns:a16="http://schemas.microsoft.com/office/drawing/2014/main" id="{76B8814D-7D08-4817-B136-A3559E6AD1AE}"/>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grpSp>
      </p:grpSp>
    </p:spTree>
    <p:extLst>
      <p:ext uri="{BB962C8B-B14F-4D97-AF65-F5344CB8AC3E}">
        <p14:creationId xmlns:p14="http://schemas.microsoft.com/office/powerpoint/2010/main" val="3146293913"/>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elfolie Bild 01">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6146930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3805" name="think-cell Folie" r:id="rId5" imgW="344" imgH="345" progId="TCLayout.ActiveDocument.1">
                  <p:embed/>
                </p:oleObj>
              </mc:Choice>
              <mc:Fallback>
                <p:oleObj name="think-cell Folie" r:id="rId5" imgW="344" imgH="345" progId="TCLayout.ActiveDocument.1">
                  <p:embed/>
                  <p:pic>
                    <p:nvPicPr>
                      <p:cNvPr id="8" name="Objekt 7"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025"/>
              </a:lnSpc>
              <a:spcBef>
                <a:spcPct val="0"/>
              </a:spcBef>
              <a:spcAft>
                <a:spcPct val="0"/>
              </a:spcAft>
            </a:pPr>
            <a:endParaRPr lang="de-DE" sz="1800" b="0" i="0" baseline="0" dirty="0">
              <a:latin typeface="Arial Narrow" panose="020B0606020202030204" pitchFamily="34" charset="0"/>
              <a:ea typeface="+mj-ea"/>
              <a:cs typeface="+mj-cs"/>
              <a:sym typeface="Arial Narrow" panose="020B0606020202030204" pitchFamily="34" charset="0"/>
            </a:endParaRPr>
          </a:p>
        </p:txBody>
      </p:sp>
      <p:sp>
        <p:nvSpPr>
          <p:cNvPr id="71" name="Bildplatzhalter 70">
            <a:extLst>
              <a:ext uri="{FF2B5EF4-FFF2-40B4-BE49-F238E27FC236}">
                <a16:creationId xmlns:a16="http://schemas.microsoft.com/office/drawing/2014/main" id="{C729B55F-86AA-4B6A-9C4D-1DFAFDFDDA83}"/>
              </a:ext>
            </a:extLst>
          </p:cNvPr>
          <p:cNvSpPr>
            <a:spLocks noGrp="1"/>
          </p:cNvSpPr>
          <p:nvPr>
            <p:ph type="pic" sz="quarter" idx="13"/>
          </p:nvPr>
        </p:nvSpPr>
        <p:spPr bwMode="gray">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447479 h 6858000"/>
              <a:gd name="connsiteX3" fmla="*/ 10384800 w 12192000"/>
              <a:gd name="connsiteY3" fmla="*/ 447479 h 6858000"/>
              <a:gd name="connsiteX4" fmla="*/ 10384800 w 12192000"/>
              <a:gd name="connsiteY4" fmla="*/ 1430279 h 6858000"/>
              <a:gd name="connsiteX5" fmla="*/ 12192000 w 12192000"/>
              <a:gd name="connsiteY5" fmla="*/ 1430279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447479"/>
                </a:lnTo>
                <a:lnTo>
                  <a:pt x="10384800" y="447479"/>
                </a:lnTo>
                <a:lnTo>
                  <a:pt x="10384800" y="1430279"/>
                </a:lnTo>
                <a:lnTo>
                  <a:pt x="12192000" y="1430279"/>
                </a:lnTo>
                <a:lnTo>
                  <a:pt x="12192000" y="6858000"/>
                </a:lnTo>
                <a:lnTo>
                  <a:pt x="0" y="6858000"/>
                </a:lnTo>
                <a:close/>
              </a:path>
            </a:pathLst>
          </a:custGeom>
          <a:solidFill>
            <a:srgbClr val="C6C7C8"/>
          </a:solidFill>
        </p:spPr>
        <p:txBody>
          <a:bodyPr wrap="square">
            <a:noAutofit/>
          </a:bodyPr>
          <a:lstStyle>
            <a:lvl1pPr>
              <a:defRPr b="0"/>
            </a:lvl1pPr>
          </a:lstStyle>
          <a:p>
            <a:r>
              <a:rPr lang="en-US"/>
              <a:t>Click icon to add picture</a:t>
            </a:r>
            <a:endParaRPr lang="de-DE"/>
          </a:p>
        </p:txBody>
      </p:sp>
      <p:sp>
        <p:nvSpPr>
          <p:cNvPr id="56" name="Textplatzhalter 10"/>
          <p:cNvSpPr>
            <a:spLocks noGrp="1"/>
          </p:cNvSpPr>
          <p:nvPr>
            <p:ph type="body" sz="quarter" idx="12" hasCustomPrompt="1"/>
          </p:nvPr>
        </p:nvSpPr>
        <p:spPr bwMode="gray">
          <a:xfrm>
            <a:off x="251520" y="6512732"/>
            <a:ext cx="2160000" cy="89576"/>
          </a:xfrm>
        </p:spPr>
        <p:txBody>
          <a:bodyPr>
            <a:spAutoFit/>
          </a:bodyPr>
          <a:lstStyle>
            <a:lvl1pPr>
              <a:lnSpc>
                <a:spcPct val="104000"/>
              </a:lnSpc>
              <a:spcBef>
                <a:spcPts val="0"/>
              </a:spcBef>
              <a:defRPr sz="600" b="0">
                <a:solidFill>
                  <a:schemeClr val="bg1"/>
                </a:solidFill>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Marketing-Unterlage</a:t>
            </a:r>
          </a:p>
        </p:txBody>
      </p:sp>
      <p:sp>
        <p:nvSpPr>
          <p:cNvPr id="11" name="Textplatzhalter 10"/>
          <p:cNvSpPr>
            <a:spLocks noGrp="1"/>
          </p:cNvSpPr>
          <p:nvPr>
            <p:ph type="body" sz="quarter" idx="10" hasCustomPrompt="1"/>
          </p:nvPr>
        </p:nvSpPr>
        <p:spPr bwMode="gray">
          <a:xfrm>
            <a:off x="2547230" y="4761320"/>
            <a:ext cx="2754000" cy="1548000"/>
          </a:xfrm>
          <a:solidFill>
            <a:schemeClr val="bg1"/>
          </a:solidFill>
        </p:spPr>
        <p:txBody>
          <a:bodyPr wrap="square" lIns="324000" tIns="324000" rIns="324000" bIns="324000">
            <a:noAutofit/>
          </a:bodyPr>
          <a:lstStyle>
            <a:lvl1pPr>
              <a:lnSpc>
                <a:spcPct val="104000"/>
              </a:lnSpc>
              <a:spcBef>
                <a:spcPts val="0"/>
              </a:spcBef>
              <a:defRPr sz="1200" b="0">
                <a:solidFill>
                  <a:schemeClr val="accent1"/>
                </a:solidFill>
                <a:latin typeface="+mj-lt"/>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Subheadline maximal zweizeilig</a:t>
            </a:r>
          </a:p>
        </p:txBody>
      </p:sp>
      <p:sp>
        <p:nvSpPr>
          <p:cNvPr id="12" name="Textplatzhalter 10"/>
          <p:cNvSpPr>
            <a:spLocks noGrp="1"/>
          </p:cNvSpPr>
          <p:nvPr>
            <p:ph type="body" sz="quarter" idx="11" hasCustomPrompt="1"/>
          </p:nvPr>
        </p:nvSpPr>
        <p:spPr bwMode="gray">
          <a:xfrm>
            <a:off x="2790230" y="5898172"/>
            <a:ext cx="2268000" cy="134268"/>
          </a:xfrm>
        </p:spPr>
        <p:txBody>
          <a:bodyPr wrap="square" anchor="b">
            <a:spAutoFit/>
          </a:bodyPr>
          <a:lstStyle>
            <a:lvl1pPr>
              <a:lnSpc>
                <a:spcPct val="104000"/>
              </a:lnSpc>
              <a:spcBef>
                <a:spcPts val="0"/>
              </a:spcBef>
              <a:defRPr sz="900" b="0">
                <a:solidFill>
                  <a:schemeClr val="accent1"/>
                </a:solidFill>
                <a:latin typeface="+mj-lt"/>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Name Referent | Ort | TT.MM.JJJJ</a:t>
            </a:r>
          </a:p>
        </p:txBody>
      </p:sp>
      <p:sp>
        <p:nvSpPr>
          <p:cNvPr id="9" name="Titel 8"/>
          <p:cNvSpPr>
            <a:spLocks noGrp="1"/>
          </p:cNvSpPr>
          <p:nvPr>
            <p:ph type="title" hasCustomPrompt="1"/>
          </p:nvPr>
        </p:nvSpPr>
        <p:spPr bwMode="gray">
          <a:xfrm>
            <a:off x="251520" y="3711226"/>
            <a:ext cx="3429000" cy="1211234"/>
          </a:xfrm>
          <a:solidFill>
            <a:schemeClr val="accent2"/>
          </a:solidFill>
        </p:spPr>
        <p:txBody>
          <a:bodyPr vert="horz" wrap="square" lIns="324000" tIns="234000" rIns="324000" bIns="234000" anchor="b" anchorCtr="0">
            <a:spAutoFit/>
          </a:bodyPr>
          <a:lstStyle>
            <a:lvl1pPr>
              <a:lnSpc>
                <a:spcPct val="100000"/>
              </a:lnSpc>
              <a:defRPr sz="2400" baseline="0">
                <a:solidFill>
                  <a:schemeClr val="bg1"/>
                </a:solidFill>
                <a:latin typeface="+mj-lt"/>
              </a:defRPr>
            </a:lvl1pPr>
          </a:lstStyle>
          <a:p>
            <a:r>
              <a:rPr lang="de-DE" dirty="0"/>
              <a:t>Präsentationstitel maximal vierzeilig</a:t>
            </a:r>
          </a:p>
        </p:txBody>
      </p:sp>
      <p:grpSp>
        <p:nvGrpSpPr>
          <p:cNvPr id="64" name="Group 15">
            <a:extLst>
              <a:ext uri="{FF2B5EF4-FFF2-40B4-BE49-F238E27FC236}">
                <a16:creationId xmlns:a16="http://schemas.microsoft.com/office/drawing/2014/main" id="{71EC4DA7-0698-4882-9C3A-D101005987F6}"/>
              </a:ext>
            </a:extLst>
          </p:cNvPr>
          <p:cNvGrpSpPr/>
          <p:nvPr/>
        </p:nvGrpSpPr>
        <p:grpSpPr bwMode="gray">
          <a:xfrm>
            <a:off x="8034300" y="774574"/>
            <a:ext cx="617935" cy="328613"/>
            <a:chOff x="9207511" y="2267609"/>
            <a:chExt cx="823913" cy="328613"/>
          </a:xfrm>
        </p:grpSpPr>
        <p:sp>
          <p:nvSpPr>
            <p:cNvPr id="65" name="Freeform 11">
              <a:extLst>
                <a:ext uri="{FF2B5EF4-FFF2-40B4-BE49-F238E27FC236}">
                  <a16:creationId xmlns:a16="http://schemas.microsoft.com/office/drawing/2014/main" id="{1657395F-2B4C-449E-9E80-E8353ABA9993}"/>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66" name="Rectangle 12">
              <a:extLst>
                <a:ext uri="{FF2B5EF4-FFF2-40B4-BE49-F238E27FC236}">
                  <a16:creationId xmlns:a16="http://schemas.microsoft.com/office/drawing/2014/main" id="{FBAB3F7A-5B22-48EB-8527-4152DC19D1B4}"/>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nvGrpSpPr>
            <p:cNvPr id="67" name="Group 14">
              <a:extLst>
                <a:ext uri="{FF2B5EF4-FFF2-40B4-BE49-F238E27FC236}">
                  <a16:creationId xmlns:a16="http://schemas.microsoft.com/office/drawing/2014/main" id="{1121EE1F-6E2F-4873-8664-F7AFEC4BE9F9}"/>
                </a:ext>
              </a:extLst>
            </p:cNvPr>
            <p:cNvGrpSpPr/>
            <p:nvPr/>
          </p:nvGrpSpPr>
          <p:grpSpPr bwMode="gray">
            <a:xfrm>
              <a:off x="9207511" y="2267609"/>
              <a:ext cx="328840" cy="328613"/>
              <a:chOff x="9207511" y="2267609"/>
              <a:chExt cx="328840" cy="328613"/>
            </a:xfrm>
          </p:grpSpPr>
          <p:sp>
            <p:nvSpPr>
              <p:cNvPr id="68" name="Rectangle 13">
                <a:extLst>
                  <a:ext uri="{FF2B5EF4-FFF2-40B4-BE49-F238E27FC236}">
                    <a16:creationId xmlns:a16="http://schemas.microsoft.com/office/drawing/2014/main" id="{35A4D0C1-35EF-4690-918D-3113430ADBCF}"/>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69" name="Rectangle 14">
                <a:extLst>
                  <a:ext uri="{FF2B5EF4-FFF2-40B4-BE49-F238E27FC236}">
                    <a16:creationId xmlns:a16="http://schemas.microsoft.com/office/drawing/2014/main" id="{CF0044E3-0353-458B-8B35-FCD3275A832F}"/>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70" name="Rectangle 15">
                <a:extLst>
                  <a:ext uri="{FF2B5EF4-FFF2-40B4-BE49-F238E27FC236}">
                    <a16:creationId xmlns:a16="http://schemas.microsoft.com/office/drawing/2014/main" id="{88C21470-E21F-4D43-9601-2AF7E8087F78}"/>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grpSp>
    </p:spTree>
    <p:extLst>
      <p:ext uri="{BB962C8B-B14F-4D97-AF65-F5344CB8AC3E}">
        <p14:creationId xmlns:p14="http://schemas.microsoft.com/office/powerpoint/2010/main" val="964055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elfolie Bild 02">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93720288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4829" name="think-cell Folie" r:id="rId5" imgW="344" imgH="345" progId="TCLayout.ActiveDocument.1">
                  <p:embed/>
                </p:oleObj>
              </mc:Choice>
              <mc:Fallback>
                <p:oleObj name="think-cell Folie" r:id="rId5" imgW="344" imgH="345" progId="TCLayout.ActiveDocument.1">
                  <p:embed/>
                  <p:pic>
                    <p:nvPicPr>
                      <p:cNvPr id="8" name="Objekt 7"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025"/>
              </a:lnSpc>
              <a:spcBef>
                <a:spcPct val="0"/>
              </a:spcBef>
              <a:spcAft>
                <a:spcPct val="0"/>
              </a:spcAft>
            </a:pPr>
            <a:endParaRPr lang="de-DE" sz="1800" b="0" i="0" baseline="0" dirty="0">
              <a:latin typeface="Arial Narrow" panose="020B0606020202030204" pitchFamily="34" charset="0"/>
              <a:ea typeface="+mj-ea"/>
              <a:cs typeface="+mj-cs"/>
              <a:sym typeface="Arial Narrow" panose="020B0606020202030204" pitchFamily="34" charset="0"/>
            </a:endParaRPr>
          </a:p>
        </p:txBody>
      </p:sp>
      <p:sp>
        <p:nvSpPr>
          <p:cNvPr id="71" name="Bildplatzhalter 70">
            <a:extLst>
              <a:ext uri="{FF2B5EF4-FFF2-40B4-BE49-F238E27FC236}">
                <a16:creationId xmlns:a16="http://schemas.microsoft.com/office/drawing/2014/main" id="{C729B55F-86AA-4B6A-9C4D-1DFAFDFDDA83}"/>
              </a:ext>
            </a:extLst>
          </p:cNvPr>
          <p:cNvSpPr>
            <a:spLocks noGrp="1"/>
          </p:cNvSpPr>
          <p:nvPr>
            <p:ph type="pic" sz="quarter" idx="13"/>
          </p:nvPr>
        </p:nvSpPr>
        <p:spPr bwMode="gray">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447479 h 6858000"/>
              <a:gd name="connsiteX3" fmla="*/ 10384800 w 12192000"/>
              <a:gd name="connsiteY3" fmla="*/ 447479 h 6858000"/>
              <a:gd name="connsiteX4" fmla="*/ 10384800 w 12192000"/>
              <a:gd name="connsiteY4" fmla="*/ 1430279 h 6858000"/>
              <a:gd name="connsiteX5" fmla="*/ 12192000 w 12192000"/>
              <a:gd name="connsiteY5" fmla="*/ 1430279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447479"/>
                </a:lnTo>
                <a:lnTo>
                  <a:pt x="10384800" y="447479"/>
                </a:lnTo>
                <a:lnTo>
                  <a:pt x="10384800" y="1430279"/>
                </a:lnTo>
                <a:lnTo>
                  <a:pt x="12192000" y="1430279"/>
                </a:lnTo>
                <a:lnTo>
                  <a:pt x="12192000" y="6858000"/>
                </a:lnTo>
                <a:lnTo>
                  <a:pt x="0" y="6858000"/>
                </a:lnTo>
                <a:close/>
              </a:path>
            </a:pathLst>
          </a:custGeom>
          <a:solidFill>
            <a:srgbClr val="C6C7C8"/>
          </a:solidFill>
        </p:spPr>
        <p:txBody>
          <a:bodyPr wrap="square">
            <a:noAutofit/>
          </a:bodyPr>
          <a:lstStyle>
            <a:lvl1pPr>
              <a:defRPr b="0"/>
            </a:lvl1pPr>
          </a:lstStyle>
          <a:p>
            <a:r>
              <a:rPr lang="en-US"/>
              <a:t>Click icon to add picture</a:t>
            </a:r>
            <a:endParaRPr lang="de-DE"/>
          </a:p>
        </p:txBody>
      </p:sp>
      <p:sp>
        <p:nvSpPr>
          <p:cNvPr id="56" name="Textplatzhalter 10"/>
          <p:cNvSpPr>
            <a:spLocks noGrp="1"/>
          </p:cNvSpPr>
          <p:nvPr>
            <p:ph type="body" sz="quarter" idx="12" hasCustomPrompt="1"/>
          </p:nvPr>
        </p:nvSpPr>
        <p:spPr bwMode="gray">
          <a:xfrm>
            <a:off x="251520" y="6512732"/>
            <a:ext cx="2160000" cy="89576"/>
          </a:xfrm>
        </p:spPr>
        <p:txBody>
          <a:bodyPr>
            <a:spAutoFit/>
          </a:bodyPr>
          <a:lstStyle>
            <a:lvl1pPr>
              <a:lnSpc>
                <a:spcPct val="104000"/>
              </a:lnSpc>
              <a:spcBef>
                <a:spcPts val="0"/>
              </a:spcBef>
              <a:defRPr sz="600" b="0">
                <a:solidFill>
                  <a:schemeClr val="bg1"/>
                </a:solidFill>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Marketing-Unterlage</a:t>
            </a:r>
          </a:p>
        </p:txBody>
      </p:sp>
      <p:sp>
        <p:nvSpPr>
          <p:cNvPr id="11" name="Textplatzhalter 10"/>
          <p:cNvSpPr>
            <a:spLocks noGrp="1"/>
          </p:cNvSpPr>
          <p:nvPr>
            <p:ph type="body" sz="quarter" idx="10" hasCustomPrompt="1"/>
          </p:nvPr>
        </p:nvSpPr>
        <p:spPr bwMode="gray">
          <a:xfrm>
            <a:off x="2817260" y="4653308"/>
            <a:ext cx="2754000" cy="1548000"/>
          </a:xfrm>
          <a:solidFill>
            <a:schemeClr val="bg1"/>
          </a:solidFill>
        </p:spPr>
        <p:txBody>
          <a:bodyPr wrap="square" lIns="324000" tIns="324000" rIns="324000" bIns="324000">
            <a:noAutofit/>
          </a:bodyPr>
          <a:lstStyle>
            <a:lvl1pPr>
              <a:lnSpc>
                <a:spcPct val="104000"/>
              </a:lnSpc>
              <a:spcBef>
                <a:spcPts val="0"/>
              </a:spcBef>
              <a:defRPr sz="1200" b="0">
                <a:solidFill>
                  <a:schemeClr val="accent1"/>
                </a:solidFill>
                <a:latin typeface="+mj-lt"/>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Subheadline maximal zweizeilig</a:t>
            </a:r>
          </a:p>
        </p:txBody>
      </p:sp>
      <p:sp>
        <p:nvSpPr>
          <p:cNvPr id="12" name="Textplatzhalter 10"/>
          <p:cNvSpPr>
            <a:spLocks noGrp="1"/>
          </p:cNvSpPr>
          <p:nvPr>
            <p:ph type="body" sz="quarter" idx="11" hasCustomPrompt="1"/>
          </p:nvPr>
        </p:nvSpPr>
        <p:spPr bwMode="gray">
          <a:xfrm>
            <a:off x="3060260" y="5790160"/>
            <a:ext cx="2268000" cy="134268"/>
          </a:xfrm>
        </p:spPr>
        <p:txBody>
          <a:bodyPr wrap="square" anchor="b">
            <a:spAutoFit/>
          </a:bodyPr>
          <a:lstStyle>
            <a:lvl1pPr>
              <a:lnSpc>
                <a:spcPct val="104000"/>
              </a:lnSpc>
              <a:spcBef>
                <a:spcPts val="0"/>
              </a:spcBef>
              <a:defRPr sz="900" b="0">
                <a:solidFill>
                  <a:schemeClr val="accent1"/>
                </a:solidFill>
                <a:latin typeface="+mj-lt"/>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Name Referent | Ort | TT.MM.JJJJ</a:t>
            </a:r>
          </a:p>
        </p:txBody>
      </p:sp>
      <p:sp>
        <p:nvSpPr>
          <p:cNvPr id="9" name="Titel 8"/>
          <p:cNvSpPr>
            <a:spLocks noGrp="1"/>
          </p:cNvSpPr>
          <p:nvPr>
            <p:ph type="title" hasCustomPrompt="1"/>
          </p:nvPr>
        </p:nvSpPr>
        <p:spPr bwMode="gray">
          <a:xfrm>
            <a:off x="1088613" y="3603214"/>
            <a:ext cx="3429000" cy="1211234"/>
          </a:xfrm>
          <a:solidFill>
            <a:schemeClr val="accent2"/>
          </a:solidFill>
        </p:spPr>
        <p:txBody>
          <a:bodyPr vert="horz" wrap="square" lIns="324000" tIns="234000" rIns="324000" bIns="234000" anchor="b" anchorCtr="0">
            <a:spAutoFit/>
          </a:bodyPr>
          <a:lstStyle>
            <a:lvl1pPr>
              <a:lnSpc>
                <a:spcPct val="100000"/>
              </a:lnSpc>
              <a:defRPr sz="2400" baseline="0">
                <a:solidFill>
                  <a:schemeClr val="bg1"/>
                </a:solidFill>
                <a:latin typeface="+mj-lt"/>
              </a:defRPr>
            </a:lvl1pPr>
          </a:lstStyle>
          <a:p>
            <a:r>
              <a:rPr lang="de-DE" dirty="0"/>
              <a:t>Präsentationstitel maximal vierzeilig</a:t>
            </a:r>
          </a:p>
        </p:txBody>
      </p:sp>
      <p:grpSp>
        <p:nvGrpSpPr>
          <p:cNvPr id="64" name="Group 15">
            <a:extLst>
              <a:ext uri="{FF2B5EF4-FFF2-40B4-BE49-F238E27FC236}">
                <a16:creationId xmlns:a16="http://schemas.microsoft.com/office/drawing/2014/main" id="{71EC4DA7-0698-4882-9C3A-D101005987F6}"/>
              </a:ext>
            </a:extLst>
          </p:cNvPr>
          <p:cNvGrpSpPr/>
          <p:nvPr/>
        </p:nvGrpSpPr>
        <p:grpSpPr bwMode="gray">
          <a:xfrm>
            <a:off x="8034300" y="774574"/>
            <a:ext cx="617935" cy="328613"/>
            <a:chOff x="9207511" y="2267609"/>
            <a:chExt cx="823913" cy="328613"/>
          </a:xfrm>
        </p:grpSpPr>
        <p:sp>
          <p:nvSpPr>
            <p:cNvPr id="65" name="Freeform 11">
              <a:extLst>
                <a:ext uri="{FF2B5EF4-FFF2-40B4-BE49-F238E27FC236}">
                  <a16:creationId xmlns:a16="http://schemas.microsoft.com/office/drawing/2014/main" id="{1657395F-2B4C-449E-9E80-E8353ABA9993}"/>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66" name="Rectangle 12">
              <a:extLst>
                <a:ext uri="{FF2B5EF4-FFF2-40B4-BE49-F238E27FC236}">
                  <a16:creationId xmlns:a16="http://schemas.microsoft.com/office/drawing/2014/main" id="{FBAB3F7A-5B22-48EB-8527-4152DC19D1B4}"/>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nvGrpSpPr>
            <p:cNvPr id="67" name="Group 14">
              <a:extLst>
                <a:ext uri="{FF2B5EF4-FFF2-40B4-BE49-F238E27FC236}">
                  <a16:creationId xmlns:a16="http://schemas.microsoft.com/office/drawing/2014/main" id="{1121EE1F-6E2F-4873-8664-F7AFEC4BE9F9}"/>
                </a:ext>
              </a:extLst>
            </p:cNvPr>
            <p:cNvGrpSpPr/>
            <p:nvPr/>
          </p:nvGrpSpPr>
          <p:grpSpPr bwMode="gray">
            <a:xfrm>
              <a:off x="9207511" y="2267609"/>
              <a:ext cx="328840" cy="328613"/>
              <a:chOff x="9207511" y="2267609"/>
              <a:chExt cx="328840" cy="328613"/>
            </a:xfrm>
          </p:grpSpPr>
          <p:sp>
            <p:nvSpPr>
              <p:cNvPr id="68" name="Rectangle 13">
                <a:extLst>
                  <a:ext uri="{FF2B5EF4-FFF2-40B4-BE49-F238E27FC236}">
                    <a16:creationId xmlns:a16="http://schemas.microsoft.com/office/drawing/2014/main" id="{35A4D0C1-35EF-4690-918D-3113430ADBCF}"/>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69" name="Rectangle 14">
                <a:extLst>
                  <a:ext uri="{FF2B5EF4-FFF2-40B4-BE49-F238E27FC236}">
                    <a16:creationId xmlns:a16="http://schemas.microsoft.com/office/drawing/2014/main" id="{CF0044E3-0353-458B-8B35-FCD3275A832F}"/>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70" name="Rectangle 15">
                <a:extLst>
                  <a:ext uri="{FF2B5EF4-FFF2-40B4-BE49-F238E27FC236}">
                    <a16:creationId xmlns:a16="http://schemas.microsoft.com/office/drawing/2014/main" id="{88C21470-E21F-4D43-9601-2AF7E8087F78}"/>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grpSp>
    </p:spTree>
    <p:extLst>
      <p:ext uri="{BB962C8B-B14F-4D97-AF65-F5344CB8AC3E}">
        <p14:creationId xmlns:p14="http://schemas.microsoft.com/office/powerpoint/2010/main" val="17541524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elfolie Bild 03">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91491624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5853" name="think-cell Folie" r:id="rId5" imgW="344" imgH="345" progId="TCLayout.ActiveDocument.1">
                  <p:embed/>
                </p:oleObj>
              </mc:Choice>
              <mc:Fallback>
                <p:oleObj name="think-cell Folie" r:id="rId5" imgW="344" imgH="345" progId="TCLayout.ActiveDocument.1">
                  <p:embed/>
                  <p:pic>
                    <p:nvPicPr>
                      <p:cNvPr id="8" name="Objekt 7"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025"/>
              </a:lnSpc>
              <a:spcBef>
                <a:spcPct val="0"/>
              </a:spcBef>
              <a:spcAft>
                <a:spcPct val="0"/>
              </a:spcAft>
            </a:pPr>
            <a:endParaRPr lang="de-DE" sz="1800" b="0" i="0" baseline="0" dirty="0">
              <a:latin typeface="Arial Narrow" panose="020B0606020202030204" pitchFamily="34" charset="0"/>
              <a:ea typeface="+mj-ea"/>
              <a:cs typeface="+mj-cs"/>
              <a:sym typeface="Arial Narrow" panose="020B0606020202030204" pitchFamily="34" charset="0"/>
            </a:endParaRPr>
          </a:p>
        </p:txBody>
      </p:sp>
      <p:sp>
        <p:nvSpPr>
          <p:cNvPr id="71" name="Bildplatzhalter 70">
            <a:extLst>
              <a:ext uri="{FF2B5EF4-FFF2-40B4-BE49-F238E27FC236}">
                <a16:creationId xmlns:a16="http://schemas.microsoft.com/office/drawing/2014/main" id="{C729B55F-86AA-4B6A-9C4D-1DFAFDFDDA83}"/>
              </a:ext>
            </a:extLst>
          </p:cNvPr>
          <p:cNvSpPr>
            <a:spLocks noGrp="1"/>
          </p:cNvSpPr>
          <p:nvPr>
            <p:ph type="pic" sz="quarter" idx="13"/>
          </p:nvPr>
        </p:nvSpPr>
        <p:spPr bwMode="gray">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447479 h 6858000"/>
              <a:gd name="connsiteX3" fmla="*/ 10384800 w 12192000"/>
              <a:gd name="connsiteY3" fmla="*/ 447479 h 6858000"/>
              <a:gd name="connsiteX4" fmla="*/ 10384800 w 12192000"/>
              <a:gd name="connsiteY4" fmla="*/ 1430279 h 6858000"/>
              <a:gd name="connsiteX5" fmla="*/ 12192000 w 12192000"/>
              <a:gd name="connsiteY5" fmla="*/ 1430279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447479"/>
                </a:lnTo>
                <a:lnTo>
                  <a:pt x="10384800" y="447479"/>
                </a:lnTo>
                <a:lnTo>
                  <a:pt x="10384800" y="1430279"/>
                </a:lnTo>
                <a:lnTo>
                  <a:pt x="12192000" y="1430279"/>
                </a:lnTo>
                <a:lnTo>
                  <a:pt x="12192000" y="6858000"/>
                </a:lnTo>
                <a:lnTo>
                  <a:pt x="0" y="6858000"/>
                </a:lnTo>
                <a:close/>
              </a:path>
            </a:pathLst>
          </a:custGeom>
          <a:solidFill>
            <a:srgbClr val="C6C7C8"/>
          </a:solidFill>
        </p:spPr>
        <p:txBody>
          <a:bodyPr wrap="square">
            <a:noAutofit/>
          </a:bodyPr>
          <a:lstStyle>
            <a:lvl1pPr>
              <a:defRPr b="0"/>
            </a:lvl1pPr>
          </a:lstStyle>
          <a:p>
            <a:r>
              <a:rPr lang="en-US"/>
              <a:t>Click icon to add picture</a:t>
            </a:r>
            <a:endParaRPr lang="de-DE"/>
          </a:p>
        </p:txBody>
      </p:sp>
      <p:sp>
        <p:nvSpPr>
          <p:cNvPr id="56" name="Textplatzhalter 10"/>
          <p:cNvSpPr>
            <a:spLocks noGrp="1"/>
          </p:cNvSpPr>
          <p:nvPr>
            <p:ph type="body" sz="quarter" idx="12" hasCustomPrompt="1"/>
          </p:nvPr>
        </p:nvSpPr>
        <p:spPr bwMode="gray">
          <a:xfrm>
            <a:off x="251520" y="6512732"/>
            <a:ext cx="2160000" cy="89576"/>
          </a:xfrm>
        </p:spPr>
        <p:txBody>
          <a:bodyPr>
            <a:spAutoFit/>
          </a:bodyPr>
          <a:lstStyle>
            <a:lvl1pPr>
              <a:lnSpc>
                <a:spcPct val="104000"/>
              </a:lnSpc>
              <a:spcBef>
                <a:spcPts val="0"/>
              </a:spcBef>
              <a:defRPr sz="600" b="0">
                <a:solidFill>
                  <a:schemeClr val="bg1"/>
                </a:solidFill>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Marketing-Unterlage</a:t>
            </a:r>
          </a:p>
        </p:txBody>
      </p:sp>
      <p:sp>
        <p:nvSpPr>
          <p:cNvPr id="11" name="Textplatzhalter 10"/>
          <p:cNvSpPr>
            <a:spLocks noGrp="1"/>
          </p:cNvSpPr>
          <p:nvPr>
            <p:ph type="body" sz="quarter" idx="10" hasCustomPrompt="1"/>
          </p:nvPr>
        </p:nvSpPr>
        <p:spPr bwMode="gray">
          <a:xfrm>
            <a:off x="5868450" y="4761320"/>
            <a:ext cx="2754000" cy="1548000"/>
          </a:xfrm>
          <a:solidFill>
            <a:schemeClr val="bg1"/>
          </a:solidFill>
        </p:spPr>
        <p:txBody>
          <a:bodyPr wrap="square" lIns="324000" tIns="324000" rIns="324000" bIns="324000">
            <a:noAutofit/>
          </a:bodyPr>
          <a:lstStyle>
            <a:lvl1pPr>
              <a:lnSpc>
                <a:spcPct val="104000"/>
              </a:lnSpc>
              <a:spcBef>
                <a:spcPts val="0"/>
              </a:spcBef>
              <a:defRPr sz="1200" b="0">
                <a:solidFill>
                  <a:schemeClr val="accent1"/>
                </a:solidFill>
                <a:latin typeface="+mj-lt"/>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Subheadline maximal zweizeilig</a:t>
            </a:r>
          </a:p>
        </p:txBody>
      </p:sp>
      <p:sp>
        <p:nvSpPr>
          <p:cNvPr id="12" name="Textplatzhalter 10"/>
          <p:cNvSpPr>
            <a:spLocks noGrp="1"/>
          </p:cNvSpPr>
          <p:nvPr>
            <p:ph type="body" sz="quarter" idx="11" hasCustomPrompt="1"/>
          </p:nvPr>
        </p:nvSpPr>
        <p:spPr bwMode="gray">
          <a:xfrm>
            <a:off x="6111450" y="5898172"/>
            <a:ext cx="2268000" cy="134268"/>
          </a:xfrm>
        </p:spPr>
        <p:txBody>
          <a:bodyPr wrap="square" anchor="b">
            <a:spAutoFit/>
          </a:bodyPr>
          <a:lstStyle>
            <a:lvl1pPr>
              <a:lnSpc>
                <a:spcPct val="104000"/>
              </a:lnSpc>
              <a:spcBef>
                <a:spcPts val="0"/>
              </a:spcBef>
              <a:defRPr sz="900" b="0">
                <a:solidFill>
                  <a:schemeClr val="accent1"/>
                </a:solidFill>
                <a:latin typeface="+mj-lt"/>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Name Referent | Ort | TT.MM.JJJJ</a:t>
            </a:r>
          </a:p>
        </p:txBody>
      </p:sp>
      <p:sp>
        <p:nvSpPr>
          <p:cNvPr id="9" name="Titel 8"/>
          <p:cNvSpPr>
            <a:spLocks noGrp="1"/>
          </p:cNvSpPr>
          <p:nvPr>
            <p:ph type="title" hasCustomPrompt="1"/>
          </p:nvPr>
        </p:nvSpPr>
        <p:spPr bwMode="gray">
          <a:xfrm>
            <a:off x="2114727" y="4080558"/>
            <a:ext cx="6075000" cy="841902"/>
          </a:xfrm>
          <a:solidFill>
            <a:schemeClr val="accent2"/>
          </a:solidFill>
        </p:spPr>
        <p:txBody>
          <a:bodyPr vert="horz" wrap="square" lIns="324000" tIns="234000" rIns="324000" bIns="234000" anchor="b" anchorCtr="0">
            <a:spAutoFit/>
          </a:bodyPr>
          <a:lstStyle>
            <a:lvl1pPr>
              <a:lnSpc>
                <a:spcPct val="100000"/>
              </a:lnSpc>
              <a:defRPr sz="2400" baseline="0">
                <a:solidFill>
                  <a:schemeClr val="bg1"/>
                </a:solidFill>
                <a:latin typeface="+mj-lt"/>
              </a:defRPr>
            </a:lvl1pPr>
          </a:lstStyle>
          <a:p>
            <a:r>
              <a:rPr lang="de-DE" dirty="0"/>
              <a:t>Präsentationstitel maximal zweizeilig</a:t>
            </a:r>
          </a:p>
        </p:txBody>
      </p:sp>
      <p:grpSp>
        <p:nvGrpSpPr>
          <p:cNvPr id="64" name="Group 15">
            <a:extLst>
              <a:ext uri="{FF2B5EF4-FFF2-40B4-BE49-F238E27FC236}">
                <a16:creationId xmlns:a16="http://schemas.microsoft.com/office/drawing/2014/main" id="{71EC4DA7-0698-4882-9C3A-D101005987F6}"/>
              </a:ext>
            </a:extLst>
          </p:cNvPr>
          <p:cNvGrpSpPr/>
          <p:nvPr/>
        </p:nvGrpSpPr>
        <p:grpSpPr bwMode="gray">
          <a:xfrm>
            <a:off x="8034300" y="774574"/>
            <a:ext cx="617935" cy="328613"/>
            <a:chOff x="9207511" y="2267609"/>
            <a:chExt cx="823913" cy="328613"/>
          </a:xfrm>
        </p:grpSpPr>
        <p:sp>
          <p:nvSpPr>
            <p:cNvPr id="65" name="Freeform 11">
              <a:extLst>
                <a:ext uri="{FF2B5EF4-FFF2-40B4-BE49-F238E27FC236}">
                  <a16:creationId xmlns:a16="http://schemas.microsoft.com/office/drawing/2014/main" id="{1657395F-2B4C-449E-9E80-E8353ABA9993}"/>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66" name="Rectangle 12">
              <a:extLst>
                <a:ext uri="{FF2B5EF4-FFF2-40B4-BE49-F238E27FC236}">
                  <a16:creationId xmlns:a16="http://schemas.microsoft.com/office/drawing/2014/main" id="{FBAB3F7A-5B22-48EB-8527-4152DC19D1B4}"/>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nvGrpSpPr>
            <p:cNvPr id="67" name="Group 14">
              <a:extLst>
                <a:ext uri="{FF2B5EF4-FFF2-40B4-BE49-F238E27FC236}">
                  <a16:creationId xmlns:a16="http://schemas.microsoft.com/office/drawing/2014/main" id="{1121EE1F-6E2F-4873-8664-F7AFEC4BE9F9}"/>
                </a:ext>
              </a:extLst>
            </p:cNvPr>
            <p:cNvGrpSpPr/>
            <p:nvPr/>
          </p:nvGrpSpPr>
          <p:grpSpPr bwMode="gray">
            <a:xfrm>
              <a:off x="9207511" y="2267609"/>
              <a:ext cx="328840" cy="328613"/>
              <a:chOff x="9207511" y="2267609"/>
              <a:chExt cx="328840" cy="328613"/>
            </a:xfrm>
          </p:grpSpPr>
          <p:sp>
            <p:nvSpPr>
              <p:cNvPr id="68" name="Rectangle 13">
                <a:extLst>
                  <a:ext uri="{FF2B5EF4-FFF2-40B4-BE49-F238E27FC236}">
                    <a16:creationId xmlns:a16="http://schemas.microsoft.com/office/drawing/2014/main" id="{35A4D0C1-35EF-4690-918D-3113430ADBCF}"/>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69" name="Rectangle 14">
                <a:extLst>
                  <a:ext uri="{FF2B5EF4-FFF2-40B4-BE49-F238E27FC236}">
                    <a16:creationId xmlns:a16="http://schemas.microsoft.com/office/drawing/2014/main" id="{CF0044E3-0353-458B-8B35-FCD3275A832F}"/>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70" name="Rectangle 15">
                <a:extLst>
                  <a:ext uri="{FF2B5EF4-FFF2-40B4-BE49-F238E27FC236}">
                    <a16:creationId xmlns:a16="http://schemas.microsoft.com/office/drawing/2014/main" id="{88C21470-E21F-4D43-9601-2AF7E8087F78}"/>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grpSp>
    </p:spTree>
    <p:extLst>
      <p:ext uri="{BB962C8B-B14F-4D97-AF65-F5344CB8AC3E}">
        <p14:creationId xmlns:p14="http://schemas.microsoft.com/office/powerpoint/2010/main" val="21446061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elfolie Bild 04">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75450430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6877" name="think-cell Folie" r:id="rId5" imgW="344" imgH="345" progId="TCLayout.ActiveDocument.1">
                  <p:embed/>
                </p:oleObj>
              </mc:Choice>
              <mc:Fallback>
                <p:oleObj name="think-cell Folie" r:id="rId5" imgW="344" imgH="345" progId="TCLayout.ActiveDocument.1">
                  <p:embed/>
                  <p:pic>
                    <p:nvPicPr>
                      <p:cNvPr id="8" name="Objekt 7"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45" name="Bildplatzhalter 44">
            <a:extLst>
              <a:ext uri="{FF2B5EF4-FFF2-40B4-BE49-F238E27FC236}">
                <a16:creationId xmlns:a16="http://schemas.microsoft.com/office/drawing/2014/main" id="{6E46920D-25BA-4250-8AA4-E084AE77706B}"/>
              </a:ext>
            </a:extLst>
          </p:cNvPr>
          <p:cNvSpPr>
            <a:spLocks noGrp="1"/>
          </p:cNvSpPr>
          <p:nvPr>
            <p:ph type="pic" sz="quarter" idx="13"/>
          </p:nvPr>
        </p:nvSpPr>
        <p:spPr bwMode="gray">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430279 h 6858000"/>
              <a:gd name="connsiteX5" fmla="*/ 1807200 w 12192000"/>
              <a:gd name="connsiteY5" fmla="*/ 1430279 h 6858000"/>
              <a:gd name="connsiteX6" fmla="*/ 1807200 w 12192000"/>
              <a:gd name="connsiteY6" fmla="*/ 447479 h 6858000"/>
              <a:gd name="connsiteX7" fmla="*/ 0 w 12192000"/>
              <a:gd name="connsiteY7" fmla="*/ 4474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1430279"/>
                </a:lnTo>
                <a:lnTo>
                  <a:pt x="1807200" y="1430279"/>
                </a:lnTo>
                <a:lnTo>
                  <a:pt x="1807200" y="447479"/>
                </a:lnTo>
                <a:lnTo>
                  <a:pt x="0" y="447479"/>
                </a:lnTo>
                <a:close/>
              </a:path>
            </a:pathLst>
          </a:custGeom>
          <a:solidFill>
            <a:srgbClr val="C6C7C8"/>
          </a:solidFill>
        </p:spPr>
        <p:txBody>
          <a:bodyPr wrap="square">
            <a:noAutofit/>
          </a:bodyPr>
          <a:lstStyle>
            <a:lvl1pPr>
              <a:defRPr b="0"/>
            </a:lvl1pPr>
          </a:lstStyle>
          <a:p>
            <a:r>
              <a:rPr lang="en-US"/>
              <a:t>Click icon to add picture</a:t>
            </a:r>
            <a:endParaRPr lang="de-DE"/>
          </a:p>
        </p:txBody>
      </p:sp>
      <p:sp>
        <p:nvSpPr>
          <p:cNvPr id="7" name="Rechteck 6" hidden="1"/>
          <p:cNvSpPr/>
          <p:nvPr userDrawn="1">
            <p:custDataLst>
              <p:tags r:id="rId3"/>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025"/>
              </a:lnSpc>
              <a:spcBef>
                <a:spcPct val="0"/>
              </a:spcBef>
              <a:spcAft>
                <a:spcPct val="0"/>
              </a:spcAft>
            </a:pPr>
            <a:endParaRPr lang="de-DE" sz="1800" b="0" i="0" baseline="0" dirty="0">
              <a:latin typeface="Arial Narrow" panose="020B0606020202030204" pitchFamily="34" charset="0"/>
              <a:ea typeface="+mj-ea"/>
              <a:cs typeface="+mj-cs"/>
              <a:sym typeface="Arial Narrow" panose="020B0606020202030204" pitchFamily="34" charset="0"/>
            </a:endParaRPr>
          </a:p>
        </p:txBody>
      </p:sp>
      <p:sp>
        <p:nvSpPr>
          <p:cNvPr id="56" name="Textplatzhalter 10"/>
          <p:cNvSpPr>
            <a:spLocks noGrp="1"/>
          </p:cNvSpPr>
          <p:nvPr>
            <p:ph type="body" sz="quarter" idx="12" hasCustomPrompt="1"/>
          </p:nvPr>
        </p:nvSpPr>
        <p:spPr bwMode="gray">
          <a:xfrm>
            <a:off x="251520" y="6512732"/>
            <a:ext cx="2160000" cy="89576"/>
          </a:xfrm>
        </p:spPr>
        <p:txBody>
          <a:bodyPr>
            <a:spAutoFit/>
          </a:bodyPr>
          <a:lstStyle>
            <a:lvl1pPr>
              <a:lnSpc>
                <a:spcPct val="104000"/>
              </a:lnSpc>
              <a:spcBef>
                <a:spcPts val="0"/>
              </a:spcBef>
              <a:defRPr sz="600" b="0">
                <a:solidFill>
                  <a:schemeClr val="bg1"/>
                </a:solidFill>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Marketing-Unterlage</a:t>
            </a:r>
          </a:p>
        </p:txBody>
      </p:sp>
      <p:sp>
        <p:nvSpPr>
          <p:cNvPr id="11" name="Textplatzhalter 10"/>
          <p:cNvSpPr>
            <a:spLocks noGrp="1"/>
          </p:cNvSpPr>
          <p:nvPr>
            <p:ph type="body" sz="quarter" idx="10" hasCustomPrompt="1"/>
          </p:nvPr>
        </p:nvSpPr>
        <p:spPr bwMode="gray">
          <a:xfrm>
            <a:off x="3734907" y="4653308"/>
            <a:ext cx="3186000" cy="1548000"/>
          </a:xfrm>
          <a:solidFill>
            <a:schemeClr val="bg1"/>
          </a:solidFill>
        </p:spPr>
        <p:txBody>
          <a:bodyPr wrap="square" lIns="324000" tIns="324000" rIns="324000" bIns="324000">
            <a:noAutofit/>
          </a:bodyPr>
          <a:lstStyle>
            <a:lvl1pPr>
              <a:lnSpc>
                <a:spcPct val="104000"/>
              </a:lnSpc>
              <a:spcBef>
                <a:spcPts val="0"/>
              </a:spcBef>
              <a:defRPr sz="1200" b="0">
                <a:solidFill>
                  <a:schemeClr val="accent1"/>
                </a:solidFill>
                <a:latin typeface="+mj-lt"/>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Subheadline maximal zweizeilig</a:t>
            </a:r>
          </a:p>
        </p:txBody>
      </p:sp>
      <p:sp>
        <p:nvSpPr>
          <p:cNvPr id="12" name="Textplatzhalter 10"/>
          <p:cNvSpPr>
            <a:spLocks noGrp="1"/>
          </p:cNvSpPr>
          <p:nvPr>
            <p:ph type="body" sz="quarter" idx="11" hasCustomPrompt="1"/>
          </p:nvPr>
        </p:nvSpPr>
        <p:spPr bwMode="gray">
          <a:xfrm>
            <a:off x="3977907" y="5790160"/>
            <a:ext cx="2700000" cy="134268"/>
          </a:xfrm>
        </p:spPr>
        <p:txBody>
          <a:bodyPr wrap="square" anchor="b">
            <a:spAutoFit/>
          </a:bodyPr>
          <a:lstStyle>
            <a:lvl1pPr>
              <a:lnSpc>
                <a:spcPct val="104000"/>
              </a:lnSpc>
              <a:spcBef>
                <a:spcPts val="0"/>
              </a:spcBef>
              <a:defRPr sz="900" b="0">
                <a:solidFill>
                  <a:schemeClr val="accent1"/>
                </a:solidFill>
                <a:latin typeface="+mj-lt"/>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Name Referent | Ort | TT.MM.JJJJ</a:t>
            </a:r>
          </a:p>
        </p:txBody>
      </p:sp>
      <p:sp>
        <p:nvSpPr>
          <p:cNvPr id="9" name="Titel 8"/>
          <p:cNvSpPr>
            <a:spLocks noGrp="1"/>
          </p:cNvSpPr>
          <p:nvPr>
            <p:ph type="title" hasCustomPrompt="1"/>
          </p:nvPr>
        </p:nvSpPr>
        <p:spPr bwMode="gray">
          <a:xfrm>
            <a:off x="494547" y="3972546"/>
            <a:ext cx="6075000" cy="841902"/>
          </a:xfrm>
          <a:solidFill>
            <a:schemeClr val="accent2"/>
          </a:solidFill>
        </p:spPr>
        <p:txBody>
          <a:bodyPr vert="horz" wrap="square" lIns="324000" tIns="234000" rIns="324000" bIns="234000" anchor="b" anchorCtr="0">
            <a:spAutoFit/>
          </a:bodyPr>
          <a:lstStyle>
            <a:lvl1pPr>
              <a:lnSpc>
                <a:spcPct val="100000"/>
              </a:lnSpc>
              <a:defRPr sz="2400" baseline="0">
                <a:solidFill>
                  <a:schemeClr val="bg1"/>
                </a:solidFill>
                <a:latin typeface="+mj-lt"/>
              </a:defRPr>
            </a:lvl1pPr>
          </a:lstStyle>
          <a:p>
            <a:r>
              <a:rPr lang="de-DE" dirty="0"/>
              <a:t>Präsentationstitel maximal zweizeilig</a:t>
            </a:r>
          </a:p>
        </p:txBody>
      </p:sp>
      <p:grpSp>
        <p:nvGrpSpPr>
          <p:cNvPr id="36" name="Group 24">
            <a:extLst>
              <a:ext uri="{FF2B5EF4-FFF2-40B4-BE49-F238E27FC236}">
                <a16:creationId xmlns:a16="http://schemas.microsoft.com/office/drawing/2014/main" id="{66556439-5B0B-42C0-B053-E27082360793}"/>
              </a:ext>
            </a:extLst>
          </p:cNvPr>
          <p:cNvGrpSpPr/>
          <p:nvPr/>
        </p:nvGrpSpPr>
        <p:grpSpPr bwMode="gray">
          <a:xfrm>
            <a:off x="491400" y="774574"/>
            <a:ext cx="617935" cy="328613"/>
            <a:chOff x="9207511" y="2267609"/>
            <a:chExt cx="823913" cy="328613"/>
          </a:xfrm>
        </p:grpSpPr>
        <p:sp>
          <p:nvSpPr>
            <p:cNvPr id="37" name="Freeform 11">
              <a:extLst>
                <a:ext uri="{FF2B5EF4-FFF2-40B4-BE49-F238E27FC236}">
                  <a16:creationId xmlns:a16="http://schemas.microsoft.com/office/drawing/2014/main" id="{3A368267-C0A7-4A56-BE09-A685043A7B43}"/>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38" name="Rectangle 12">
              <a:extLst>
                <a:ext uri="{FF2B5EF4-FFF2-40B4-BE49-F238E27FC236}">
                  <a16:creationId xmlns:a16="http://schemas.microsoft.com/office/drawing/2014/main" id="{803E0822-B8D0-4EAF-A893-09F85DA794D1}"/>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nvGrpSpPr>
            <p:cNvPr id="39" name="Group 27">
              <a:extLst>
                <a:ext uri="{FF2B5EF4-FFF2-40B4-BE49-F238E27FC236}">
                  <a16:creationId xmlns:a16="http://schemas.microsoft.com/office/drawing/2014/main" id="{5E8DDCAB-FAB1-4B00-9DC5-2D83F97722A6}"/>
                </a:ext>
              </a:extLst>
            </p:cNvPr>
            <p:cNvGrpSpPr/>
            <p:nvPr/>
          </p:nvGrpSpPr>
          <p:grpSpPr bwMode="gray">
            <a:xfrm>
              <a:off x="9207511" y="2267609"/>
              <a:ext cx="328840" cy="328613"/>
              <a:chOff x="9207511" y="2267609"/>
              <a:chExt cx="328840" cy="328613"/>
            </a:xfrm>
          </p:grpSpPr>
          <p:sp>
            <p:nvSpPr>
              <p:cNvPr id="40" name="Rectangle 13">
                <a:extLst>
                  <a:ext uri="{FF2B5EF4-FFF2-40B4-BE49-F238E27FC236}">
                    <a16:creationId xmlns:a16="http://schemas.microsoft.com/office/drawing/2014/main" id="{10331CDD-F759-4F17-8FF2-5F287845D7A5}"/>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41" name="Rectangle 14">
                <a:extLst>
                  <a:ext uri="{FF2B5EF4-FFF2-40B4-BE49-F238E27FC236}">
                    <a16:creationId xmlns:a16="http://schemas.microsoft.com/office/drawing/2014/main" id="{AF2D5217-C183-4AA1-9243-9905F1BF674F}"/>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42" name="Rectangle 15">
                <a:extLst>
                  <a:ext uri="{FF2B5EF4-FFF2-40B4-BE49-F238E27FC236}">
                    <a16:creationId xmlns:a16="http://schemas.microsoft.com/office/drawing/2014/main" id="{F25F8161-A9D0-4CBB-BCDD-9C0E3FEEC084}"/>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grpSp>
    </p:spTree>
    <p:extLst>
      <p:ext uri="{BB962C8B-B14F-4D97-AF65-F5344CB8AC3E}">
        <p14:creationId xmlns:p14="http://schemas.microsoft.com/office/powerpoint/2010/main" val="1159639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elfolie Bild 05">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4011188051"/>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7901" name="think-cell Folie" r:id="rId5" imgW="344" imgH="345" progId="TCLayout.ActiveDocument.1">
                  <p:embed/>
                </p:oleObj>
              </mc:Choice>
              <mc:Fallback>
                <p:oleObj name="think-cell Folie" r:id="rId5" imgW="344" imgH="345" progId="TCLayout.ActiveDocument.1">
                  <p:embed/>
                  <p:pic>
                    <p:nvPicPr>
                      <p:cNvPr id="8" name="Objekt 7"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025"/>
              </a:lnSpc>
              <a:spcBef>
                <a:spcPct val="0"/>
              </a:spcBef>
              <a:spcAft>
                <a:spcPct val="0"/>
              </a:spcAft>
            </a:pPr>
            <a:endParaRPr lang="de-DE" sz="1800" b="0" i="0" baseline="0" dirty="0">
              <a:latin typeface="Arial Narrow" panose="020B0606020202030204" pitchFamily="34" charset="0"/>
              <a:ea typeface="+mj-ea"/>
              <a:cs typeface="+mj-cs"/>
              <a:sym typeface="Arial Narrow" panose="020B0606020202030204" pitchFamily="34" charset="0"/>
            </a:endParaRPr>
          </a:p>
        </p:txBody>
      </p:sp>
      <p:sp>
        <p:nvSpPr>
          <p:cNvPr id="34" name="Bildplatzhalter 33">
            <a:extLst>
              <a:ext uri="{FF2B5EF4-FFF2-40B4-BE49-F238E27FC236}">
                <a16:creationId xmlns:a16="http://schemas.microsoft.com/office/drawing/2014/main" id="{A8B6E1B4-BF6A-4D75-A05D-CE216D351E1C}"/>
              </a:ext>
            </a:extLst>
          </p:cNvPr>
          <p:cNvSpPr>
            <a:spLocks noGrp="1"/>
          </p:cNvSpPr>
          <p:nvPr>
            <p:ph type="pic" sz="quarter" idx="13"/>
          </p:nvPr>
        </p:nvSpPr>
        <p:spPr bwMode="gray">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965600 h 6858000"/>
              <a:gd name="connsiteX5" fmla="*/ 1807200 w 12192000"/>
              <a:gd name="connsiteY5" fmla="*/ 1965600 h 6858000"/>
              <a:gd name="connsiteX6" fmla="*/ 1807200 w 12192000"/>
              <a:gd name="connsiteY6" fmla="*/ 982800 h 6858000"/>
              <a:gd name="connsiteX7" fmla="*/ 0 w 12192000"/>
              <a:gd name="connsiteY7" fmla="*/ 98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1965600"/>
                </a:lnTo>
                <a:lnTo>
                  <a:pt x="1807200" y="1965600"/>
                </a:lnTo>
                <a:lnTo>
                  <a:pt x="1807200" y="982800"/>
                </a:lnTo>
                <a:lnTo>
                  <a:pt x="0" y="982800"/>
                </a:lnTo>
                <a:close/>
              </a:path>
            </a:pathLst>
          </a:custGeom>
          <a:solidFill>
            <a:srgbClr val="C6C7C8"/>
          </a:solidFill>
        </p:spPr>
        <p:txBody>
          <a:bodyPr wrap="square">
            <a:noAutofit/>
          </a:bodyPr>
          <a:lstStyle>
            <a:lvl1pPr>
              <a:defRPr b="0"/>
            </a:lvl1pPr>
          </a:lstStyle>
          <a:p>
            <a:r>
              <a:rPr lang="en-US"/>
              <a:t>Click icon to add picture</a:t>
            </a:r>
            <a:endParaRPr lang="de-DE"/>
          </a:p>
        </p:txBody>
      </p:sp>
      <p:sp>
        <p:nvSpPr>
          <p:cNvPr id="56" name="Textplatzhalter 10"/>
          <p:cNvSpPr>
            <a:spLocks noGrp="1"/>
          </p:cNvSpPr>
          <p:nvPr>
            <p:ph type="body" sz="quarter" idx="12" hasCustomPrompt="1"/>
          </p:nvPr>
        </p:nvSpPr>
        <p:spPr bwMode="gray">
          <a:xfrm>
            <a:off x="251520" y="6512732"/>
            <a:ext cx="2160000" cy="89576"/>
          </a:xfrm>
        </p:spPr>
        <p:txBody>
          <a:bodyPr>
            <a:spAutoFit/>
          </a:bodyPr>
          <a:lstStyle>
            <a:lvl1pPr>
              <a:lnSpc>
                <a:spcPct val="104000"/>
              </a:lnSpc>
              <a:spcBef>
                <a:spcPts val="0"/>
              </a:spcBef>
              <a:defRPr sz="600" b="0">
                <a:solidFill>
                  <a:schemeClr val="bg1"/>
                </a:solidFill>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Marketing-Unterlage</a:t>
            </a:r>
          </a:p>
        </p:txBody>
      </p:sp>
      <p:sp>
        <p:nvSpPr>
          <p:cNvPr id="11" name="Textplatzhalter 10"/>
          <p:cNvSpPr>
            <a:spLocks noGrp="1"/>
          </p:cNvSpPr>
          <p:nvPr>
            <p:ph type="body" sz="quarter" idx="10" hasCustomPrompt="1"/>
          </p:nvPr>
        </p:nvSpPr>
        <p:spPr bwMode="gray">
          <a:xfrm>
            <a:off x="2817260" y="4653308"/>
            <a:ext cx="2754000" cy="1548000"/>
          </a:xfrm>
          <a:solidFill>
            <a:schemeClr val="bg1"/>
          </a:solidFill>
        </p:spPr>
        <p:txBody>
          <a:bodyPr wrap="square" lIns="324000" tIns="324000" rIns="324000" bIns="324000">
            <a:noAutofit/>
          </a:bodyPr>
          <a:lstStyle>
            <a:lvl1pPr>
              <a:lnSpc>
                <a:spcPct val="104000"/>
              </a:lnSpc>
              <a:spcBef>
                <a:spcPts val="0"/>
              </a:spcBef>
              <a:defRPr sz="1200" b="0">
                <a:solidFill>
                  <a:schemeClr val="accent1"/>
                </a:solidFill>
                <a:latin typeface="+mj-lt"/>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Subheadline maximal zweizeilig</a:t>
            </a:r>
          </a:p>
        </p:txBody>
      </p:sp>
      <p:sp>
        <p:nvSpPr>
          <p:cNvPr id="12" name="Textplatzhalter 10"/>
          <p:cNvSpPr>
            <a:spLocks noGrp="1"/>
          </p:cNvSpPr>
          <p:nvPr>
            <p:ph type="body" sz="quarter" idx="11" hasCustomPrompt="1"/>
          </p:nvPr>
        </p:nvSpPr>
        <p:spPr bwMode="gray">
          <a:xfrm>
            <a:off x="3060260" y="5790160"/>
            <a:ext cx="2268000" cy="134268"/>
          </a:xfrm>
        </p:spPr>
        <p:txBody>
          <a:bodyPr wrap="square" anchor="b">
            <a:spAutoFit/>
          </a:bodyPr>
          <a:lstStyle>
            <a:lvl1pPr>
              <a:lnSpc>
                <a:spcPct val="104000"/>
              </a:lnSpc>
              <a:spcBef>
                <a:spcPts val="0"/>
              </a:spcBef>
              <a:defRPr sz="900" b="0">
                <a:solidFill>
                  <a:schemeClr val="accent1"/>
                </a:solidFill>
                <a:latin typeface="+mj-lt"/>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Name Referent | Ort | TT.MM.JJJJ</a:t>
            </a:r>
          </a:p>
        </p:txBody>
      </p:sp>
      <p:sp>
        <p:nvSpPr>
          <p:cNvPr id="9" name="Titel 8"/>
          <p:cNvSpPr>
            <a:spLocks noGrp="1"/>
          </p:cNvSpPr>
          <p:nvPr>
            <p:ph type="title" hasCustomPrompt="1"/>
          </p:nvPr>
        </p:nvSpPr>
        <p:spPr bwMode="gray">
          <a:xfrm>
            <a:off x="1088613" y="3603214"/>
            <a:ext cx="3429000" cy="1211234"/>
          </a:xfrm>
          <a:solidFill>
            <a:schemeClr val="accent2"/>
          </a:solidFill>
        </p:spPr>
        <p:txBody>
          <a:bodyPr vert="horz" wrap="square" lIns="324000" tIns="234000" rIns="324000" bIns="234000" anchor="b" anchorCtr="0">
            <a:spAutoFit/>
          </a:bodyPr>
          <a:lstStyle>
            <a:lvl1pPr>
              <a:lnSpc>
                <a:spcPct val="100000"/>
              </a:lnSpc>
              <a:defRPr sz="2400" baseline="0">
                <a:solidFill>
                  <a:schemeClr val="bg1"/>
                </a:solidFill>
                <a:latin typeface="+mj-lt"/>
              </a:defRPr>
            </a:lvl1pPr>
          </a:lstStyle>
          <a:p>
            <a:r>
              <a:rPr lang="de-DE" dirty="0"/>
              <a:t>Präsentationstitel maximal vierzeilig</a:t>
            </a:r>
          </a:p>
        </p:txBody>
      </p:sp>
      <p:grpSp>
        <p:nvGrpSpPr>
          <p:cNvPr id="26" name="Group 22">
            <a:extLst>
              <a:ext uri="{FF2B5EF4-FFF2-40B4-BE49-F238E27FC236}">
                <a16:creationId xmlns:a16="http://schemas.microsoft.com/office/drawing/2014/main" id="{CB493AE1-707D-4E0E-8D8B-CA32248A7F89}"/>
              </a:ext>
            </a:extLst>
          </p:cNvPr>
          <p:cNvGrpSpPr/>
          <p:nvPr/>
        </p:nvGrpSpPr>
        <p:grpSpPr bwMode="gray">
          <a:xfrm>
            <a:off x="491400" y="1309895"/>
            <a:ext cx="617935" cy="328613"/>
            <a:chOff x="9207511" y="2267609"/>
            <a:chExt cx="823913" cy="328613"/>
          </a:xfrm>
        </p:grpSpPr>
        <p:sp>
          <p:nvSpPr>
            <p:cNvPr id="27" name="Freeform 11">
              <a:extLst>
                <a:ext uri="{FF2B5EF4-FFF2-40B4-BE49-F238E27FC236}">
                  <a16:creationId xmlns:a16="http://schemas.microsoft.com/office/drawing/2014/main" id="{9E6A5EFC-5716-4C76-871B-1C1B5B7B721A}"/>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28" name="Rectangle 12">
              <a:extLst>
                <a:ext uri="{FF2B5EF4-FFF2-40B4-BE49-F238E27FC236}">
                  <a16:creationId xmlns:a16="http://schemas.microsoft.com/office/drawing/2014/main" id="{E8816F64-AC88-4AD6-B416-06AD934D922B}"/>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nvGrpSpPr>
            <p:cNvPr id="29" name="Group 25">
              <a:extLst>
                <a:ext uri="{FF2B5EF4-FFF2-40B4-BE49-F238E27FC236}">
                  <a16:creationId xmlns:a16="http://schemas.microsoft.com/office/drawing/2014/main" id="{130798D7-AF51-4FB8-A12B-B84D7777FEFE}"/>
                </a:ext>
              </a:extLst>
            </p:cNvPr>
            <p:cNvGrpSpPr/>
            <p:nvPr/>
          </p:nvGrpSpPr>
          <p:grpSpPr bwMode="gray">
            <a:xfrm>
              <a:off x="9207511" y="2267609"/>
              <a:ext cx="328840" cy="328613"/>
              <a:chOff x="9207511" y="2267609"/>
              <a:chExt cx="328840" cy="328613"/>
            </a:xfrm>
          </p:grpSpPr>
          <p:sp>
            <p:nvSpPr>
              <p:cNvPr id="30" name="Rectangle 13">
                <a:extLst>
                  <a:ext uri="{FF2B5EF4-FFF2-40B4-BE49-F238E27FC236}">
                    <a16:creationId xmlns:a16="http://schemas.microsoft.com/office/drawing/2014/main" id="{4CEE6984-5E71-45C9-AED1-46D804064D8E}"/>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31" name="Rectangle 14">
                <a:extLst>
                  <a:ext uri="{FF2B5EF4-FFF2-40B4-BE49-F238E27FC236}">
                    <a16:creationId xmlns:a16="http://schemas.microsoft.com/office/drawing/2014/main" id="{8394FC4D-9305-4433-BA8C-E00620CB9F88}"/>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32" name="Rectangle 15">
                <a:extLst>
                  <a:ext uri="{FF2B5EF4-FFF2-40B4-BE49-F238E27FC236}">
                    <a16:creationId xmlns:a16="http://schemas.microsoft.com/office/drawing/2014/main" id="{F87BAB14-0CE9-4D49-9BCD-E34778BDAC53}"/>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grpSp>
    </p:spTree>
    <p:extLst>
      <p:ext uri="{BB962C8B-B14F-4D97-AF65-F5344CB8AC3E}">
        <p14:creationId xmlns:p14="http://schemas.microsoft.com/office/powerpoint/2010/main" val="427242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03">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3293863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7"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ts val="2700"/>
              </a:lnSpc>
              <a:spcBef>
                <a:spcPct val="0"/>
              </a:spcBef>
              <a:spcAft>
                <a:spcPct val="0"/>
              </a:spcAft>
            </a:pPr>
            <a:endParaRPr lang="de-DE" sz="2400" b="0" i="0" baseline="0" dirty="0">
              <a:latin typeface="Arial" panose="020B0604020202020204" pitchFamily="34" charset="0"/>
              <a:ea typeface="+mj-ea"/>
              <a:cs typeface="+mj-cs"/>
              <a:sym typeface="Arial Narrow" panose="020B0606020202030204" pitchFamily="34" charset="0"/>
            </a:endParaRPr>
          </a:p>
        </p:txBody>
      </p:sp>
      <p:sp>
        <p:nvSpPr>
          <p:cNvPr id="22" name="Rechteck 21"/>
          <p:cNvSpPr/>
          <p:nvPr userDrawn="1"/>
        </p:nvSpPr>
        <p:spPr bwMode="gray">
          <a:xfrm>
            <a:off x="5454000" y="1733550"/>
            <a:ext cx="3690000" cy="3690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Bildplatzhalter 20"/>
          <p:cNvSpPr>
            <a:spLocks noGrp="1"/>
          </p:cNvSpPr>
          <p:nvPr>
            <p:ph type="pic" sz="quarter" idx="13"/>
          </p:nvPr>
        </p:nvSpPr>
        <p:spPr bwMode="gray">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1733550 h 6858000"/>
              <a:gd name="connsiteX3" fmla="*/ 5454000 w 9144000"/>
              <a:gd name="connsiteY3" fmla="*/ 1733550 h 6858000"/>
              <a:gd name="connsiteX4" fmla="*/ 5454000 w 9144000"/>
              <a:gd name="connsiteY4" fmla="*/ 5423550 h 6858000"/>
              <a:gd name="connsiteX5" fmla="*/ 9144000 w 9144000"/>
              <a:gd name="connsiteY5" fmla="*/ 5423550 h 6858000"/>
              <a:gd name="connsiteX6" fmla="*/ 9144000 w 9144000"/>
              <a:gd name="connsiteY6" fmla="*/ 6858000 h 6858000"/>
              <a:gd name="connsiteX7" fmla="*/ 0 w 9144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858000">
                <a:moveTo>
                  <a:pt x="0" y="0"/>
                </a:moveTo>
                <a:lnTo>
                  <a:pt x="9144000" y="0"/>
                </a:lnTo>
                <a:lnTo>
                  <a:pt x="9144000" y="1733550"/>
                </a:lnTo>
                <a:lnTo>
                  <a:pt x="5454000" y="1733550"/>
                </a:lnTo>
                <a:lnTo>
                  <a:pt x="5454000" y="5423550"/>
                </a:lnTo>
                <a:lnTo>
                  <a:pt x="9144000" y="5423550"/>
                </a:lnTo>
                <a:lnTo>
                  <a:pt x="9144000" y="6858000"/>
                </a:lnTo>
                <a:lnTo>
                  <a:pt x="0" y="6858000"/>
                </a:lnTo>
                <a:close/>
              </a:path>
            </a:pathLst>
          </a:custGeom>
          <a:solidFill>
            <a:srgbClr val="C6C7C8"/>
          </a:solidFill>
        </p:spPr>
        <p:txBody>
          <a:bodyPr wrap="square">
            <a:noAutofit/>
          </a:bodyPr>
          <a:lstStyle>
            <a:lvl1pPr>
              <a:defRPr b="0"/>
            </a:lvl1pPr>
          </a:lstStyle>
          <a:p>
            <a:r>
              <a:rPr lang="de-DE"/>
              <a:t>Bild durch Klicken auf Symbol hinzufügen</a:t>
            </a:r>
          </a:p>
        </p:txBody>
      </p:sp>
      <p:sp>
        <p:nvSpPr>
          <p:cNvPr id="56" name="Textplatzhalter 10"/>
          <p:cNvSpPr>
            <a:spLocks noGrp="1"/>
          </p:cNvSpPr>
          <p:nvPr>
            <p:ph type="body" sz="quarter" idx="12" hasCustomPrompt="1"/>
          </p:nvPr>
        </p:nvSpPr>
        <p:spPr bwMode="gray">
          <a:xfrm>
            <a:off x="323850" y="6512732"/>
            <a:ext cx="2880000" cy="128240"/>
          </a:xfrm>
        </p:spPr>
        <p:txBody>
          <a:bodyPr>
            <a:spAutoFit/>
          </a:bodyPr>
          <a:lstStyle>
            <a:lvl1pPr>
              <a:lnSpc>
                <a:spcPts val="960"/>
              </a:lnSpc>
              <a:defRPr sz="800" b="0">
                <a:solidFill>
                  <a:schemeClr val="bg1"/>
                </a:solidFill>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Marketing-Unterlage</a:t>
            </a:r>
          </a:p>
        </p:txBody>
      </p:sp>
      <p:grpSp>
        <p:nvGrpSpPr>
          <p:cNvPr id="27" name="Gruppieren 26"/>
          <p:cNvGrpSpPr/>
          <p:nvPr userDrawn="1"/>
        </p:nvGrpSpPr>
        <p:grpSpPr bwMode="gray">
          <a:xfrm>
            <a:off x="7994503" y="2060416"/>
            <a:ext cx="823913" cy="328613"/>
            <a:chOff x="323850" y="6294680"/>
            <a:chExt cx="823913" cy="328613"/>
          </a:xfrm>
        </p:grpSpPr>
        <p:sp>
          <p:nvSpPr>
            <p:cNvPr id="28" name="Freeform 11"/>
            <p:cNvSpPr>
              <a:spLocks noEditPoints="1"/>
            </p:cNvSpPr>
            <p:nvPr userDrawn="1"/>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Rectangle 12"/>
            <p:cNvSpPr>
              <a:spLocks noChangeArrowheads="1"/>
            </p:cNvSpPr>
            <p:nvPr userDrawn="1"/>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13"/>
            <p:cNvSpPr>
              <a:spLocks noChangeArrowheads="1"/>
            </p:cNvSpPr>
            <p:nvPr userDrawn="1"/>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Rectangle 14"/>
            <p:cNvSpPr>
              <a:spLocks noChangeArrowheads="1"/>
            </p:cNvSpPr>
            <p:nvPr userDrawn="1"/>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Rectangle 15"/>
            <p:cNvSpPr>
              <a:spLocks noChangeArrowheads="1"/>
            </p:cNvSpPr>
            <p:nvPr userDrawn="1"/>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9" name="Titel 8"/>
          <p:cNvSpPr>
            <a:spLocks noGrp="1"/>
          </p:cNvSpPr>
          <p:nvPr>
            <p:ph type="title" hasCustomPrompt="1"/>
          </p:nvPr>
        </p:nvSpPr>
        <p:spPr bwMode="gray">
          <a:xfrm>
            <a:off x="5778172" y="2683997"/>
            <a:ext cx="3042000" cy="692497"/>
          </a:xfrm>
        </p:spPr>
        <p:txBody>
          <a:bodyPr wrap="square" anchor="t" anchorCtr="0">
            <a:spAutoFit/>
          </a:bodyPr>
          <a:lstStyle>
            <a:lvl1pPr>
              <a:lnSpc>
                <a:spcPts val="2700"/>
              </a:lnSpc>
              <a:defRPr sz="2400" baseline="0">
                <a:solidFill>
                  <a:schemeClr val="accent2"/>
                </a:solidFill>
                <a:latin typeface="Arial Narrow" panose="020B0506020202030204" pitchFamily="34" charset="0"/>
              </a:defRPr>
            </a:lvl1pPr>
          </a:lstStyle>
          <a:p>
            <a:r>
              <a:rPr lang="de-DE" dirty="0"/>
              <a:t>Präsentationstitel maximal vierzeilig</a:t>
            </a:r>
          </a:p>
        </p:txBody>
      </p:sp>
      <p:sp>
        <p:nvSpPr>
          <p:cNvPr id="11" name="Textplatzhalter 10"/>
          <p:cNvSpPr>
            <a:spLocks noGrp="1"/>
          </p:cNvSpPr>
          <p:nvPr>
            <p:ph type="body" sz="quarter" idx="10" hasCustomPrompt="1"/>
          </p:nvPr>
        </p:nvSpPr>
        <p:spPr bwMode="gray">
          <a:xfrm>
            <a:off x="5777850" y="4430373"/>
            <a:ext cx="3042000" cy="218008"/>
          </a:xfrm>
        </p:spPr>
        <p:txBody>
          <a:bodyPr wrap="square">
            <a:spAutoFit/>
          </a:bodyPr>
          <a:lstStyle>
            <a:lvl1pPr>
              <a:lnSpc>
                <a:spcPts val="1700"/>
              </a:lnSpc>
              <a:spcBef>
                <a:spcPts val="0"/>
              </a:spcBef>
              <a:defRPr sz="1400" b="1">
                <a:solidFill>
                  <a:schemeClr val="accent1"/>
                </a:solidFill>
                <a:latin typeface="Arial Narrow" panose="020B0506020202030204" pitchFamily="34" charset="0"/>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Subheadline maximal zweizeilig</a:t>
            </a:r>
          </a:p>
        </p:txBody>
      </p:sp>
      <p:sp>
        <p:nvSpPr>
          <p:cNvPr id="12" name="Textplatzhalter 10"/>
          <p:cNvSpPr>
            <a:spLocks noGrp="1"/>
          </p:cNvSpPr>
          <p:nvPr>
            <p:ph type="body" sz="quarter" idx="11" hasCustomPrompt="1"/>
          </p:nvPr>
        </p:nvSpPr>
        <p:spPr bwMode="gray">
          <a:xfrm>
            <a:off x="5777850" y="4953092"/>
            <a:ext cx="3042000" cy="192360"/>
          </a:xfrm>
        </p:spPr>
        <p:txBody>
          <a:bodyPr wrap="square" anchor="b">
            <a:spAutoFit/>
          </a:bodyPr>
          <a:lstStyle>
            <a:lvl1pPr>
              <a:lnSpc>
                <a:spcPts val="1500"/>
              </a:lnSpc>
              <a:spcBef>
                <a:spcPts val="0"/>
              </a:spcBef>
              <a:defRPr sz="1200" b="0">
                <a:solidFill>
                  <a:schemeClr val="accent1"/>
                </a:solidFill>
                <a:latin typeface="Arial Narrow" panose="020B0506020202030204" pitchFamily="34" charset="0"/>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Name Referent | Ort | TT.MM.JJJJ</a:t>
            </a:r>
          </a:p>
        </p:txBody>
      </p:sp>
      <p:sp>
        <p:nvSpPr>
          <p:cNvPr id="17" name="Bildplatzhalter 5"/>
          <p:cNvSpPr>
            <a:spLocks noGrp="1"/>
          </p:cNvSpPr>
          <p:nvPr>
            <p:ph type="pic" sz="quarter" idx="14" hasCustomPrompt="1"/>
          </p:nvPr>
        </p:nvSpPr>
        <p:spPr bwMode="gray">
          <a:xfrm>
            <a:off x="5454000" y="5459062"/>
            <a:ext cx="1255368" cy="723900"/>
          </a:xfrm>
          <a:solidFill>
            <a:schemeClr val="bg1"/>
          </a:solidFill>
        </p:spPr>
        <p:txBody>
          <a:bodyPr/>
          <a:lstStyle>
            <a:lvl1pPr>
              <a:defRPr sz="1200" b="0">
                <a:latin typeface="Arial Narrow" panose="020B0506020202030204" pitchFamily="34" charset="0"/>
              </a:defRPr>
            </a:lvl1pPr>
          </a:lstStyle>
          <a:p>
            <a:r>
              <a:rPr lang="de-DE" dirty="0"/>
              <a:t>Platzhalter für ein Kooperationspartner Logo</a:t>
            </a:r>
          </a:p>
        </p:txBody>
      </p:sp>
      <p:grpSp>
        <p:nvGrpSpPr>
          <p:cNvPr id="18" name="Gruppieren 17"/>
          <p:cNvGrpSpPr/>
          <p:nvPr userDrawn="1"/>
        </p:nvGrpSpPr>
        <p:grpSpPr bwMode="gray">
          <a:xfrm>
            <a:off x="-122806" y="-125583"/>
            <a:ext cx="9390074" cy="7104692"/>
            <a:chOff x="-122806" y="-125583"/>
            <a:chExt cx="9390074" cy="7104692"/>
          </a:xfrm>
        </p:grpSpPr>
        <p:sp>
          <p:nvSpPr>
            <p:cNvPr id="19" name="Freihandform 18"/>
            <p:cNvSpPr/>
            <p:nvPr userDrawn="1"/>
          </p:nvSpPr>
          <p:spPr bwMode="gray">
            <a:xfrm>
              <a:off x="9159268"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ihandform 22"/>
            <p:cNvSpPr/>
            <p:nvPr userDrawn="1"/>
          </p:nvSpPr>
          <p:spPr bwMode="gray">
            <a:xfrm>
              <a:off x="9159268"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ihandform 23"/>
            <p:cNvSpPr/>
            <p:nvPr userDrawn="1"/>
          </p:nvSpPr>
          <p:spPr bwMode="gray">
            <a:xfrm>
              <a:off x="-122806"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ihandform 25"/>
            <p:cNvSpPr/>
            <p:nvPr userDrawn="1"/>
          </p:nvSpPr>
          <p:spPr bwMode="gray">
            <a:xfrm>
              <a:off x="-122806"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ihandform 32"/>
            <p:cNvSpPr/>
            <p:nvPr userDrawn="1"/>
          </p:nvSpPr>
          <p:spPr bwMode="gray">
            <a:xfrm>
              <a:off x="439198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userDrawn="1"/>
          </p:nvSpPr>
          <p:spPr bwMode="gray">
            <a:xfrm>
              <a:off x="475202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ihandform 34"/>
            <p:cNvSpPr/>
            <p:nvPr userDrawn="1"/>
          </p:nvSpPr>
          <p:spPr bwMode="gray">
            <a:xfrm>
              <a:off x="323528"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ihandform 35"/>
            <p:cNvSpPr/>
            <p:nvPr userDrawn="1"/>
          </p:nvSpPr>
          <p:spPr bwMode="gray">
            <a:xfrm>
              <a:off x="8820472"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ihandform 36"/>
            <p:cNvSpPr/>
            <p:nvPr userDrawn="1"/>
          </p:nvSpPr>
          <p:spPr bwMode="gray">
            <a:xfrm>
              <a:off x="439198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37"/>
            <p:cNvSpPr/>
            <p:nvPr userDrawn="1"/>
          </p:nvSpPr>
          <p:spPr bwMode="gray">
            <a:xfrm>
              <a:off x="475202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ihandform 38"/>
            <p:cNvSpPr/>
            <p:nvPr userDrawn="1"/>
          </p:nvSpPr>
          <p:spPr bwMode="gray">
            <a:xfrm>
              <a:off x="323528"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ihandform 39"/>
            <p:cNvSpPr/>
            <p:nvPr userDrawn="1"/>
          </p:nvSpPr>
          <p:spPr bwMode="gray">
            <a:xfrm>
              <a:off x="8820472"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03072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01">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23642538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38925" name="think-cell Folie" r:id="rId5" imgW="344" imgH="345" progId="TCLayout.ActiveDocument.1">
                  <p:embed/>
                </p:oleObj>
              </mc:Choice>
              <mc:Fallback>
                <p:oleObj name="think-cell Folie" r:id="rId5" imgW="344" imgH="345" progId="TCLayout.ActiveDocument.1">
                  <p:embed/>
                  <p:pic>
                    <p:nvPicPr>
                      <p:cNvPr id="6" name="Objekt 5" hidden="1"/>
                      <p:cNvPicPr/>
                      <p:nvPr/>
                    </p:nvPicPr>
                    <p:blipFill>
                      <a:blip r:embed="rId6"/>
                      <a:stretch>
                        <a:fillRect/>
                      </a:stretch>
                    </p:blipFill>
                    <p:spPr>
                      <a:xfrm>
                        <a:off x="1191" y="1588"/>
                        <a:ext cx="1191" cy="1588"/>
                      </a:xfrm>
                      <a:prstGeom prst="rect">
                        <a:avLst/>
                      </a:prstGeom>
                    </p:spPr>
                  </p:pic>
                </p:oleObj>
              </mc:Fallback>
            </mc:AlternateContent>
          </a:graphicData>
        </a:graphic>
      </p:graphicFrame>
      <p:sp>
        <p:nvSpPr>
          <p:cNvPr id="3" name="Rechteck 2" hidden="1"/>
          <p:cNvSpPr/>
          <p:nvPr userDrawn="1">
            <p:custDataLst>
              <p:tags r:id="rId3"/>
            </p:custDataLst>
          </p:nvPr>
        </p:nvSpPr>
        <p:spPr>
          <a:xfrm>
            <a:off x="0" y="0"/>
            <a:ext cx="119063"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buFontTx/>
              <a:buNone/>
            </a:pPr>
            <a:endParaRPr lang="de-DE" sz="2025" b="0" i="0" baseline="0" dirty="0" err="1">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bwMode="gray"/>
        <p:txBody>
          <a:bodyPr vert="horz"/>
          <a:lstStyle/>
          <a:p>
            <a:r>
              <a:rPr lang="en-US"/>
              <a:t>Click to edit Master title style</a:t>
            </a:r>
            <a:endParaRPr lang="de-DE"/>
          </a:p>
        </p:txBody>
      </p:sp>
      <p:sp>
        <p:nvSpPr>
          <p:cNvPr id="9" name="Textplatzhalter 7"/>
          <p:cNvSpPr>
            <a:spLocks noGrp="1"/>
          </p:cNvSpPr>
          <p:nvPr>
            <p:ph type="body" sz="quarter" idx="14" hasCustomPrompt="1"/>
          </p:nvPr>
        </p:nvSpPr>
        <p:spPr bwMode="gray">
          <a:xfrm>
            <a:off x="602559" y="1536186"/>
            <a:ext cx="8289000" cy="320601"/>
          </a:xfrm>
        </p:spPr>
        <p:txBody>
          <a:bodyPr wrap="square" lIns="0" tIns="0" rIns="0" bIns="0">
            <a:spAutoFit/>
          </a:bodyPr>
          <a:lstStyle>
            <a:lvl1pPr>
              <a:lnSpc>
                <a:spcPct val="102000"/>
              </a:lnSpc>
              <a:defRPr sz="1200" b="0">
                <a:solidFill>
                  <a:schemeClr val="accent1"/>
                </a:solidFill>
              </a:defRPr>
            </a:lvl1pPr>
            <a:lvl2pPr marL="135000" indent="-135000">
              <a:lnSpc>
                <a:spcPct val="102000"/>
              </a:lnSpc>
              <a:spcBef>
                <a:spcPts val="0"/>
              </a:spcBef>
              <a:buFont typeface="Wingdings" panose="05000000000000000000" pitchFamily="2" charset="2"/>
              <a:buChar char="§"/>
              <a:defRPr sz="900">
                <a:solidFill>
                  <a:schemeClr val="accent1"/>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Titel Agenda Nummer Eins</a:t>
            </a:r>
          </a:p>
          <a:p>
            <a:pPr lvl="1"/>
            <a:r>
              <a:rPr lang="de-DE" dirty="0"/>
              <a:t>Agenda Unterpunkt</a:t>
            </a:r>
          </a:p>
        </p:txBody>
      </p:sp>
      <p:sp>
        <p:nvSpPr>
          <p:cNvPr id="33" name="Textplatzhalter 7"/>
          <p:cNvSpPr>
            <a:spLocks noGrp="1"/>
          </p:cNvSpPr>
          <p:nvPr>
            <p:ph type="body" sz="quarter" idx="25" hasCustomPrompt="1"/>
          </p:nvPr>
        </p:nvSpPr>
        <p:spPr bwMode="gray">
          <a:xfrm>
            <a:off x="602559" y="2339730"/>
            <a:ext cx="8289000" cy="320601"/>
          </a:xfrm>
        </p:spPr>
        <p:txBody>
          <a:bodyPr wrap="square" lIns="0" tIns="0" rIns="0" bIns="0">
            <a:spAutoFit/>
          </a:bodyPr>
          <a:lstStyle>
            <a:lvl1pPr>
              <a:lnSpc>
                <a:spcPct val="102000"/>
              </a:lnSpc>
              <a:defRPr sz="1200" b="0">
                <a:solidFill>
                  <a:schemeClr val="accent1"/>
                </a:solidFill>
              </a:defRPr>
            </a:lvl1pPr>
            <a:lvl2pPr marL="135000" indent="-135000">
              <a:lnSpc>
                <a:spcPct val="102000"/>
              </a:lnSpc>
              <a:spcBef>
                <a:spcPts val="0"/>
              </a:spcBef>
              <a:buFont typeface="Wingdings" panose="05000000000000000000" pitchFamily="2" charset="2"/>
              <a:buChar char="§"/>
              <a:defRPr sz="900">
                <a:solidFill>
                  <a:schemeClr val="accent1"/>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Titel Agenda Nummer Zwei</a:t>
            </a:r>
          </a:p>
          <a:p>
            <a:pPr lvl="1"/>
            <a:r>
              <a:rPr lang="de-DE" dirty="0"/>
              <a:t>Agenda Unterpunkt</a:t>
            </a:r>
          </a:p>
        </p:txBody>
      </p:sp>
      <p:sp>
        <p:nvSpPr>
          <p:cNvPr id="34" name="Textplatzhalter 7"/>
          <p:cNvSpPr>
            <a:spLocks noGrp="1"/>
          </p:cNvSpPr>
          <p:nvPr>
            <p:ph type="body" sz="quarter" idx="26" hasCustomPrompt="1"/>
          </p:nvPr>
        </p:nvSpPr>
        <p:spPr bwMode="gray">
          <a:xfrm>
            <a:off x="602559" y="3143274"/>
            <a:ext cx="8289000" cy="320601"/>
          </a:xfrm>
        </p:spPr>
        <p:txBody>
          <a:bodyPr wrap="square" lIns="0" tIns="0" rIns="0" bIns="0">
            <a:spAutoFit/>
          </a:bodyPr>
          <a:lstStyle>
            <a:lvl1pPr>
              <a:lnSpc>
                <a:spcPct val="102000"/>
              </a:lnSpc>
              <a:defRPr sz="1200" b="0">
                <a:solidFill>
                  <a:schemeClr val="accent1"/>
                </a:solidFill>
              </a:defRPr>
            </a:lvl1pPr>
            <a:lvl2pPr marL="135000" indent="-135000">
              <a:lnSpc>
                <a:spcPct val="102000"/>
              </a:lnSpc>
              <a:spcBef>
                <a:spcPts val="0"/>
              </a:spcBef>
              <a:buFont typeface="Wingdings" panose="05000000000000000000" pitchFamily="2" charset="2"/>
              <a:buChar char="§"/>
              <a:defRPr sz="900">
                <a:solidFill>
                  <a:schemeClr val="accent1"/>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Titel Agenda Nummer Drei</a:t>
            </a:r>
          </a:p>
          <a:p>
            <a:pPr lvl="1"/>
            <a:r>
              <a:rPr lang="de-DE" dirty="0"/>
              <a:t>Agenda Unterpunkt</a:t>
            </a:r>
          </a:p>
        </p:txBody>
      </p:sp>
      <p:sp>
        <p:nvSpPr>
          <p:cNvPr id="35" name="Textplatzhalter 7"/>
          <p:cNvSpPr>
            <a:spLocks noGrp="1"/>
          </p:cNvSpPr>
          <p:nvPr>
            <p:ph type="body" sz="quarter" idx="27" hasCustomPrompt="1"/>
          </p:nvPr>
        </p:nvSpPr>
        <p:spPr bwMode="gray">
          <a:xfrm>
            <a:off x="602559" y="3946817"/>
            <a:ext cx="8289000" cy="320601"/>
          </a:xfrm>
        </p:spPr>
        <p:txBody>
          <a:bodyPr wrap="square" lIns="0" tIns="0" rIns="0" bIns="0">
            <a:spAutoFit/>
          </a:bodyPr>
          <a:lstStyle>
            <a:lvl1pPr>
              <a:lnSpc>
                <a:spcPct val="102000"/>
              </a:lnSpc>
              <a:defRPr sz="1200" b="0">
                <a:solidFill>
                  <a:schemeClr val="accent1"/>
                </a:solidFill>
              </a:defRPr>
            </a:lvl1pPr>
            <a:lvl2pPr marL="135000" indent="-135000">
              <a:lnSpc>
                <a:spcPct val="102000"/>
              </a:lnSpc>
              <a:spcBef>
                <a:spcPts val="0"/>
              </a:spcBef>
              <a:buFont typeface="Wingdings" panose="05000000000000000000" pitchFamily="2" charset="2"/>
              <a:buChar char="§"/>
              <a:defRPr sz="900">
                <a:solidFill>
                  <a:schemeClr val="accent1"/>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Titel Agenda Nummer Vier</a:t>
            </a:r>
          </a:p>
          <a:p>
            <a:pPr lvl="1"/>
            <a:r>
              <a:rPr lang="de-DE" dirty="0"/>
              <a:t>Agenda Unterpunkt</a:t>
            </a:r>
          </a:p>
        </p:txBody>
      </p:sp>
      <p:sp>
        <p:nvSpPr>
          <p:cNvPr id="36" name="Textplatzhalter 7"/>
          <p:cNvSpPr>
            <a:spLocks noGrp="1"/>
          </p:cNvSpPr>
          <p:nvPr>
            <p:ph type="body" sz="quarter" idx="28" hasCustomPrompt="1"/>
          </p:nvPr>
        </p:nvSpPr>
        <p:spPr bwMode="gray">
          <a:xfrm>
            <a:off x="602559" y="4750362"/>
            <a:ext cx="8289000" cy="320601"/>
          </a:xfrm>
        </p:spPr>
        <p:txBody>
          <a:bodyPr wrap="square" lIns="0" tIns="0" rIns="0" bIns="0">
            <a:spAutoFit/>
          </a:bodyPr>
          <a:lstStyle>
            <a:lvl1pPr>
              <a:lnSpc>
                <a:spcPct val="102000"/>
              </a:lnSpc>
              <a:defRPr sz="1200" b="0">
                <a:solidFill>
                  <a:schemeClr val="accent1"/>
                </a:solidFill>
              </a:defRPr>
            </a:lvl1pPr>
            <a:lvl2pPr marL="135000" indent="-135000">
              <a:lnSpc>
                <a:spcPct val="102000"/>
              </a:lnSpc>
              <a:spcBef>
                <a:spcPts val="0"/>
              </a:spcBef>
              <a:buFont typeface="Wingdings" panose="05000000000000000000" pitchFamily="2" charset="2"/>
              <a:buChar char="§"/>
              <a:defRPr sz="900">
                <a:solidFill>
                  <a:schemeClr val="accent1"/>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Titel Agenda Nummer Fünf</a:t>
            </a:r>
          </a:p>
          <a:p>
            <a:pPr lvl="1"/>
            <a:r>
              <a:rPr lang="de-DE" dirty="0"/>
              <a:t>Agenda Unterpunkt</a:t>
            </a:r>
          </a:p>
        </p:txBody>
      </p:sp>
      <p:sp>
        <p:nvSpPr>
          <p:cNvPr id="37" name="Textplatzhalter 7"/>
          <p:cNvSpPr>
            <a:spLocks noGrp="1"/>
          </p:cNvSpPr>
          <p:nvPr>
            <p:ph type="body" sz="quarter" idx="29" hasCustomPrompt="1"/>
          </p:nvPr>
        </p:nvSpPr>
        <p:spPr bwMode="gray">
          <a:xfrm>
            <a:off x="602559" y="5553906"/>
            <a:ext cx="8289000" cy="320601"/>
          </a:xfrm>
        </p:spPr>
        <p:txBody>
          <a:bodyPr wrap="square" lIns="0" tIns="0" rIns="0" bIns="0">
            <a:spAutoFit/>
          </a:bodyPr>
          <a:lstStyle>
            <a:lvl1pPr>
              <a:lnSpc>
                <a:spcPct val="102000"/>
              </a:lnSpc>
              <a:defRPr sz="1200" b="0">
                <a:solidFill>
                  <a:schemeClr val="accent1"/>
                </a:solidFill>
              </a:defRPr>
            </a:lvl1pPr>
            <a:lvl2pPr marL="135000" indent="-135000">
              <a:lnSpc>
                <a:spcPct val="102000"/>
              </a:lnSpc>
              <a:spcBef>
                <a:spcPts val="0"/>
              </a:spcBef>
              <a:buFont typeface="Wingdings" panose="05000000000000000000" pitchFamily="2" charset="2"/>
              <a:buChar char="§"/>
              <a:defRPr sz="900">
                <a:solidFill>
                  <a:schemeClr val="accent1"/>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Titel Agenda Nummer Sechs</a:t>
            </a:r>
          </a:p>
          <a:p>
            <a:pPr lvl="1"/>
            <a:r>
              <a:rPr lang="de-DE" dirty="0"/>
              <a:t>Agenda Unterpunkt</a:t>
            </a:r>
          </a:p>
        </p:txBody>
      </p:sp>
      <p:sp>
        <p:nvSpPr>
          <p:cNvPr id="19" name="Textplatzhalter 7"/>
          <p:cNvSpPr>
            <a:spLocks noGrp="1"/>
          </p:cNvSpPr>
          <p:nvPr>
            <p:ph type="body" sz="quarter" idx="30" hasCustomPrompt="1"/>
          </p:nvPr>
        </p:nvSpPr>
        <p:spPr bwMode="gray">
          <a:xfrm>
            <a:off x="251922" y="1384300"/>
            <a:ext cx="181139" cy="392415"/>
          </a:xfrm>
        </p:spPr>
        <p:txBody>
          <a:bodyPr wrap="none" lIns="0" tIns="0" rIns="0" bIns="0" anchor="t" anchorCtr="0">
            <a:spAutoFit/>
          </a:bodyPr>
          <a:lstStyle>
            <a:lvl1pPr algn="r">
              <a:lnSpc>
                <a:spcPct val="100000"/>
              </a:lnSpc>
              <a:defRPr sz="2550" b="0">
                <a:solidFill>
                  <a:schemeClr val="accent2"/>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1</a:t>
            </a:r>
          </a:p>
        </p:txBody>
      </p:sp>
      <p:sp>
        <p:nvSpPr>
          <p:cNvPr id="20" name="Textplatzhalter 7"/>
          <p:cNvSpPr>
            <a:spLocks noGrp="1"/>
          </p:cNvSpPr>
          <p:nvPr>
            <p:ph type="body" sz="quarter" idx="31" hasCustomPrompt="1"/>
          </p:nvPr>
        </p:nvSpPr>
        <p:spPr bwMode="gray">
          <a:xfrm>
            <a:off x="251921" y="2253246"/>
            <a:ext cx="181139" cy="392415"/>
          </a:xfrm>
        </p:spPr>
        <p:txBody>
          <a:bodyPr wrap="none" lIns="0" tIns="0" rIns="0" bIns="0" anchor="ctr" anchorCtr="0">
            <a:spAutoFit/>
          </a:bodyPr>
          <a:lstStyle>
            <a:lvl1pPr algn="r">
              <a:lnSpc>
                <a:spcPct val="100000"/>
              </a:lnSpc>
              <a:defRPr sz="2550" b="0">
                <a:solidFill>
                  <a:schemeClr val="accent2"/>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2</a:t>
            </a:r>
          </a:p>
        </p:txBody>
      </p:sp>
      <p:sp>
        <p:nvSpPr>
          <p:cNvPr id="21" name="Textplatzhalter 7"/>
          <p:cNvSpPr>
            <a:spLocks noGrp="1"/>
          </p:cNvSpPr>
          <p:nvPr>
            <p:ph type="body" sz="quarter" idx="32" hasCustomPrompt="1"/>
          </p:nvPr>
        </p:nvSpPr>
        <p:spPr bwMode="gray">
          <a:xfrm>
            <a:off x="251921" y="3056790"/>
            <a:ext cx="181139" cy="392415"/>
          </a:xfrm>
        </p:spPr>
        <p:txBody>
          <a:bodyPr wrap="none" lIns="0" tIns="0" rIns="0" bIns="0" anchor="ctr" anchorCtr="0">
            <a:spAutoFit/>
          </a:bodyPr>
          <a:lstStyle>
            <a:lvl1pPr algn="r">
              <a:lnSpc>
                <a:spcPct val="100000"/>
              </a:lnSpc>
              <a:defRPr sz="2550" b="0">
                <a:solidFill>
                  <a:schemeClr val="accent2"/>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3</a:t>
            </a:r>
          </a:p>
        </p:txBody>
      </p:sp>
      <p:sp>
        <p:nvSpPr>
          <p:cNvPr id="22" name="Textplatzhalter 7"/>
          <p:cNvSpPr>
            <a:spLocks noGrp="1"/>
          </p:cNvSpPr>
          <p:nvPr>
            <p:ph type="body" sz="quarter" idx="33" hasCustomPrompt="1"/>
          </p:nvPr>
        </p:nvSpPr>
        <p:spPr bwMode="gray">
          <a:xfrm>
            <a:off x="251921" y="3860334"/>
            <a:ext cx="181139" cy="392415"/>
          </a:xfrm>
        </p:spPr>
        <p:txBody>
          <a:bodyPr wrap="none" lIns="0" tIns="0" rIns="0" bIns="0" anchor="ctr" anchorCtr="0">
            <a:spAutoFit/>
          </a:bodyPr>
          <a:lstStyle>
            <a:lvl1pPr algn="r">
              <a:lnSpc>
                <a:spcPct val="100000"/>
              </a:lnSpc>
              <a:defRPr sz="2550" b="0">
                <a:solidFill>
                  <a:schemeClr val="accent2"/>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4</a:t>
            </a:r>
          </a:p>
        </p:txBody>
      </p:sp>
      <p:sp>
        <p:nvSpPr>
          <p:cNvPr id="23" name="Textplatzhalter 7"/>
          <p:cNvSpPr>
            <a:spLocks noGrp="1"/>
          </p:cNvSpPr>
          <p:nvPr>
            <p:ph type="body" sz="quarter" idx="34" hasCustomPrompt="1"/>
          </p:nvPr>
        </p:nvSpPr>
        <p:spPr bwMode="gray">
          <a:xfrm>
            <a:off x="251921" y="4663878"/>
            <a:ext cx="181139" cy="392415"/>
          </a:xfrm>
        </p:spPr>
        <p:txBody>
          <a:bodyPr wrap="none" lIns="0" tIns="0" rIns="0" bIns="0" anchor="ctr" anchorCtr="0">
            <a:spAutoFit/>
          </a:bodyPr>
          <a:lstStyle>
            <a:lvl1pPr algn="r">
              <a:lnSpc>
                <a:spcPct val="100000"/>
              </a:lnSpc>
              <a:defRPr sz="2550" b="0">
                <a:solidFill>
                  <a:schemeClr val="accent2"/>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5</a:t>
            </a:r>
          </a:p>
        </p:txBody>
      </p:sp>
      <p:sp>
        <p:nvSpPr>
          <p:cNvPr id="24" name="Textplatzhalter 7"/>
          <p:cNvSpPr>
            <a:spLocks noGrp="1"/>
          </p:cNvSpPr>
          <p:nvPr>
            <p:ph type="body" sz="quarter" idx="35" hasCustomPrompt="1"/>
          </p:nvPr>
        </p:nvSpPr>
        <p:spPr bwMode="gray">
          <a:xfrm>
            <a:off x="251921" y="5467422"/>
            <a:ext cx="181139" cy="392415"/>
          </a:xfrm>
        </p:spPr>
        <p:txBody>
          <a:bodyPr wrap="none" lIns="0" tIns="0" rIns="0" bIns="0" anchor="ctr" anchorCtr="0">
            <a:spAutoFit/>
          </a:bodyPr>
          <a:lstStyle>
            <a:lvl1pPr algn="r">
              <a:lnSpc>
                <a:spcPct val="100000"/>
              </a:lnSpc>
              <a:defRPr sz="2550" b="0">
                <a:solidFill>
                  <a:schemeClr val="accent2"/>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6</a:t>
            </a:r>
          </a:p>
        </p:txBody>
      </p:sp>
    </p:spTree>
    <p:extLst>
      <p:ext uri="{BB962C8B-B14F-4D97-AF65-F5344CB8AC3E}">
        <p14:creationId xmlns:p14="http://schemas.microsoft.com/office/powerpoint/2010/main" val="42010089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02">
    <p:spTree>
      <p:nvGrpSpPr>
        <p:cNvPr id="1" name=""/>
        <p:cNvGrpSpPr/>
        <p:nvPr/>
      </p:nvGrpSpPr>
      <p:grpSpPr>
        <a:xfrm>
          <a:off x="0" y="0"/>
          <a:ext cx="0" cy="0"/>
          <a:chOff x="0" y="0"/>
          <a:chExt cx="0" cy="0"/>
        </a:xfrm>
      </p:grpSpPr>
      <p:graphicFrame>
        <p:nvGraphicFramePr>
          <p:cNvPr id="56" name="Objekt 55" hidden="1"/>
          <p:cNvGraphicFramePr>
            <a:graphicFrameLocks noChangeAspect="1"/>
          </p:cNvGraphicFramePr>
          <p:nvPr userDrawn="1">
            <p:custDataLst>
              <p:tags r:id="rId2"/>
            </p:custDataLst>
            <p:extLst>
              <p:ext uri="{D42A27DB-BD31-4B8C-83A1-F6EECF244321}">
                <p14:modId xmlns:p14="http://schemas.microsoft.com/office/powerpoint/2010/main" val="2900804567"/>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9949" name="think-cell Folie" r:id="rId5" imgW="344" imgH="345" progId="TCLayout.ActiveDocument.1">
                  <p:embed/>
                </p:oleObj>
              </mc:Choice>
              <mc:Fallback>
                <p:oleObj name="think-cell Folie" r:id="rId5" imgW="344" imgH="345" progId="TCLayout.ActiveDocument.1">
                  <p:embed/>
                  <p:pic>
                    <p:nvPicPr>
                      <p:cNvPr id="56" name="Objekt 55"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55" name="Rechteck 54" hidden="1"/>
          <p:cNvSpPr/>
          <p:nvPr userDrawn="1">
            <p:custDataLst>
              <p:tags r:id="rId3"/>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bwMode="gray"/>
        <p:txBody>
          <a:bodyPr vert="horz"/>
          <a:lstStyle/>
          <a:p>
            <a:r>
              <a:rPr lang="en-US"/>
              <a:t>Click to edit Master title style</a:t>
            </a:r>
            <a:endParaRPr lang="de-DE"/>
          </a:p>
        </p:txBody>
      </p:sp>
      <p:sp>
        <p:nvSpPr>
          <p:cNvPr id="57" name="Textplatzhalter 7"/>
          <p:cNvSpPr>
            <a:spLocks noGrp="1"/>
          </p:cNvSpPr>
          <p:nvPr>
            <p:ph type="body" sz="quarter" idx="14" hasCustomPrompt="1"/>
          </p:nvPr>
        </p:nvSpPr>
        <p:spPr bwMode="gray">
          <a:xfrm>
            <a:off x="602558" y="1536186"/>
            <a:ext cx="3834000" cy="320601"/>
          </a:xfrm>
        </p:spPr>
        <p:txBody>
          <a:bodyPr wrap="square" lIns="0" tIns="0" rIns="0" bIns="0">
            <a:spAutoFit/>
          </a:bodyPr>
          <a:lstStyle>
            <a:lvl1pPr>
              <a:lnSpc>
                <a:spcPct val="102000"/>
              </a:lnSpc>
              <a:defRPr sz="1200" b="0">
                <a:solidFill>
                  <a:schemeClr val="accent1"/>
                </a:solidFill>
              </a:defRPr>
            </a:lvl1pPr>
            <a:lvl2pPr marL="135000" indent="-135000">
              <a:lnSpc>
                <a:spcPct val="102000"/>
              </a:lnSpc>
              <a:spcBef>
                <a:spcPts val="0"/>
              </a:spcBef>
              <a:buFont typeface="Wingdings" panose="05000000000000000000" pitchFamily="2" charset="2"/>
              <a:buChar char="§"/>
              <a:defRPr sz="900">
                <a:solidFill>
                  <a:schemeClr val="accent1"/>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Titel </a:t>
            </a:r>
            <a:r>
              <a:rPr lang="de-DE" noProof="0" dirty="0"/>
              <a:t>Agenda</a:t>
            </a:r>
            <a:r>
              <a:rPr lang="de-DE" dirty="0"/>
              <a:t> Nummer Eins</a:t>
            </a:r>
          </a:p>
          <a:p>
            <a:pPr lvl="1"/>
            <a:r>
              <a:rPr lang="de-DE" dirty="0"/>
              <a:t>Agenda Unterpunkt</a:t>
            </a:r>
          </a:p>
        </p:txBody>
      </p:sp>
      <p:sp>
        <p:nvSpPr>
          <p:cNvPr id="58" name="Textplatzhalter 7"/>
          <p:cNvSpPr>
            <a:spLocks noGrp="1"/>
          </p:cNvSpPr>
          <p:nvPr>
            <p:ph type="body" sz="quarter" idx="36" hasCustomPrompt="1"/>
          </p:nvPr>
        </p:nvSpPr>
        <p:spPr bwMode="gray">
          <a:xfrm>
            <a:off x="602558" y="2339730"/>
            <a:ext cx="3834000" cy="320601"/>
          </a:xfrm>
        </p:spPr>
        <p:txBody>
          <a:bodyPr wrap="square" lIns="0" tIns="0" rIns="0" bIns="0">
            <a:spAutoFit/>
          </a:bodyPr>
          <a:lstStyle>
            <a:lvl1pPr>
              <a:lnSpc>
                <a:spcPct val="102000"/>
              </a:lnSpc>
              <a:defRPr sz="1200" b="0">
                <a:solidFill>
                  <a:schemeClr val="accent1"/>
                </a:solidFill>
              </a:defRPr>
            </a:lvl1pPr>
            <a:lvl2pPr marL="135000" indent="-135000">
              <a:lnSpc>
                <a:spcPct val="102000"/>
              </a:lnSpc>
              <a:spcBef>
                <a:spcPts val="0"/>
              </a:spcBef>
              <a:buFont typeface="Wingdings" panose="05000000000000000000" pitchFamily="2" charset="2"/>
              <a:buChar char="§"/>
              <a:defRPr sz="900">
                <a:solidFill>
                  <a:schemeClr val="accent1"/>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Titel Agenda Nummer Zwei</a:t>
            </a:r>
          </a:p>
          <a:p>
            <a:pPr lvl="1"/>
            <a:r>
              <a:rPr lang="de-DE" dirty="0"/>
              <a:t>Agenda Unterpunkt</a:t>
            </a:r>
          </a:p>
        </p:txBody>
      </p:sp>
      <p:sp>
        <p:nvSpPr>
          <p:cNvPr id="59" name="Textplatzhalter 7"/>
          <p:cNvSpPr>
            <a:spLocks noGrp="1"/>
          </p:cNvSpPr>
          <p:nvPr>
            <p:ph type="body" sz="quarter" idx="26" hasCustomPrompt="1"/>
          </p:nvPr>
        </p:nvSpPr>
        <p:spPr bwMode="gray">
          <a:xfrm>
            <a:off x="602558" y="3143274"/>
            <a:ext cx="3834000" cy="320601"/>
          </a:xfrm>
        </p:spPr>
        <p:txBody>
          <a:bodyPr wrap="square" lIns="0" tIns="0" rIns="0" bIns="0">
            <a:spAutoFit/>
          </a:bodyPr>
          <a:lstStyle>
            <a:lvl1pPr>
              <a:lnSpc>
                <a:spcPct val="102000"/>
              </a:lnSpc>
              <a:defRPr sz="1200" b="0">
                <a:solidFill>
                  <a:schemeClr val="accent1"/>
                </a:solidFill>
              </a:defRPr>
            </a:lvl1pPr>
            <a:lvl2pPr marL="135000" indent="-135000">
              <a:lnSpc>
                <a:spcPct val="102000"/>
              </a:lnSpc>
              <a:spcBef>
                <a:spcPts val="0"/>
              </a:spcBef>
              <a:buFont typeface="Wingdings" panose="05000000000000000000" pitchFamily="2" charset="2"/>
              <a:buChar char="§"/>
              <a:defRPr sz="900">
                <a:solidFill>
                  <a:schemeClr val="accent1"/>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Titel Agenda Nummer Drei</a:t>
            </a:r>
          </a:p>
          <a:p>
            <a:pPr lvl="1"/>
            <a:r>
              <a:rPr lang="de-DE" dirty="0"/>
              <a:t>Agenda Unterpunkt</a:t>
            </a:r>
          </a:p>
        </p:txBody>
      </p:sp>
      <p:sp>
        <p:nvSpPr>
          <p:cNvPr id="60" name="Textplatzhalter 7"/>
          <p:cNvSpPr>
            <a:spLocks noGrp="1"/>
          </p:cNvSpPr>
          <p:nvPr>
            <p:ph type="body" sz="quarter" idx="37" hasCustomPrompt="1"/>
          </p:nvPr>
        </p:nvSpPr>
        <p:spPr bwMode="gray">
          <a:xfrm>
            <a:off x="602558" y="3946817"/>
            <a:ext cx="3834000" cy="320601"/>
          </a:xfrm>
        </p:spPr>
        <p:txBody>
          <a:bodyPr wrap="square" lIns="0" tIns="0" rIns="0" bIns="0">
            <a:spAutoFit/>
          </a:bodyPr>
          <a:lstStyle>
            <a:lvl1pPr>
              <a:lnSpc>
                <a:spcPct val="102000"/>
              </a:lnSpc>
              <a:defRPr sz="1200" b="0">
                <a:solidFill>
                  <a:schemeClr val="accent1"/>
                </a:solidFill>
              </a:defRPr>
            </a:lvl1pPr>
            <a:lvl2pPr marL="135000" indent="-135000">
              <a:lnSpc>
                <a:spcPct val="102000"/>
              </a:lnSpc>
              <a:spcBef>
                <a:spcPts val="0"/>
              </a:spcBef>
              <a:buFont typeface="Wingdings" panose="05000000000000000000" pitchFamily="2" charset="2"/>
              <a:buChar char="§"/>
              <a:defRPr sz="900">
                <a:solidFill>
                  <a:schemeClr val="accent1"/>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Titel Agenda Nummer Vier</a:t>
            </a:r>
          </a:p>
          <a:p>
            <a:pPr lvl="1"/>
            <a:r>
              <a:rPr lang="de-DE" dirty="0"/>
              <a:t>Agenda Unterpunkt</a:t>
            </a:r>
          </a:p>
        </p:txBody>
      </p:sp>
      <p:sp>
        <p:nvSpPr>
          <p:cNvPr id="61" name="Textplatzhalter 7"/>
          <p:cNvSpPr>
            <a:spLocks noGrp="1"/>
          </p:cNvSpPr>
          <p:nvPr>
            <p:ph type="body" sz="quarter" idx="28" hasCustomPrompt="1"/>
          </p:nvPr>
        </p:nvSpPr>
        <p:spPr bwMode="gray">
          <a:xfrm>
            <a:off x="602558" y="4750362"/>
            <a:ext cx="3834000" cy="320601"/>
          </a:xfrm>
        </p:spPr>
        <p:txBody>
          <a:bodyPr wrap="square" lIns="0" tIns="0" rIns="0" bIns="0">
            <a:spAutoFit/>
          </a:bodyPr>
          <a:lstStyle>
            <a:lvl1pPr>
              <a:lnSpc>
                <a:spcPct val="102000"/>
              </a:lnSpc>
              <a:defRPr sz="1200" b="0">
                <a:solidFill>
                  <a:schemeClr val="accent1"/>
                </a:solidFill>
              </a:defRPr>
            </a:lvl1pPr>
            <a:lvl2pPr marL="135000" indent="-135000">
              <a:lnSpc>
                <a:spcPct val="102000"/>
              </a:lnSpc>
              <a:spcBef>
                <a:spcPts val="0"/>
              </a:spcBef>
              <a:buFont typeface="Wingdings" panose="05000000000000000000" pitchFamily="2" charset="2"/>
              <a:buChar char="§"/>
              <a:defRPr sz="900">
                <a:solidFill>
                  <a:schemeClr val="accent1"/>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Titel Agenda Nummer Fünf</a:t>
            </a:r>
          </a:p>
          <a:p>
            <a:pPr lvl="1"/>
            <a:r>
              <a:rPr lang="de-DE" dirty="0"/>
              <a:t>Agenda Unterpunkt</a:t>
            </a:r>
          </a:p>
        </p:txBody>
      </p:sp>
      <p:sp>
        <p:nvSpPr>
          <p:cNvPr id="62" name="Textplatzhalter 7"/>
          <p:cNvSpPr>
            <a:spLocks noGrp="1"/>
          </p:cNvSpPr>
          <p:nvPr>
            <p:ph type="body" sz="quarter" idx="38" hasCustomPrompt="1"/>
          </p:nvPr>
        </p:nvSpPr>
        <p:spPr bwMode="gray">
          <a:xfrm>
            <a:off x="602558" y="5553906"/>
            <a:ext cx="3834000" cy="320601"/>
          </a:xfrm>
        </p:spPr>
        <p:txBody>
          <a:bodyPr wrap="square" lIns="0" tIns="0" rIns="0" bIns="0">
            <a:spAutoFit/>
          </a:bodyPr>
          <a:lstStyle>
            <a:lvl1pPr>
              <a:lnSpc>
                <a:spcPct val="102000"/>
              </a:lnSpc>
              <a:defRPr sz="1200" b="0">
                <a:solidFill>
                  <a:schemeClr val="accent1"/>
                </a:solidFill>
              </a:defRPr>
            </a:lvl1pPr>
            <a:lvl2pPr marL="135000" indent="-135000">
              <a:lnSpc>
                <a:spcPct val="102000"/>
              </a:lnSpc>
              <a:spcBef>
                <a:spcPts val="0"/>
              </a:spcBef>
              <a:buFont typeface="Wingdings" panose="05000000000000000000" pitchFamily="2" charset="2"/>
              <a:buChar char="§"/>
              <a:defRPr sz="900">
                <a:solidFill>
                  <a:schemeClr val="accent1"/>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Titel Agenda Nummer Sechs</a:t>
            </a:r>
          </a:p>
          <a:p>
            <a:pPr lvl="1"/>
            <a:r>
              <a:rPr lang="de-DE" dirty="0"/>
              <a:t>Agenda Unterpunkt</a:t>
            </a:r>
          </a:p>
        </p:txBody>
      </p:sp>
      <p:sp>
        <p:nvSpPr>
          <p:cNvPr id="63" name="Textplatzhalter 7"/>
          <p:cNvSpPr>
            <a:spLocks noGrp="1"/>
          </p:cNvSpPr>
          <p:nvPr>
            <p:ph type="body" sz="quarter" idx="39" hasCustomPrompt="1"/>
          </p:nvPr>
        </p:nvSpPr>
        <p:spPr bwMode="gray">
          <a:xfrm>
            <a:off x="5209942" y="1536186"/>
            <a:ext cx="3681578" cy="320601"/>
          </a:xfrm>
        </p:spPr>
        <p:txBody>
          <a:bodyPr wrap="square" lIns="0" tIns="0" rIns="0" bIns="0">
            <a:spAutoFit/>
          </a:bodyPr>
          <a:lstStyle>
            <a:lvl1pPr>
              <a:lnSpc>
                <a:spcPct val="102000"/>
              </a:lnSpc>
              <a:defRPr sz="1200" b="0">
                <a:solidFill>
                  <a:schemeClr val="accent1"/>
                </a:solidFill>
              </a:defRPr>
            </a:lvl1pPr>
            <a:lvl2pPr marL="135000" indent="-135000">
              <a:lnSpc>
                <a:spcPct val="102000"/>
              </a:lnSpc>
              <a:spcBef>
                <a:spcPts val="0"/>
              </a:spcBef>
              <a:buFont typeface="Wingdings" panose="05000000000000000000" pitchFamily="2" charset="2"/>
              <a:buChar char="§"/>
              <a:defRPr sz="900">
                <a:solidFill>
                  <a:schemeClr val="accent1"/>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Titel Agenda Nummer Sieben</a:t>
            </a:r>
          </a:p>
          <a:p>
            <a:pPr lvl="1"/>
            <a:r>
              <a:rPr lang="de-DE" dirty="0"/>
              <a:t>Agenda Unterpunkt</a:t>
            </a:r>
          </a:p>
        </p:txBody>
      </p:sp>
      <p:sp>
        <p:nvSpPr>
          <p:cNvPr id="64" name="Textplatzhalter 7"/>
          <p:cNvSpPr>
            <a:spLocks noGrp="1"/>
          </p:cNvSpPr>
          <p:nvPr>
            <p:ph type="body" sz="quarter" idx="40" hasCustomPrompt="1"/>
          </p:nvPr>
        </p:nvSpPr>
        <p:spPr bwMode="gray">
          <a:xfrm>
            <a:off x="5209942" y="2339730"/>
            <a:ext cx="3681578" cy="320601"/>
          </a:xfrm>
        </p:spPr>
        <p:txBody>
          <a:bodyPr wrap="square" lIns="0" tIns="0" rIns="0" bIns="0">
            <a:spAutoFit/>
          </a:bodyPr>
          <a:lstStyle>
            <a:lvl1pPr>
              <a:lnSpc>
                <a:spcPct val="102000"/>
              </a:lnSpc>
              <a:defRPr sz="1200" b="0">
                <a:solidFill>
                  <a:schemeClr val="accent1"/>
                </a:solidFill>
              </a:defRPr>
            </a:lvl1pPr>
            <a:lvl2pPr marL="135000" indent="-135000">
              <a:lnSpc>
                <a:spcPct val="102000"/>
              </a:lnSpc>
              <a:spcBef>
                <a:spcPts val="0"/>
              </a:spcBef>
              <a:buFont typeface="Wingdings" panose="05000000000000000000" pitchFamily="2" charset="2"/>
              <a:buChar char="§"/>
              <a:defRPr sz="900">
                <a:solidFill>
                  <a:schemeClr val="accent1"/>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Titel Agenda Nummer Acht</a:t>
            </a:r>
          </a:p>
          <a:p>
            <a:pPr lvl="1"/>
            <a:r>
              <a:rPr lang="de-DE" dirty="0"/>
              <a:t>Agenda Unterpunkt</a:t>
            </a:r>
          </a:p>
        </p:txBody>
      </p:sp>
      <p:sp>
        <p:nvSpPr>
          <p:cNvPr id="65" name="Textplatzhalter 7"/>
          <p:cNvSpPr>
            <a:spLocks noGrp="1"/>
          </p:cNvSpPr>
          <p:nvPr>
            <p:ph type="body" sz="quarter" idx="41" hasCustomPrompt="1"/>
          </p:nvPr>
        </p:nvSpPr>
        <p:spPr bwMode="gray">
          <a:xfrm>
            <a:off x="5209942" y="3143274"/>
            <a:ext cx="3681578" cy="320601"/>
          </a:xfrm>
        </p:spPr>
        <p:txBody>
          <a:bodyPr wrap="square" lIns="0" tIns="0" rIns="0" bIns="0">
            <a:spAutoFit/>
          </a:bodyPr>
          <a:lstStyle>
            <a:lvl1pPr>
              <a:lnSpc>
                <a:spcPct val="102000"/>
              </a:lnSpc>
              <a:defRPr sz="1200" b="0">
                <a:solidFill>
                  <a:schemeClr val="accent1"/>
                </a:solidFill>
              </a:defRPr>
            </a:lvl1pPr>
            <a:lvl2pPr marL="135000" indent="-135000">
              <a:lnSpc>
                <a:spcPct val="102000"/>
              </a:lnSpc>
              <a:spcBef>
                <a:spcPts val="0"/>
              </a:spcBef>
              <a:buFont typeface="Wingdings" panose="05000000000000000000" pitchFamily="2" charset="2"/>
              <a:buChar char="§"/>
              <a:defRPr sz="900">
                <a:solidFill>
                  <a:schemeClr val="accent1"/>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Titel Agenda Nummer Neun</a:t>
            </a:r>
          </a:p>
          <a:p>
            <a:pPr lvl="1"/>
            <a:r>
              <a:rPr lang="de-DE" dirty="0"/>
              <a:t>Agenda Unterpunkt</a:t>
            </a:r>
          </a:p>
        </p:txBody>
      </p:sp>
      <p:sp>
        <p:nvSpPr>
          <p:cNvPr id="66" name="Textplatzhalter 7"/>
          <p:cNvSpPr>
            <a:spLocks noGrp="1"/>
          </p:cNvSpPr>
          <p:nvPr>
            <p:ph type="body" sz="quarter" idx="42" hasCustomPrompt="1"/>
          </p:nvPr>
        </p:nvSpPr>
        <p:spPr bwMode="gray">
          <a:xfrm>
            <a:off x="5209942" y="3946817"/>
            <a:ext cx="3681578" cy="320601"/>
          </a:xfrm>
        </p:spPr>
        <p:txBody>
          <a:bodyPr wrap="square" lIns="0" tIns="0" rIns="0" bIns="0">
            <a:spAutoFit/>
          </a:bodyPr>
          <a:lstStyle>
            <a:lvl1pPr>
              <a:lnSpc>
                <a:spcPct val="102000"/>
              </a:lnSpc>
              <a:defRPr sz="1200" b="0">
                <a:solidFill>
                  <a:schemeClr val="accent1"/>
                </a:solidFill>
              </a:defRPr>
            </a:lvl1pPr>
            <a:lvl2pPr marL="135000" indent="-135000">
              <a:lnSpc>
                <a:spcPct val="102000"/>
              </a:lnSpc>
              <a:spcBef>
                <a:spcPts val="0"/>
              </a:spcBef>
              <a:buFont typeface="Wingdings" panose="05000000000000000000" pitchFamily="2" charset="2"/>
              <a:buChar char="§"/>
              <a:defRPr sz="900">
                <a:solidFill>
                  <a:schemeClr val="accent1"/>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Titel Agenda Nummer Zehn</a:t>
            </a:r>
          </a:p>
          <a:p>
            <a:pPr lvl="1"/>
            <a:r>
              <a:rPr lang="de-DE" dirty="0"/>
              <a:t>Agenda Unterpunkt</a:t>
            </a:r>
          </a:p>
        </p:txBody>
      </p:sp>
      <p:sp>
        <p:nvSpPr>
          <p:cNvPr id="67" name="Textplatzhalter 7"/>
          <p:cNvSpPr>
            <a:spLocks noGrp="1"/>
          </p:cNvSpPr>
          <p:nvPr>
            <p:ph type="body" sz="quarter" idx="43" hasCustomPrompt="1"/>
          </p:nvPr>
        </p:nvSpPr>
        <p:spPr bwMode="gray">
          <a:xfrm>
            <a:off x="5209942" y="4750362"/>
            <a:ext cx="3681578" cy="320601"/>
          </a:xfrm>
        </p:spPr>
        <p:txBody>
          <a:bodyPr wrap="square" lIns="0" tIns="0" rIns="0" bIns="0">
            <a:spAutoFit/>
          </a:bodyPr>
          <a:lstStyle>
            <a:lvl1pPr>
              <a:lnSpc>
                <a:spcPct val="102000"/>
              </a:lnSpc>
              <a:defRPr sz="1200" b="0">
                <a:solidFill>
                  <a:schemeClr val="accent1"/>
                </a:solidFill>
              </a:defRPr>
            </a:lvl1pPr>
            <a:lvl2pPr marL="135000" indent="-135000">
              <a:lnSpc>
                <a:spcPct val="102000"/>
              </a:lnSpc>
              <a:spcBef>
                <a:spcPts val="0"/>
              </a:spcBef>
              <a:buFont typeface="Wingdings" panose="05000000000000000000" pitchFamily="2" charset="2"/>
              <a:buChar char="§"/>
              <a:defRPr sz="900">
                <a:solidFill>
                  <a:schemeClr val="accent1"/>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Titel Agenda Nummer Elf</a:t>
            </a:r>
          </a:p>
          <a:p>
            <a:pPr lvl="1"/>
            <a:r>
              <a:rPr lang="de-DE" dirty="0"/>
              <a:t>Agenda Unterpunkt</a:t>
            </a:r>
          </a:p>
        </p:txBody>
      </p:sp>
      <p:sp>
        <p:nvSpPr>
          <p:cNvPr id="68" name="Textplatzhalter 7"/>
          <p:cNvSpPr>
            <a:spLocks noGrp="1"/>
          </p:cNvSpPr>
          <p:nvPr>
            <p:ph type="body" sz="quarter" idx="44" hasCustomPrompt="1"/>
          </p:nvPr>
        </p:nvSpPr>
        <p:spPr bwMode="gray">
          <a:xfrm>
            <a:off x="5209942" y="5553906"/>
            <a:ext cx="3681578" cy="320601"/>
          </a:xfrm>
        </p:spPr>
        <p:txBody>
          <a:bodyPr wrap="square" lIns="0" tIns="0" rIns="0" bIns="0">
            <a:spAutoFit/>
          </a:bodyPr>
          <a:lstStyle>
            <a:lvl1pPr>
              <a:lnSpc>
                <a:spcPct val="102000"/>
              </a:lnSpc>
              <a:defRPr sz="1200" b="0">
                <a:solidFill>
                  <a:schemeClr val="accent1"/>
                </a:solidFill>
              </a:defRPr>
            </a:lvl1pPr>
            <a:lvl2pPr marL="135000" indent="-135000">
              <a:lnSpc>
                <a:spcPct val="102000"/>
              </a:lnSpc>
              <a:spcBef>
                <a:spcPts val="0"/>
              </a:spcBef>
              <a:buFont typeface="Wingdings" panose="05000000000000000000" pitchFamily="2" charset="2"/>
              <a:buChar char="§"/>
              <a:defRPr sz="900">
                <a:solidFill>
                  <a:schemeClr val="accent1"/>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Titel Agenda Nummer Zwölf</a:t>
            </a:r>
          </a:p>
          <a:p>
            <a:pPr lvl="1"/>
            <a:r>
              <a:rPr lang="de-DE" dirty="0"/>
              <a:t>Agenda Unterpunkt</a:t>
            </a:r>
          </a:p>
        </p:txBody>
      </p:sp>
      <p:sp>
        <p:nvSpPr>
          <p:cNvPr id="32" name="Textplatzhalter 7"/>
          <p:cNvSpPr>
            <a:spLocks noGrp="1"/>
          </p:cNvSpPr>
          <p:nvPr>
            <p:ph type="body" sz="quarter" idx="30" hasCustomPrompt="1"/>
          </p:nvPr>
        </p:nvSpPr>
        <p:spPr bwMode="gray">
          <a:xfrm>
            <a:off x="251922" y="1449702"/>
            <a:ext cx="181139" cy="392415"/>
          </a:xfrm>
        </p:spPr>
        <p:txBody>
          <a:bodyPr wrap="none" lIns="0" tIns="0" rIns="0" bIns="0" anchor="ctr" anchorCtr="0">
            <a:spAutoFit/>
          </a:bodyPr>
          <a:lstStyle>
            <a:lvl1pPr algn="r">
              <a:lnSpc>
                <a:spcPct val="100000"/>
              </a:lnSpc>
              <a:defRPr sz="2550" b="0">
                <a:solidFill>
                  <a:schemeClr val="accent2"/>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1</a:t>
            </a:r>
          </a:p>
        </p:txBody>
      </p:sp>
      <p:sp>
        <p:nvSpPr>
          <p:cNvPr id="33" name="Textplatzhalter 7"/>
          <p:cNvSpPr>
            <a:spLocks noGrp="1"/>
          </p:cNvSpPr>
          <p:nvPr>
            <p:ph type="body" sz="quarter" idx="45" hasCustomPrompt="1"/>
          </p:nvPr>
        </p:nvSpPr>
        <p:spPr bwMode="gray">
          <a:xfrm>
            <a:off x="251922" y="2253246"/>
            <a:ext cx="181139" cy="392415"/>
          </a:xfrm>
        </p:spPr>
        <p:txBody>
          <a:bodyPr wrap="none" lIns="0" tIns="0" rIns="0" bIns="0" anchor="ctr" anchorCtr="0">
            <a:spAutoFit/>
          </a:bodyPr>
          <a:lstStyle>
            <a:lvl1pPr algn="r">
              <a:lnSpc>
                <a:spcPct val="100000"/>
              </a:lnSpc>
              <a:defRPr sz="2550" b="0">
                <a:solidFill>
                  <a:schemeClr val="accent2"/>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2</a:t>
            </a:r>
          </a:p>
        </p:txBody>
      </p:sp>
      <p:sp>
        <p:nvSpPr>
          <p:cNvPr id="34" name="Textplatzhalter 7"/>
          <p:cNvSpPr>
            <a:spLocks noGrp="1"/>
          </p:cNvSpPr>
          <p:nvPr>
            <p:ph type="body" sz="quarter" idx="32" hasCustomPrompt="1"/>
          </p:nvPr>
        </p:nvSpPr>
        <p:spPr bwMode="gray">
          <a:xfrm>
            <a:off x="251922" y="3056790"/>
            <a:ext cx="181139" cy="392415"/>
          </a:xfrm>
        </p:spPr>
        <p:txBody>
          <a:bodyPr wrap="none" lIns="0" tIns="0" rIns="0" bIns="0" anchor="ctr" anchorCtr="0">
            <a:spAutoFit/>
          </a:bodyPr>
          <a:lstStyle>
            <a:lvl1pPr algn="r">
              <a:lnSpc>
                <a:spcPct val="100000"/>
              </a:lnSpc>
              <a:defRPr sz="2550" b="0">
                <a:solidFill>
                  <a:schemeClr val="accent2"/>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3</a:t>
            </a:r>
          </a:p>
        </p:txBody>
      </p:sp>
      <p:sp>
        <p:nvSpPr>
          <p:cNvPr id="35" name="Textplatzhalter 7"/>
          <p:cNvSpPr>
            <a:spLocks noGrp="1"/>
          </p:cNvSpPr>
          <p:nvPr>
            <p:ph type="body" sz="quarter" idx="46" hasCustomPrompt="1"/>
          </p:nvPr>
        </p:nvSpPr>
        <p:spPr bwMode="gray">
          <a:xfrm>
            <a:off x="251922" y="3860334"/>
            <a:ext cx="181139" cy="392415"/>
          </a:xfrm>
        </p:spPr>
        <p:txBody>
          <a:bodyPr wrap="none" lIns="0" tIns="0" rIns="0" bIns="0" anchor="ctr" anchorCtr="0">
            <a:spAutoFit/>
          </a:bodyPr>
          <a:lstStyle>
            <a:lvl1pPr algn="r">
              <a:lnSpc>
                <a:spcPct val="100000"/>
              </a:lnSpc>
              <a:defRPr sz="2550" b="0">
                <a:solidFill>
                  <a:schemeClr val="accent2"/>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4</a:t>
            </a:r>
          </a:p>
        </p:txBody>
      </p:sp>
      <p:sp>
        <p:nvSpPr>
          <p:cNvPr id="36" name="Textplatzhalter 7"/>
          <p:cNvSpPr>
            <a:spLocks noGrp="1"/>
          </p:cNvSpPr>
          <p:nvPr>
            <p:ph type="body" sz="quarter" idx="34" hasCustomPrompt="1"/>
          </p:nvPr>
        </p:nvSpPr>
        <p:spPr bwMode="gray">
          <a:xfrm>
            <a:off x="251922" y="4663878"/>
            <a:ext cx="181139" cy="392415"/>
          </a:xfrm>
        </p:spPr>
        <p:txBody>
          <a:bodyPr wrap="none" lIns="0" tIns="0" rIns="0" bIns="0" anchor="ctr" anchorCtr="0">
            <a:spAutoFit/>
          </a:bodyPr>
          <a:lstStyle>
            <a:lvl1pPr algn="r">
              <a:lnSpc>
                <a:spcPct val="100000"/>
              </a:lnSpc>
              <a:defRPr sz="2550" b="0">
                <a:solidFill>
                  <a:schemeClr val="accent2"/>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5</a:t>
            </a:r>
          </a:p>
        </p:txBody>
      </p:sp>
      <p:sp>
        <p:nvSpPr>
          <p:cNvPr id="37" name="Textplatzhalter 7"/>
          <p:cNvSpPr>
            <a:spLocks noGrp="1"/>
          </p:cNvSpPr>
          <p:nvPr>
            <p:ph type="body" sz="quarter" idx="47" hasCustomPrompt="1"/>
          </p:nvPr>
        </p:nvSpPr>
        <p:spPr bwMode="gray">
          <a:xfrm>
            <a:off x="251922" y="5467422"/>
            <a:ext cx="181139" cy="392415"/>
          </a:xfrm>
        </p:spPr>
        <p:txBody>
          <a:bodyPr wrap="none" lIns="0" tIns="0" rIns="0" bIns="0" anchor="ctr" anchorCtr="0">
            <a:spAutoFit/>
          </a:bodyPr>
          <a:lstStyle>
            <a:lvl1pPr algn="r">
              <a:lnSpc>
                <a:spcPct val="100000"/>
              </a:lnSpc>
              <a:defRPr sz="2550" b="0">
                <a:solidFill>
                  <a:schemeClr val="accent2"/>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6</a:t>
            </a:r>
          </a:p>
        </p:txBody>
      </p:sp>
      <p:sp>
        <p:nvSpPr>
          <p:cNvPr id="38" name="Textplatzhalter 7"/>
          <p:cNvSpPr>
            <a:spLocks noGrp="1"/>
          </p:cNvSpPr>
          <p:nvPr>
            <p:ph type="body" sz="quarter" idx="48" hasCustomPrompt="1"/>
          </p:nvPr>
        </p:nvSpPr>
        <p:spPr bwMode="gray">
          <a:xfrm>
            <a:off x="4861954" y="1449702"/>
            <a:ext cx="181139" cy="392415"/>
          </a:xfrm>
        </p:spPr>
        <p:txBody>
          <a:bodyPr wrap="none" lIns="0" tIns="0" rIns="0" bIns="0" anchor="ctr" anchorCtr="0">
            <a:spAutoFit/>
          </a:bodyPr>
          <a:lstStyle>
            <a:lvl1pPr algn="r">
              <a:lnSpc>
                <a:spcPct val="100000"/>
              </a:lnSpc>
              <a:defRPr sz="2550" b="0">
                <a:solidFill>
                  <a:schemeClr val="accent2"/>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7</a:t>
            </a:r>
          </a:p>
        </p:txBody>
      </p:sp>
      <p:sp>
        <p:nvSpPr>
          <p:cNvPr id="39" name="Textplatzhalter 7"/>
          <p:cNvSpPr>
            <a:spLocks noGrp="1"/>
          </p:cNvSpPr>
          <p:nvPr>
            <p:ph type="body" sz="quarter" idx="49" hasCustomPrompt="1"/>
          </p:nvPr>
        </p:nvSpPr>
        <p:spPr bwMode="gray">
          <a:xfrm>
            <a:off x="4861954" y="2253590"/>
            <a:ext cx="181139" cy="392415"/>
          </a:xfrm>
        </p:spPr>
        <p:txBody>
          <a:bodyPr wrap="none" lIns="0" tIns="0" rIns="0" bIns="0" anchor="ctr" anchorCtr="0">
            <a:spAutoFit/>
          </a:bodyPr>
          <a:lstStyle>
            <a:lvl1pPr algn="r">
              <a:lnSpc>
                <a:spcPct val="100000"/>
              </a:lnSpc>
              <a:defRPr sz="2550" b="0">
                <a:solidFill>
                  <a:schemeClr val="accent2"/>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8</a:t>
            </a:r>
          </a:p>
        </p:txBody>
      </p:sp>
      <p:sp>
        <p:nvSpPr>
          <p:cNvPr id="40" name="Textplatzhalter 7"/>
          <p:cNvSpPr>
            <a:spLocks noGrp="1"/>
          </p:cNvSpPr>
          <p:nvPr>
            <p:ph type="body" sz="quarter" idx="50" hasCustomPrompt="1"/>
          </p:nvPr>
        </p:nvSpPr>
        <p:spPr bwMode="gray">
          <a:xfrm>
            <a:off x="4861954" y="3057048"/>
            <a:ext cx="181139" cy="392415"/>
          </a:xfrm>
        </p:spPr>
        <p:txBody>
          <a:bodyPr wrap="none" lIns="0" tIns="0" rIns="0" bIns="0" anchor="ctr" anchorCtr="0">
            <a:spAutoFit/>
          </a:bodyPr>
          <a:lstStyle>
            <a:lvl1pPr algn="r">
              <a:lnSpc>
                <a:spcPct val="100000"/>
              </a:lnSpc>
              <a:defRPr sz="2550" b="0">
                <a:solidFill>
                  <a:schemeClr val="accent2"/>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9</a:t>
            </a:r>
          </a:p>
        </p:txBody>
      </p:sp>
      <p:sp>
        <p:nvSpPr>
          <p:cNvPr id="41" name="Textplatzhalter 7"/>
          <p:cNvSpPr>
            <a:spLocks noGrp="1"/>
          </p:cNvSpPr>
          <p:nvPr>
            <p:ph type="body" sz="quarter" idx="51" hasCustomPrompt="1"/>
          </p:nvPr>
        </p:nvSpPr>
        <p:spPr bwMode="gray">
          <a:xfrm>
            <a:off x="4680814" y="3860506"/>
            <a:ext cx="362279" cy="392415"/>
          </a:xfrm>
        </p:spPr>
        <p:txBody>
          <a:bodyPr wrap="none" lIns="0" tIns="0" rIns="0" bIns="0" anchor="ctr" anchorCtr="0">
            <a:spAutoFit/>
          </a:bodyPr>
          <a:lstStyle>
            <a:lvl1pPr algn="r">
              <a:lnSpc>
                <a:spcPct val="100000"/>
              </a:lnSpc>
              <a:defRPr sz="2550" b="0">
                <a:solidFill>
                  <a:schemeClr val="accent2"/>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10</a:t>
            </a:r>
          </a:p>
        </p:txBody>
      </p:sp>
      <p:sp>
        <p:nvSpPr>
          <p:cNvPr id="42" name="Textplatzhalter 7"/>
          <p:cNvSpPr>
            <a:spLocks noGrp="1"/>
          </p:cNvSpPr>
          <p:nvPr>
            <p:ph type="body" sz="quarter" idx="52" hasCustomPrompt="1"/>
          </p:nvPr>
        </p:nvSpPr>
        <p:spPr bwMode="gray">
          <a:xfrm>
            <a:off x="4705115" y="4663964"/>
            <a:ext cx="337978" cy="392415"/>
          </a:xfrm>
        </p:spPr>
        <p:txBody>
          <a:bodyPr wrap="none" lIns="0" tIns="0" rIns="0" bIns="0" anchor="ctr" anchorCtr="0">
            <a:spAutoFit/>
          </a:bodyPr>
          <a:lstStyle>
            <a:lvl1pPr algn="r">
              <a:lnSpc>
                <a:spcPct val="100000"/>
              </a:lnSpc>
              <a:defRPr sz="2550" b="0">
                <a:solidFill>
                  <a:schemeClr val="accent2"/>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11</a:t>
            </a:r>
          </a:p>
        </p:txBody>
      </p:sp>
      <p:sp>
        <p:nvSpPr>
          <p:cNvPr id="43" name="Textplatzhalter 7"/>
          <p:cNvSpPr>
            <a:spLocks noGrp="1"/>
          </p:cNvSpPr>
          <p:nvPr>
            <p:ph type="body" sz="quarter" idx="53" hasCustomPrompt="1"/>
          </p:nvPr>
        </p:nvSpPr>
        <p:spPr bwMode="gray">
          <a:xfrm>
            <a:off x="4680814" y="5467422"/>
            <a:ext cx="362279" cy="392415"/>
          </a:xfrm>
        </p:spPr>
        <p:txBody>
          <a:bodyPr wrap="none" lIns="0" tIns="0" rIns="0" bIns="0" anchor="ctr" anchorCtr="0">
            <a:spAutoFit/>
          </a:bodyPr>
          <a:lstStyle>
            <a:lvl1pPr algn="r">
              <a:lnSpc>
                <a:spcPct val="100000"/>
              </a:lnSpc>
              <a:defRPr sz="2550" b="0">
                <a:solidFill>
                  <a:schemeClr val="accent2"/>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12</a:t>
            </a:r>
          </a:p>
        </p:txBody>
      </p:sp>
    </p:spTree>
    <p:extLst>
      <p:ext uri="{BB962C8B-B14F-4D97-AF65-F5344CB8AC3E}">
        <p14:creationId xmlns:p14="http://schemas.microsoft.com/office/powerpoint/2010/main" val="2175634699"/>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rennfolie">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202509557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40973" name="think-cell Folie" r:id="rId5" imgW="344" imgH="345" progId="TCLayout.ActiveDocument.1">
                  <p:embed/>
                </p:oleObj>
              </mc:Choice>
              <mc:Fallback>
                <p:oleObj name="think-cell Folie" r:id="rId5" imgW="344" imgH="345" progId="TCLayout.ActiveDocument.1">
                  <p:embed/>
                  <p:pic>
                    <p:nvPicPr>
                      <p:cNvPr id="14" name="Objekt 13"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A1406E8D-2B05-4ADF-AE74-4CD8249C71B2}"/>
              </a:ext>
            </a:extLst>
          </p:cNvPr>
          <p:cNvSpPr/>
          <p:nvPr userDrawn="1"/>
        </p:nvSpPr>
        <p:spPr bwMode="gray">
          <a:xfrm>
            <a:off x="491766" y="1"/>
            <a:ext cx="8652235" cy="6200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5700" tIns="54000" rIns="54000" bIns="175500" numCol="1" spcCol="0" rtlCol="0" fromWordArt="0" anchor="b" anchorCtr="0" forceAA="0" compatLnSpc="1">
            <a:prstTxWarp prst="textNoShape">
              <a:avLst/>
            </a:prstTxWarp>
            <a:noAutofit/>
          </a:bodyPr>
          <a:lstStyle/>
          <a:p>
            <a:endParaRPr lang="de-DE" sz="2400" b="1" dirty="0">
              <a:solidFill>
                <a:schemeClr val="bg1"/>
              </a:solidFill>
              <a:latin typeface="+mj-lt"/>
            </a:endParaRPr>
          </a:p>
        </p:txBody>
      </p:sp>
      <p:sp>
        <p:nvSpPr>
          <p:cNvPr id="11" name="Rectangle 10">
            <a:extLst>
              <a:ext uri="{FF2B5EF4-FFF2-40B4-BE49-F238E27FC236}">
                <a16:creationId xmlns:a16="http://schemas.microsoft.com/office/drawing/2014/main" id="{5370A767-2B94-4932-8B63-12AFD03354BC}"/>
              </a:ext>
            </a:extLst>
          </p:cNvPr>
          <p:cNvSpPr/>
          <p:nvPr userDrawn="1"/>
        </p:nvSpPr>
        <p:spPr bwMode="gray">
          <a:xfrm>
            <a:off x="7788600" y="6200776"/>
            <a:ext cx="1355400" cy="657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gn="l">
              <a:lnSpc>
                <a:spcPct val="104000"/>
              </a:lnSpc>
              <a:spcBef>
                <a:spcPts val="450"/>
              </a:spcBef>
              <a:buFont typeface="Wingdings" panose="05000000000000000000" pitchFamily="2" charset="2"/>
              <a:buChar char="§"/>
            </a:pPr>
            <a:endParaRPr lang="en-US" sz="1200" dirty="0"/>
          </a:p>
        </p:txBody>
      </p:sp>
      <p:sp>
        <p:nvSpPr>
          <p:cNvPr id="12" name="Rectangle 11">
            <a:extLst>
              <a:ext uri="{FF2B5EF4-FFF2-40B4-BE49-F238E27FC236}">
                <a16:creationId xmlns:a16="http://schemas.microsoft.com/office/drawing/2014/main" id="{41B0B5B2-A70F-47D2-853A-C13153BF0489}"/>
              </a:ext>
            </a:extLst>
          </p:cNvPr>
          <p:cNvSpPr/>
          <p:nvPr userDrawn="1"/>
        </p:nvSpPr>
        <p:spPr bwMode="gray">
          <a:xfrm>
            <a:off x="0" y="0"/>
            <a:ext cx="494100" cy="51982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gn="l">
              <a:lnSpc>
                <a:spcPct val="104000"/>
              </a:lnSpc>
              <a:spcBef>
                <a:spcPts val="450"/>
              </a:spcBef>
              <a:buFont typeface="Wingdings" panose="05000000000000000000" pitchFamily="2" charset="2"/>
              <a:buChar char="§"/>
            </a:pPr>
            <a:endParaRPr lang="en-US" sz="1200" dirty="0"/>
          </a:p>
        </p:txBody>
      </p:sp>
      <p:sp>
        <p:nvSpPr>
          <p:cNvPr id="13" name="Rechteck 12" hidden="1"/>
          <p:cNvSpPr/>
          <p:nvPr userDrawn="1">
            <p:custDataLst>
              <p:tags r:id="rId3"/>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3795"/>
              </a:lnSpc>
              <a:spcBef>
                <a:spcPct val="0"/>
              </a:spcBef>
              <a:spcAft>
                <a:spcPct val="0"/>
              </a:spcAft>
            </a:pPr>
            <a:endParaRPr lang="de-DE" sz="3450" b="0" i="0" baseline="0" dirty="0">
              <a:latin typeface="Arial" panose="020B0604020202020204" pitchFamily="34" charset="0"/>
              <a:ea typeface="+mj-ea"/>
              <a:cs typeface="+mj-cs"/>
              <a:sym typeface="Arial" panose="020B0604020202020204" pitchFamily="34" charset="0"/>
            </a:endParaRPr>
          </a:p>
        </p:txBody>
      </p:sp>
      <p:sp>
        <p:nvSpPr>
          <p:cNvPr id="15" name="Textplatzhalter 7"/>
          <p:cNvSpPr>
            <a:spLocks noGrp="1"/>
          </p:cNvSpPr>
          <p:nvPr>
            <p:ph type="body" sz="quarter" idx="13" hasCustomPrompt="1"/>
          </p:nvPr>
        </p:nvSpPr>
        <p:spPr bwMode="gray">
          <a:xfrm>
            <a:off x="1061610" y="2341671"/>
            <a:ext cx="654025" cy="1077218"/>
          </a:xfrm>
        </p:spPr>
        <p:txBody>
          <a:bodyPr wrap="none" lIns="0" tIns="0" rIns="0" bIns="0">
            <a:spAutoFit/>
          </a:bodyPr>
          <a:lstStyle>
            <a:lvl1pPr algn="l">
              <a:lnSpc>
                <a:spcPts val="8415"/>
              </a:lnSpc>
              <a:spcBef>
                <a:spcPts val="0"/>
              </a:spcBef>
              <a:defRPr sz="7650" b="0">
                <a:solidFill>
                  <a:schemeClr val="bg1"/>
                </a:solidFill>
              </a:defRPr>
            </a:lvl1pPr>
            <a:lvl2pPr>
              <a:lnSpc>
                <a:spcPts val="1650"/>
              </a:lnSpc>
              <a:defRPr sz="1350">
                <a:solidFill>
                  <a:schemeClr val="bg2"/>
                </a:solidFill>
              </a:defRPr>
            </a:lvl2pPr>
            <a:lvl3pPr>
              <a:lnSpc>
                <a:spcPts val="1650"/>
              </a:lnSpc>
              <a:defRPr sz="1350">
                <a:solidFill>
                  <a:schemeClr val="accent2"/>
                </a:solidFill>
              </a:defRPr>
            </a:lvl3pPr>
            <a:lvl4pPr>
              <a:lnSpc>
                <a:spcPts val="1650"/>
              </a:lnSpc>
              <a:defRPr sz="1350">
                <a:solidFill>
                  <a:schemeClr val="accent2"/>
                </a:solidFill>
              </a:defRPr>
            </a:lvl4pPr>
            <a:lvl5pPr>
              <a:lnSpc>
                <a:spcPts val="1650"/>
              </a:lnSpc>
              <a:defRPr sz="1350">
                <a:solidFill>
                  <a:schemeClr val="accent2"/>
                </a:solidFill>
              </a:defRPr>
            </a:lvl5pPr>
          </a:lstStyle>
          <a:p>
            <a:pPr lvl="0"/>
            <a:r>
              <a:rPr lang="de-DE" dirty="0"/>
              <a:t>X</a:t>
            </a:r>
          </a:p>
        </p:txBody>
      </p:sp>
      <p:sp>
        <p:nvSpPr>
          <p:cNvPr id="2" name="Titel 1"/>
          <p:cNvSpPr>
            <a:spLocks noGrp="1"/>
          </p:cNvSpPr>
          <p:nvPr>
            <p:ph type="title" hasCustomPrompt="1"/>
          </p:nvPr>
        </p:nvSpPr>
        <p:spPr bwMode="gray">
          <a:xfrm>
            <a:off x="1061610" y="3723517"/>
            <a:ext cx="6750000" cy="369332"/>
          </a:xfrm>
        </p:spPr>
        <p:txBody>
          <a:bodyPr vert="horz" wrap="square">
            <a:spAutoFit/>
          </a:bodyPr>
          <a:lstStyle>
            <a:lvl1pPr>
              <a:lnSpc>
                <a:spcPct val="100000"/>
              </a:lnSpc>
              <a:defRPr sz="2400">
                <a:solidFill>
                  <a:schemeClr val="bg1"/>
                </a:solidFill>
              </a:defRPr>
            </a:lvl1pPr>
          </a:lstStyle>
          <a:p>
            <a:r>
              <a:rPr lang="de-DE" dirty="0"/>
              <a:t>Titel Agenda maximal dreizeilig</a:t>
            </a:r>
          </a:p>
        </p:txBody>
      </p:sp>
      <p:sp>
        <p:nvSpPr>
          <p:cNvPr id="25" name="Rechteck 53">
            <a:extLst>
              <a:ext uri="{FF2B5EF4-FFF2-40B4-BE49-F238E27FC236}">
                <a16:creationId xmlns:a16="http://schemas.microsoft.com/office/drawing/2014/main" id="{C0BDC6ED-85CB-4F2C-9B96-853F818288CD}"/>
              </a:ext>
            </a:extLst>
          </p:cNvPr>
          <p:cNvSpPr/>
          <p:nvPr/>
        </p:nvSpPr>
        <p:spPr bwMode="gray">
          <a:xfrm>
            <a:off x="7788600" y="285613"/>
            <a:ext cx="1355400" cy="9828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grpSp>
        <p:nvGrpSpPr>
          <p:cNvPr id="26" name="Group 25">
            <a:extLst>
              <a:ext uri="{FF2B5EF4-FFF2-40B4-BE49-F238E27FC236}">
                <a16:creationId xmlns:a16="http://schemas.microsoft.com/office/drawing/2014/main" id="{C6D3C950-7297-48CD-8E4C-B200F61D4B10}"/>
              </a:ext>
            </a:extLst>
          </p:cNvPr>
          <p:cNvGrpSpPr/>
          <p:nvPr/>
        </p:nvGrpSpPr>
        <p:grpSpPr bwMode="gray">
          <a:xfrm>
            <a:off x="8034300" y="612708"/>
            <a:ext cx="617935" cy="328613"/>
            <a:chOff x="9207511" y="2267609"/>
            <a:chExt cx="823913" cy="328613"/>
          </a:xfrm>
        </p:grpSpPr>
        <p:sp>
          <p:nvSpPr>
            <p:cNvPr id="27" name="Freeform 11">
              <a:extLst>
                <a:ext uri="{FF2B5EF4-FFF2-40B4-BE49-F238E27FC236}">
                  <a16:creationId xmlns:a16="http://schemas.microsoft.com/office/drawing/2014/main" id="{E1DABD22-C42A-45C2-99DE-F9D557A5B0D5}"/>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28" name="Rectangle 12">
              <a:extLst>
                <a:ext uri="{FF2B5EF4-FFF2-40B4-BE49-F238E27FC236}">
                  <a16:creationId xmlns:a16="http://schemas.microsoft.com/office/drawing/2014/main" id="{1F387106-EEF6-4FDE-B6E7-3145EFA41AB9}"/>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nvGrpSpPr>
            <p:cNvPr id="29" name="Group 28">
              <a:extLst>
                <a:ext uri="{FF2B5EF4-FFF2-40B4-BE49-F238E27FC236}">
                  <a16:creationId xmlns:a16="http://schemas.microsoft.com/office/drawing/2014/main" id="{5562B78D-D6E3-48F0-98DF-F76673131672}"/>
                </a:ext>
              </a:extLst>
            </p:cNvPr>
            <p:cNvGrpSpPr/>
            <p:nvPr/>
          </p:nvGrpSpPr>
          <p:grpSpPr bwMode="gray">
            <a:xfrm>
              <a:off x="9207511" y="2267609"/>
              <a:ext cx="328840" cy="328613"/>
              <a:chOff x="9207511" y="2267609"/>
              <a:chExt cx="328840" cy="328613"/>
            </a:xfrm>
          </p:grpSpPr>
          <p:sp>
            <p:nvSpPr>
              <p:cNvPr id="30" name="Rectangle 13">
                <a:extLst>
                  <a:ext uri="{FF2B5EF4-FFF2-40B4-BE49-F238E27FC236}">
                    <a16:creationId xmlns:a16="http://schemas.microsoft.com/office/drawing/2014/main" id="{8C5B07E6-31FE-4D07-9E6C-5DA8A5800701}"/>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31" name="Rectangle 14">
                <a:extLst>
                  <a:ext uri="{FF2B5EF4-FFF2-40B4-BE49-F238E27FC236}">
                    <a16:creationId xmlns:a16="http://schemas.microsoft.com/office/drawing/2014/main" id="{C4B5ECC1-D0AA-45FE-B46C-9EB12F50EF25}"/>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32" name="Rectangle 15">
                <a:extLst>
                  <a:ext uri="{FF2B5EF4-FFF2-40B4-BE49-F238E27FC236}">
                    <a16:creationId xmlns:a16="http://schemas.microsoft.com/office/drawing/2014/main" id="{2B7258B5-AE4D-4B62-8449-F8A21D1E8EC9}"/>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grpSp>
    </p:spTree>
    <p:extLst>
      <p:ext uri="{BB962C8B-B14F-4D97-AF65-F5344CB8AC3E}">
        <p14:creationId xmlns:p14="http://schemas.microsoft.com/office/powerpoint/2010/main" val="27314516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183F387-1DCB-491F-9D6C-CA0408C2AC08}"/>
              </a:ext>
            </a:extLst>
          </p:cNvPr>
          <p:cNvGraphicFramePr>
            <a:graphicFrameLocks noChangeAspect="1"/>
          </p:cNvGraphicFramePr>
          <p:nvPr userDrawn="1">
            <p:custDataLst>
              <p:tags r:id="rId2"/>
            </p:custDataLst>
            <p:extLst>
              <p:ext uri="{D42A27DB-BD31-4B8C-83A1-F6EECF244321}">
                <p14:modId xmlns:p14="http://schemas.microsoft.com/office/powerpoint/2010/main" val="3791831257"/>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41997" name="think-cell Folie" r:id="rId4" imgW="306" imgH="306" progId="TCLayout.ActiveDocument.1">
                  <p:embed/>
                </p:oleObj>
              </mc:Choice>
              <mc:Fallback>
                <p:oleObj name="think-cell Folie" r:id="rId4" imgW="306" imgH="306" progId="TCLayout.ActiveDocument.1">
                  <p:embed/>
                  <p:pic>
                    <p:nvPicPr>
                      <p:cNvPr id="6" name="Objekt 5" hidden="1">
                        <a:extLst>
                          <a:ext uri="{FF2B5EF4-FFF2-40B4-BE49-F238E27FC236}">
                            <a16:creationId xmlns:a16="http://schemas.microsoft.com/office/drawing/2014/main" id="{7183F387-1DCB-491F-9D6C-CA0408C2AC08}"/>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sp>
        <p:nvSpPr>
          <p:cNvPr id="2" name="Titel 1"/>
          <p:cNvSpPr>
            <a:spLocks noGrp="1"/>
          </p:cNvSpPr>
          <p:nvPr>
            <p:ph type="title"/>
          </p:nvPr>
        </p:nvSpPr>
        <p:spPr bwMode="gray"/>
        <p:txBody>
          <a:bodyPr vert="horz"/>
          <a:lstStyle/>
          <a:p>
            <a:r>
              <a:rPr lang="en-US"/>
              <a:t>Click to edit Master title style</a:t>
            </a:r>
            <a:endParaRPr lang="de-DE"/>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Textplatzhalter 6"/>
          <p:cNvSpPr>
            <a:spLocks noGrp="1"/>
          </p:cNvSpPr>
          <p:nvPr>
            <p:ph type="body" sz="quarter" idx="13"/>
          </p:nvPr>
        </p:nvSpPr>
        <p:spPr bwMode="gray">
          <a:xfrm>
            <a:off x="251520" y="1268760"/>
            <a:ext cx="8640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41978785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 und zweispaltiger Tex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396A69D-4E56-4B58-ABDB-D74C85EEEB92}"/>
              </a:ext>
            </a:extLst>
          </p:cNvPr>
          <p:cNvGraphicFramePr>
            <a:graphicFrameLocks noChangeAspect="1"/>
          </p:cNvGraphicFramePr>
          <p:nvPr userDrawn="1">
            <p:custDataLst>
              <p:tags r:id="rId2"/>
            </p:custDataLst>
            <p:extLst>
              <p:ext uri="{D42A27DB-BD31-4B8C-83A1-F6EECF244321}">
                <p14:modId xmlns:p14="http://schemas.microsoft.com/office/powerpoint/2010/main" val="3440074892"/>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43021" name="think-cell Folie" r:id="rId4" imgW="306" imgH="306" progId="TCLayout.ActiveDocument.1">
                  <p:embed/>
                </p:oleObj>
              </mc:Choice>
              <mc:Fallback>
                <p:oleObj name="think-cell Folie" r:id="rId4" imgW="306" imgH="306" progId="TCLayout.ActiveDocument.1">
                  <p:embed/>
                  <p:pic>
                    <p:nvPicPr>
                      <p:cNvPr id="6" name="Objekt 5" hidden="1">
                        <a:extLst>
                          <a:ext uri="{FF2B5EF4-FFF2-40B4-BE49-F238E27FC236}">
                            <a16:creationId xmlns:a16="http://schemas.microsoft.com/office/drawing/2014/main" id="{9396A69D-4E56-4B58-ABDB-D74C85EEEB92}"/>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sp>
        <p:nvSpPr>
          <p:cNvPr id="2" name="Titel 1"/>
          <p:cNvSpPr>
            <a:spLocks noGrp="1"/>
          </p:cNvSpPr>
          <p:nvPr>
            <p:ph type="title"/>
          </p:nvPr>
        </p:nvSpPr>
        <p:spPr bwMode="gray"/>
        <p:txBody>
          <a:bodyPr vert="horz"/>
          <a:lstStyle/>
          <a:p>
            <a:r>
              <a:rPr lang="en-US"/>
              <a:t>Click to edit Master title style</a:t>
            </a:r>
            <a:endParaRPr lang="de-DE"/>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Textplatzhalter 6"/>
          <p:cNvSpPr>
            <a:spLocks noGrp="1"/>
          </p:cNvSpPr>
          <p:nvPr>
            <p:ph type="body" sz="quarter" idx="13"/>
          </p:nvPr>
        </p:nvSpPr>
        <p:spPr bwMode="gray">
          <a:xfrm>
            <a:off x="251519" y="1268760"/>
            <a:ext cx="4185000" cy="49320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Textplatzhalter 6"/>
          <p:cNvSpPr>
            <a:spLocks noGrp="1"/>
          </p:cNvSpPr>
          <p:nvPr>
            <p:ph type="body" sz="quarter" idx="14"/>
          </p:nvPr>
        </p:nvSpPr>
        <p:spPr bwMode="gray">
          <a:xfrm>
            <a:off x="4707015" y="1268760"/>
            <a:ext cx="4185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3618430983"/>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 und dreispaltiger Tex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DA97BF2-3440-4A15-9EE9-62FA8692EAB1}"/>
              </a:ext>
            </a:extLst>
          </p:cNvPr>
          <p:cNvGraphicFramePr>
            <a:graphicFrameLocks noChangeAspect="1"/>
          </p:cNvGraphicFramePr>
          <p:nvPr userDrawn="1">
            <p:custDataLst>
              <p:tags r:id="rId2"/>
            </p:custDataLst>
            <p:extLst>
              <p:ext uri="{D42A27DB-BD31-4B8C-83A1-F6EECF244321}">
                <p14:modId xmlns:p14="http://schemas.microsoft.com/office/powerpoint/2010/main" val="143816146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44045" name="think-cell Folie" r:id="rId4" imgW="306" imgH="306" progId="TCLayout.ActiveDocument.1">
                  <p:embed/>
                </p:oleObj>
              </mc:Choice>
              <mc:Fallback>
                <p:oleObj name="think-cell Folie" r:id="rId4" imgW="306" imgH="306" progId="TCLayout.ActiveDocument.1">
                  <p:embed/>
                  <p:pic>
                    <p:nvPicPr>
                      <p:cNvPr id="6" name="Objekt 5" hidden="1">
                        <a:extLst>
                          <a:ext uri="{FF2B5EF4-FFF2-40B4-BE49-F238E27FC236}">
                            <a16:creationId xmlns:a16="http://schemas.microsoft.com/office/drawing/2014/main" id="{9DA97BF2-3440-4A15-9EE9-62FA8692EAB1}"/>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sp>
        <p:nvSpPr>
          <p:cNvPr id="2" name="Titel 1"/>
          <p:cNvSpPr>
            <a:spLocks noGrp="1"/>
          </p:cNvSpPr>
          <p:nvPr>
            <p:ph type="title"/>
          </p:nvPr>
        </p:nvSpPr>
        <p:spPr bwMode="gray"/>
        <p:txBody>
          <a:bodyPr vert="horz"/>
          <a:lstStyle/>
          <a:p>
            <a:r>
              <a:rPr lang="en-US"/>
              <a:t>Click to edit Master title style</a:t>
            </a:r>
            <a:endParaRPr lang="de-DE"/>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Textplatzhalter 6"/>
          <p:cNvSpPr>
            <a:spLocks noGrp="1"/>
          </p:cNvSpPr>
          <p:nvPr>
            <p:ph type="body" sz="quarter" idx="13"/>
          </p:nvPr>
        </p:nvSpPr>
        <p:spPr bwMode="gray">
          <a:xfrm>
            <a:off x="251519" y="1268760"/>
            <a:ext cx="2700000" cy="49320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Textplatzhalter 6"/>
          <p:cNvSpPr>
            <a:spLocks noGrp="1"/>
          </p:cNvSpPr>
          <p:nvPr>
            <p:ph type="body" sz="quarter" idx="14"/>
          </p:nvPr>
        </p:nvSpPr>
        <p:spPr bwMode="gray">
          <a:xfrm>
            <a:off x="3221850" y="1268760"/>
            <a:ext cx="2700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2" name="Textplatzhalter 6"/>
          <p:cNvSpPr>
            <a:spLocks noGrp="1"/>
          </p:cNvSpPr>
          <p:nvPr>
            <p:ph type="body" sz="quarter" idx="15"/>
          </p:nvPr>
        </p:nvSpPr>
        <p:spPr bwMode="gray">
          <a:xfrm>
            <a:off x="6192180" y="1268760"/>
            <a:ext cx="2700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024062297"/>
      </p:ext>
    </p:extLst>
  </p:cSld>
  <p:clrMapOvr>
    <a:masterClrMapping/>
  </p:clrMapOvr>
  <p:extLst>
    <p:ext uri="{DCECCB84-F9BA-43D5-87BE-67443E8EF086}">
      <p15:sldGuideLst xmlns:p15="http://schemas.microsoft.com/office/powerpoint/2012/main">
        <p15:guide id="0" pos="2706">
          <p15:clr>
            <a:srgbClr val="FBAE40"/>
          </p15:clr>
        </p15:guide>
        <p15:guide id="1" pos="2479">
          <p15:clr>
            <a:srgbClr val="FBAE40"/>
          </p15:clr>
        </p15:guide>
        <p15:guide id="2" pos="4974">
          <p15:clr>
            <a:srgbClr val="FBAE40"/>
          </p15:clr>
        </p15:guide>
        <p15:guide id="3" pos="520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270645970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45069" name="think-cell Folie" r:id="rId5" imgW="344" imgH="345" progId="TCLayout.ActiveDocument.1">
                  <p:embed/>
                </p:oleObj>
              </mc:Choice>
              <mc:Fallback>
                <p:oleObj name="think-cell Folie" r:id="rId5" imgW="344" imgH="345" progId="TCLayout.ActiveDocument.1">
                  <p:embed/>
                  <p:pic>
                    <p:nvPicPr>
                      <p:cNvPr id="13" name="Objekt 1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bwMode="gray"/>
        <p:txBody>
          <a:bodyPr vert="horz"/>
          <a:lstStyle/>
          <a:p>
            <a:r>
              <a:rPr lang="en-US"/>
              <a:t>Click to edit Master title style</a:t>
            </a:r>
            <a:endParaRPr lang="de-DE" dirty="0"/>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Diagrammplatzhalter 6"/>
          <p:cNvSpPr>
            <a:spLocks noGrp="1"/>
          </p:cNvSpPr>
          <p:nvPr>
            <p:ph type="chart" sz="quarter" idx="13"/>
          </p:nvPr>
        </p:nvSpPr>
        <p:spPr bwMode="gray">
          <a:xfrm>
            <a:off x="251520" y="1881174"/>
            <a:ext cx="8640000" cy="4104000"/>
          </a:xfrm>
        </p:spPr>
        <p:txBody>
          <a:bodyPr/>
          <a:lstStyle>
            <a:lvl1pPr>
              <a:spcBef>
                <a:spcPts val="0"/>
              </a:spcBef>
              <a:defRPr b="0"/>
            </a:lvl1pPr>
          </a:lstStyle>
          <a:p>
            <a:r>
              <a:rPr lang="en-US"/>
              <a:t>Click icon to add chart</a:t>
            </a:r>
            <a:endParaRPr lang="de-DE" dirty="0"/>
          </a:p>
        </p:txBody>
      </p:sp>
      <p:sp>
        <p:nvSpPr>
          <p:cNvPr id="9" name="Textplatzhalter 8"/>
          <p:cNvSpPr>
            <a:spLocks noGrp="1"/>
          </p:cNvSpPr>
          <p:nvPr>
            <p:ph type="body" sz="quarter" idx="14" hasCustomPrompt="1"/>
          </p:nvPr>
        </p:nvSpPr>
        <p:spPr bwMode="gray">
          <a:xfrm>
            <a:off x="251520" y="1268761"/>
            <a:ext cx="8640000" cy="179152"/>
          </a:xfrm>
        </p:spPr>
        <p:txBody>
          <a:bodyPr>
            <a:spAutoFit/>
          </a:bodyPr>
          <a:lstStyle>
            <a:lvl1pPr algn="l">
              <a:spcBef>
                <a:spcPts val="0"/>
              </a:spcBef>
              <a:defRPr b="1"/>
            </a:lvl1pPr>
            <a:lvl2pPr marL="0" indent="0" algn="ctr">
              <a:buNone/>
              <a:defRPr/>
            </a:lvl2pPr>
          </a:lstStyle>
          <a:p>
            <a:pPr lvl="0"/>
            <a:r>
              <a:rPr lang="de-DE" dirty="0"/>
              <a:t>Platzhalter für den Diagrammtitel</a:t>
            </a:r>
          </a:p>
        </p:txBody>
      </p:sp>
      <p:sp>
        <p:nvSpPr>
          <p:cNvPr id="11" name="Textplatzhalter 10"/>
          <p:cNvSpPr>
            <a:spLocks noGrp="1"/>
          </p:cNvSpPr>
          <p:nvPr>
            <p:ph type="body" sz="quarter" idx="15" hasCustomPrompt="1"/>
          </p:nvPr>
        </p:nvSpPr>
        <p:spPr bwMode="gray">
          <a:xfrm>
            <a:off x="251520" y="6060244"/>
            <a:ext cx="8640000" cy="141064"/>
          </a:xfrm>
        </p:spPr>
        <p:txBody>
          <a:bodyPr anchor="b">
            <a:noAutofit/>
          </a:bodyPr>
          <a:lstStyle>
            <a:lvl1pPr algn="r">
              <a:lnSpc>
                <a:spcPts val="810"/>
              </a:lnSpc>
              <a:spcBef>
                <a:spcPts val="0"/>
              </a:spcBef>
              <a:defRPr sz="675" b="0">
                <a:solidFill>
                  <a:schemeClr val="accent1"/>
                </a:solidFill>
              </a:defRPr>
            </a:lvl1pPr>
            <a:lvl2pPr>
              <a:lnSpc>
                <a:spcPts val="810"/>
              </a:lnSpc>
              <a:defRPr sz="675">
                <a:solidFill>
                  <a:schemeClr val="accent1"/>
                </a:solidFill>
              </a:defRPr>
            </a:lvl2pPr>
            <a:lvl3pPr>
              <a:lnSpc>
                <a:spcPts val="810"/>
              </a:lnSpc>
              <a:defRPr sz="675">
                <a:solidFill>
                  <a:schemeClr val="accent1"/>
                </a:solidFill>
              </a:defRPr>
            </a:lvl3pPr>
            <a:lvl4pPr>
              <a:lnSpc>
                <a:spcPts val="810"/>
              </a:lnSpc>
              <a:defRPr sz="675">
                <a:solidFill>
                  <a:schemeClr val="accent1"/>
                </a:solidFill>
              </a:defRPr>
            </a:lvl4pPr>
            <a:lvl5pPr>
              <a:lnSpc>
                <a:spcPts val="810"/>
              </a:lnSpc>
              <a:defRPr sz="675">
                <a:solidFill>
                  <a:schemeClr val="accent1"/>
                </a:solidFill>
              </a:defRPr>
            </a:lvl5pPr>
          </a:lstStyle>
          <a:p>
            <a:pPr lvl="0"/>
            <a:r>
              <a:rPr lang="de-DE"/>
              <a:t>Platzhalter für eine Quellenangabe</a:t>
            </a:r>
            <a:endParaRPr lang="de-DE" dirty="0"/>
          </a:p>
        </p:txBody>
      </p:sp>
      <p:sp>
        <p:nvSpPr>
          <p:cNvPr id="14" name="Textplatzhalter 8"/>
          <p:cNvSpPr>
            <a:spLocks noGrp="1"/>
          </p:cNvSpPr>
          <p:nvPr>
            <p:ph type="body" sz="quarter" idx="16" hasCustomPrompt="1"/>
          </p:nvPr>
        </p:nvSpPr>
        <p:spPr bwMode="gray">
          <a:xfrm>
            <a:off x="251520" y="1557139"/>
            <a:ext cx="8640000" cy="179152"/>
          </a:xfrm>
        </p:spPr>
        <p:txBody>
          <a:bodyPr>
            <a:spAutoFit/>
          </a:bodyPr>
          <a:lstStyle>
            <a:lvl1pPr algn="l">
              <a:spcBef>
                <a:spcPts val="0"/>
              </a:spcBef>
              <a:defRPr b="0"/>
            </a:lvl1pPr>
            <a:lvl2pPr marL="0" indent="0" algn="ctr">
              <a:buNone/>
              <a:defRPr/>
            </a:lvl2pPr>
          </a:lstStyle>
          <a:p>
            <a:pPr lvl="0"/>
            <a:r>
              <a:rPr lang="de-DE"/>
              <a:t>Platzhalter für die Werteinheit</a:t>
            </a:r>
            <a:endParaRPr lang="de-DE" dirty="0"/>
          </a:p>
        </p:txBody>
      </p:sp>
    </p:spTree>
    <p:extLst>
      <p:ext uri="{BB962C8B-B14F-4D97-AF65-F5344CB8AC3E}">
        <p14:creationId xmlns:p14="http://schemas.microsoft.com/office/powerpoint/2010/main" val="2765669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el, Diagramm und Text">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1190929079"/>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46093" name="think-cell Folie" r:id="rId5" imgW="344" imgH="345" progId="TCLayout.ActiveDocument.1">
                  <p:embed/>
                </p:oleObj>
              </mc:Choice>
              <mc:Fallback>
                <p:oleObj name="think-cell Folie" r:id="rId5" imgW="344" imgH="345" progId="TCLayout.ActiveDocument.1">
                  <p:embed/>
                  <p:pic>
                    <p:nvPicPr>
                      <p:cNvPr id="13" name="Objekt 1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bwMode="gray"/>
        <p:txBody>
          <a:bodyPr vert="horz"/>
          <a:lstStyle/>
          <a:p>
            <a:r>
              <a:rPr lang="en-US"/>
              <a:t>Click to edit Master title style</a:t>
            </a:r>
            <a:endParaRPr lang="de-DE" dirty="0"/>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7" name="Diagrammplatzhalter 6"/>
          <p:cNvSpPr>
            <a:spLocks noGrp="1"/>
          </p:cNvSpPr>
          <p:nvPr>
            <p:ph type="chart" sz="quarter" idx="13"/>
          </p:nvPr>
        </p:nvSpPr>
        <p:spPr bwMode="gray">
          <a:xfrm>
            <a:off x="251520" y="1881174"/>
            <a:ext cx="4185000" cy="4104000"/>
          </a:xfrm>
        </p:spPr>
        <p:txBody>
          <a:bodyPr/>
          <a:lstStyle>
            <a:lvl1pPr>
              <a:spcBef>
                <a:spcPts val="0"/>
              </a:spcBef>
              <a:defRPr b="0"/>
            </a:lvl1pPr>
          </a:lstStyle>
          <a:p>
            <a:r>
              <a:rPr lang="en-US"/>
              <a:t>Click icon to add chart</a:t>
            </a:r>
            <a:endParaRPr lang="de-DE"/>
          </a:p>
        </p:txBody>
      </p:sp>
      <p:sp>
        <p:nvSpPr>
          <p:cNvPr id="9" name="Textplatzhalter 8"/>
          <p:cNvSpPr>
            <a:spLocks noGrp="1"/>
          </p:cNvSpPr>
          <p:nvPr>
            <p:ph type="body" sz="quarter" idx="14" hasCustomPrompt="1"/>
          </p:nvPr>
        </p:nvSpPr>
        <p:spPr bwMode="gray">
          <a:xfrm>
            <a:off x="251520" y="1268761"/>
            <a:ext cx="4185000" cy="179152"/>
          </a:xfrm>
        </p:spPr>
        <p:txBody>
          <a:bodyPr wrap="square">
            <a:spAutoFit/>
          </a:bodyPr>
          <a:lstStyle>
            <a:lvl1pPr algn="l">
              <a:spcBef>
                <a:spcPts val="0"/>
              </a:spcBef>
              <a:defRPr b="1"/>
            </a:lvl1pPr>
            <a:lvl2pPr marL="0" indent="0" algn="ctr">
              <a:buNone/>
              <a:defRPr/>
            </a:lvl2pPr>
          </a:lstStyle>
          <a:p>
            <a:pPr lvl="0"/>
            <a:r>
              <a:rPr lang="de-DE" dirty="0"/>
              <a:t>Platzhalter für den Diagrammtitel</a:t>
            </a:r>
          </a:p>
        </p:txBody>
      </p:sp>
      <p:sp>
        <p:nvSpPr>
          <p:cNvPr id="11" name="Textplatzhalter 10"/>
          <p:cNvSpPr>
            <a:spLocks noGrp="1"/>
          </p:cNvSpPr>
          <p:nvPr>
            <p:ph type="body" sz="quarter" idx="15" hasCustomPrompt="1"/>
          </p:nvPr>
        </p:nvSpPr>
        <p:spPr bwMode="gray">
          <a:xfrm>
            <a:off x="251520" y="6060244"/>
            <a:ext cx="4185000" cy="141064"/>
          </a:xfrm>
        </p:spPr>
        <p:txBody>
          <a:bodyPr anchor="b">
            <a:noAutofit/>
          </a:bodyPr>
          <a:lstStyle>
            <a:lvl1pPr algn="r">
              <a:lnSpc>
                <a:spcPts val="810"/>
              </a:lnSpc>
              <a:spcBef>
                <a:spcPts val="0"/>
              </a:spcBef>
              <a:defRPr sz="675" b="0">
                <a:solidFill>
                  <a:schemeClr val="accent1"/>
                </a:solidFill>
              </a:defRPr>
            </a:lvl1pPr>
            <a:lvl2pPr>
              <a:lnSpc>
                <a:spcPts val="810"/>
              </a:lnSpc>
              <a:defRPr sz="675">
                <a:solidFill>
                  <a:schemeClr val="accent1"/>
                </a:solidFill>
              </a:defRPr>
            </a:lvl2pPr>
            <a:lvl3pPr>
              <a:lnSpc>
                <a:spcPts val="810"/>
              </a:lnSpc>
              <a:defRPr sz="675">
                <a:solidFill>
                  <a:schemeClr val="accent1"/>
                </a:solidFill>
              </a:defRPr>
            </a:lvl3pPr>
            <a:lvl4pPr>
              <a:lnSpc>
                <a:spcPts val="810"/>
              </a:lnSpc>
              <a:defRPr sz="675">
                <a:solidFill>
                  <a:schemeClr val="accent1"/>
                </a:solidFill>
              </a:defRPr>
            </a:lvl4pPr>
            <a:lvl5pPr>
              <a:lnSpc>
                <a:spcPts val="810"/>
              </a:lnSpc>
              <a:defRPr sz="675">
                <a:solidFill>
                  <a:schemeClr val="accent1"/>
                </a:solidFill>
              </a:defRPr>
            </a:lvl5pPr>
          </a:lstStyle>
          <a:p>
            <a:pPr lvl="0"/>
            <a:r>
              <a:rPr lang="de-DE"/>
              <a:t>Platzhalter für eine Quellenangabe</a:t>
            </a:r>
            <a:endParaRPr lang="de-DE" dirty="0"/>
          </a:p>
        </p:txBody>
      </p:sp>
      <p:sp>
        <p:nvSpPr>
          <p:cNvPr id="14" name="Textplatzhalter 8"/>
          <p:cNvSpPr>
            <a:spLocks noGrp="1"/>
          </p:cNvSpPr>
          <p:nvPr>
            <p:ph type="body" sz="quarter" idx="16" hasCustomPrompt="1"/>
          </p:nvPr>
        </p:nvSpPr>
        <p:spPr bwMode="gray">
          <a:xfrm>
            <a:off x="251520" y="1557139"/>
            <a:ext cx="4185000" cy="179152"/>
          </a:xfrm>
        </p:spPr>
        <p:txBody>
          <a:bodyPr wrap="square">
            <a:spAutoFit/>
          </a:bodyPr>
          <a:lstStyle>
            <a:lvl1pPr algn="l">
              <a:spcBef>
                <a:spcPts val="0"/>
              </a:spcBef>
              <a:defRPr b="0"/>
            </a:lvl1pPr>
            <a:lvl2pPr marL="0" indent="0" algn="ctr">
              <a:buNone/>
              <a:defRPr/>
            </a:lvl2pPr>
          </a:lstStyle>
          <a:p>
            <a:pPr lvl="0"/>
            <a:r>
              <a:rPr lang="de-DE"/>
              <a:t>Platzhalter für die Werteinheit</a:t>
            </a:r>
            <a:endParaRPr lang="de-DE" dirty="0"/>
          </a:p>
        </p:txBody>
      </p:sp>
      <p:sp>
        <p:nvSpPr>
          <p:cNvPr id="8" name="Textplatzhalter 7"/>
          <p:cNvSpPr>
            <a:spLocks noGrp="1"/>
          </p:cNvSpPr>
          <p:nvPr>
            <p:ph type="body" sz="quarter" idx="17"/>
          </p:nvPr>
        </p:nvSpPr>
        <p:spPr bwMode="gray">
          <a:xfrm>
            <a:off x="4707015" y="1268760"/>
            <a:ext cx="4185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21166710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el, Text und Diagramm">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305002420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47117" name="think-cell Folie" r:id="rId5" imgW="344" imgH="345" progId="TCLayout.ActiveDocument.1">
                  <p:embed/>
                </p:oleObj>
              </mc:Choice>
              <mc:Fallback>
                <p:oleObj name="think-cell Folie" r:id="rId5" imgW="344" imgH="345" progId="TCLayout.ActiveDocument.1">
                  <p:embed/>
                  <p:pic>
                    <p:nvPicPr>
                      <p:cNvPr id="13" name="Objekt 1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7" name="Diagrammplatzhalter 6"/>
          <p:cNvSpPr>
            <a:spLocks noGrp="1"/>
          </p:cNvSpPr>
          <p:nvPr>
            <p:ph type="chart" sz="quarter" idx="13"/>
          </p:nvPr>
        </p:nvSpPr>
        <p:spPr bwMode="gray">
          <a:xfrm>
            <a:off x="4707015" y="1880827"/>
            <a:ext cx="4185000" cy="4104000"/>
          </a:xfrm>
        </p:spPr>
        <p:txBody>
          <a:bodyPr/>
          <a:lstStyle>
            <a:lvl1pPr>
              <a:spcBef>
                <a:spcPts val="0"/>
              </a:spcBef>
              <a:defRPr b="0"/>
            </a:lvl1pPr>
          </a:lstStyle>
          <a:p>
            <a:r>
              <a:rPr lang="en-US"/>
              <a:t>Click icon to add chart</a:t>
            </a:r>
            <a:endParaRPr lang="de-DE" dirty="0"/>
          </a:p>
        </p:txBody>
      </p:sp>
      <p:sp>
        <p:nvSpPr>
          <p:cNvPr id="9" name="Textplatzhalter 8"/>
          <p:cNvSpPr>
            <a:spLocks noGrp="1"/>
          </p:cNvSpPr>
          <p:nvPr>
            <p:ph type="body" sz="quarter" idx="14" hasCustomPrompt="1"/>
          </p:nvPr>
        </p:nvSpPr>
        <p:spPr bwMode="gray">
          <a:xfrm>
            <a:off x="4707015" y="1268761"/>
            <a:ext cx="4185000" cy="179152"/>
          </a:xfrm>
        </p:spPr>
        <p:txBody>
          <a:bodyPr wrap="square">
            <a:spAutoFit/>
          </a:bodyPr>
          <a:lstStyle>
            <a:lvl1pPr algn="l">
              <a:spcBef>
                <a:spcPts val="0"/>
              </a:spcBef>
              <a:defRPr b="1"/>
            </a:lvl1pPr>
            <a:lvl2pPr marL="0" indent="0" algn="ctr">
              <a:buNone/>
              <a:defRPr/>
            </a:lvl2pPr>
          </a:lstStyle>
          <a:p>
            <a:pPr lvl="0"/>
            <a:r>
              <a:rPr lang="de-DE" dirty="0"/>
              <a:t>Platzhalter für den Diagrammtitel</a:t>
            </a:r>
          </a:p>
        </p:txBody>
      </p:sp>
      <p:sp>
        <p:nvSpPr>
          <p:cNvPr id="11" name="Textplatzhalter 10"/>
          <p:cNvSpPr>
            <a:spLocks noGrp="1"/>
          </p:cNvSpPr>
          <p:nvPr>
            <p:ph type="body" sz="quarter" idx="15" hasCustomPrompt="1"/>
          </p:nvPr>
        </p:nvSpPr>
        <p:spPr bwMode="gray">
          <a:xfrm>
            <a:off x="4707015" y="6060244"/>
            <a:ext cx="4185000" cy="141064"/>
          </a:xfrm>
        </p:spPr>
        <p:txBody>
          <a:bodyPr anchor="b">
            <a:noAutofit/>
          </a:bodyPr>
          <a:lstStyle>
            <a:lvl1pPr algn="r">
              <a:lnSpc>
                <a:spcPts val="810"/>
              </a:lnSpc>
              <a:spcBef>
                <a:spcPts val="0"/>
              </a:spcBef>
              <a:defRPr sz="675" b="0">
                <a:solidFill>
                  <a:schemeClr val="accent1"/>
                </a:solidFill>
              </a:defRPr>
            </a:lvl1pPr>
            <a:lvl2pPr>
              <a:lnSpc>
                <a:spcPts val="810"/>
              </a:lnSpc>
              <a:defRPr sz="675">
                <a:solidFill>
                  <a:schemeClr val="accent1"/>
                </a:solidFill>
              </a:defRPr>
            </a:lvl2pPr>
            <a:lvl3pPr>
              <a:lnSpc>
                <a:spcPts val="810"/>
              </a:lnSpc>
              <a:defRPr sz="675">
                <a:solidFill>
                  <a:schemeClr val="accent1"/>
                </a:solidFill>
              </a:defRPr>
            </a:lvl3pPr>
            <a:lvl4pPr>
              <a:lnSpc>
                <a:spcPts val="810"/>
              </a:lnSpc>
              <a:defRPr sz="675">
                <a:solidFill>
                  <a:schemeClr val="accent1"/>
                </a:solidFill>
              </a:defRPr>
            </a:lvl4pPr>
            <a:lvl5pPr>
              <a:lnSpc>
                <a:spcPts val="810"/>
              </a:lnSpc>
              <a:defRPr sz="675">
                <a:solidFill>
                  <a:schemeClr val="accent1"/>
                </a:solidFill>
              </a:defRPr>
            </a:lvl5pPr>
          </a:lstStyle>
          <a:p>
            <a:pPr lvl="0"/>
            <a:r>
              <a:rPr lang="de-DE"/>
              <a:t>Platzhalter für eine Quellenangabe</a:t>
            </a:r>
            <a:endParaRPr lang="de-DE" dirty="0"/>
          </a:p>
        </p:txBody>
      </p:sp>
      <p:sp>
        <p:nvSpPr>
          <p:cNvPr id="14" name="Textplatzhalter 8"/>
          <p:cNvSpPr>
            <a:spLocks noGrp="1"/>
          </p:cNvSpPr>
          <p:nvPr>
            <p:ph type="body" sz="quarter" idx="16" hasCustomPrompt="1"/>
          </p:nvPr>
        </p:nvSpPr>
        <p:spPr bwMode="gray">
          <a:xfrm>
            <a:off x="4707015" y="1556792"/>
            <a:ext cx="4185000" cy="179152"/>
          </a:xfrm>
        </p:spPr>
        <p:txBody>
          <a:bodyPr wrap="square">
            <a:spAutoFit/>
          </a:bodyPr>
          <a:lstStyle>
            <a:lvl1pPr algn="l">
              <a:spcBef>
                <a:spcPts val="0"/>
              </a:spcBef>
              <a:defRPr b="0"/>
            </a:lvl1pPr>
            <a:lvl2pPr marL="0" indent="0" algn="ctr">
              <a:buNone/>
              <a:defRPr/>
            </a:lvl2pPr>
          </a:lstStyle>
          <a:p>
            <a:pPr lvl="0"/>
            <a:r>
              <a:rPr lang="de-DE"/>
              <a:t>Platzhalter für die Werteinheit</a:t>
            </a:r>
            <a:endParaRPr lang="de-DE" dirty="0"/>
          </a:p>
        </p:txBody>
      </p:sp>
      <p:sp>
        <p:nvSpPr>
          <p:cNvPr id="8" name="Textplatzhalter 7"/>
          <p:cNvSpPr>
            <a:spLocks noGrp="1"/>
          </p:cNvSpPr>
          <p:nvPr>
            <p:ph type="body" sz="quarter" idx="17"/>
          </p:nvPr>
        </p:nvSpPr>
        <p:spPr bwMode="gray">
          <a:xfrm>
            <a:off x="251520" y="1268760"/>
            <a:ext cx="4185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3" name="Titel 2"/>
          <p:cNvSpPr>
            <a:spLocks noGrp="1"/>
          </p:cNvSpPr>
          <p:nvPr>
            <p:ph type="title"/>
          </p:nvPr>
        </p:nvSpPr>
        <p:spPr bwMode="gray"/>
        <p:txBody>
          <a:bodyPr/>
          <a:lstStyle/>
          <a:p>
            <a:r>
              <a:rPr lang="en-US"/>
              <a:t>Click to edit Master title style</a:t>
            </a:r>
            <a:endParaRPr lang="de-DE"/>
          </a:p>
        </p:txBody>
      </p:sp>
      <p:sp>
        <p:nvSpPr>
          <p:cNvPr id="6" name="Fußzeilenplatzhalter 5"/>
          <p:cNvSpPr>
            <a:spLocks noGrp="1"/>
          </p:cNvSpPr>
          <p:nvPr>
            <p:ph type="ftr" sz="quarter" idx="18"/>
          </p:nvPr>
        </p:nvSpPr>
        <p:spPr bwMode="gray"/>
        <p:txBody>
          <a:bodyPr/>
          <a:lstStyle/>
          <a:p>
            <a:r>
              <a:rPr lang="de-DE" noProof="0"/>
              <a:t>HDI CleverInvest Basisrente | Schulungs-Unterlage | Januar 2023</a:t>
            </a:r>
            <a:endParaRPr lang="de-DE" noProof="0" dirty="0"/>
          </a:p>
        </p:txBody>
      </p:sp>
      <p:sp>
        <p:nvSpPr>
          <p:cNvPr id="10" name="Foliennummernplatzhalter 9"/>
          <p:cNvSpPr>
            <a:spLocks noGrp="1"/>
          </p:cNvSpPr>
          <p:nvPr>
            <p:ph type="sldNum" sz="quarter" idx="19"/>
          </p:nvPr>
        </p:nvSpPr>
        <p:spPr bwMode="gray"/>
        <p:txBody>
          <a:bodyPr/>
          <a:lstStyle/>
          <a:p>
            <a:fld id="{7EC6429F-8EBA-4254-B9C8-295228AFE7F1}" type="slidenum">
              <a:rPr lang="de-DE" noProof="0" smtClean="0"/>
              <a:pPr/>
              <a:t>‹Nr.›</a:t>
            </a:fld>
            <a:endParaRPr lang="de-DE" noProof="0" dirty="0"/>
          </a:p>
        </p:txBody>
      </p:sp>
    </p:spTree>
    <p:extLst>
      <p:ext uri="{BB962C8B-B14F-4D97-AF65-F5344CB8AC3E}">
        <p14:creationId xmlns:p14="http://schemas.microsoft.com/office/powerpoint/2010/main" val="2573157011"/>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el und 2 Diagramme">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154326595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48141" name="think-cell Folie" r:id="rId5" imgW="344" imgH="345" progId="TCLayout.ActiveDocument.1">
                  <p:embed/>
                </p:oleObj>
              </mc:Choice>
              <mc:Fallback>
                <p:oleObj name="think-cell Folie" r:id="rId5" imgW="344" imgH="345" progId="TCLayout.ActiveDocument.1">
                  <p:embed/>
                  <p:pic>
                    <p:nvPicPr>
                      <p:cNvPr id="13" name="Objekt 1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7" name="Diagrammplatzhalter 6"/>
          <p:cNvSpPr>
            <a:spLocks noGrp="1"/>
          </p:cNvSpPr>
          <p:nvPr>
            <p:ph type="chart" sz="quarter" idx="13"/>
          </p:nvPr>
        </p:nvSpPr>
        <p:spPr bwMode="gray">
          <a:xfrm>
            <a:off x="4707015" y="1880827"/>
            <a:ext cx="4185000" cy="4104000"/>
          </a:xfrm>
        </p:spPr>
        <p:txBody>
          <a:bodyPr/>
          <a:lstStyle>
            <a:lvl1pPr>
              <a:spcBef>
                <a:spcPts val="0"/>
              </a:spcBef>
              <a:defRPr b="0"/>
            </a:lvl1pPr>
          </a:lstStyle>
          <a:p>
            <a:r>
              <a:rPr lang="en-US"/>
              <a:t>Click icon to add chart</a:t>
            </a:r>
            <a:endParaRPr lang="de-DE" dirty="0"/>
          </a:p>
        </p:txBody>
      </p:sp>
      <p:sp>
        <p:nvSpPr>
          <p:cNvPr id="9" name="Textplatzhalter 8"/>
          <p:cNvSpPr>
            <a:spLocks noGrp="1"/>
          </p:cNvSpPr>
          <p:nvPr>
            <p:ph type="body" sz="quarter" idx="14" hasCustomPrompt="1"/>
          </p:nvPr>
        </p:nvSpPr>
        <p:spPr bwMode="gray">
          <a:xfrm>
            <a:off x="4707015" y="1268761"/>
            <a:ext cx="4185000" cy="179152"/>
          </a:xfrm>
        </p:spPr>
        <p:txBody>
          <a:bodyPr wrap="square">
            <a:spAutoFit/>
          </a:bodyPr>
          <a:lstStyle>
            <a:lvl1pPr algn="l">
              <a:spcBef>
                <a:spcPts val="0"/>
              </a:spcBef>
              <a:defRPr b="1"/>
            </a:lvl1pPr>
            <a:lvl2pPr marL="0" indent="0" algn="ctr">
              <a:buNone/>
              <a:defRPr/>
            </a:lvl2pPr>
          </a:lstStyle>
          <a:p>
            <a:pPr lvl="0"/>
            <a:r>
              <a:rPr lang="de-DE" dirty="0"/>
              <a:t>Platzhalter für den Diagrammtitel</a:t>
            </a:r>
          </a:p>
        </p:txBody>
      </p:sp>
      <p:sp>
        <p:nvSpPr>
          <p:cNvPr id="11" name="Textplatzhalter 10"/>
          <p:cNvSpPr>
            <a:spLocks noGrp="1"/>
          </p:cNvSpPr>
          <p:nvPr>
            <p:ph type="body" sz="quarter" idx="15" hasCustomPrompt="1"/>
          </p:nvPr>
        </p:nvSpPr>
        <p:spPr bwMode="gray">
          <a:xfrm>
            <a:off x="4707015" y="6060244"/>
            <a:ext cx="4185000" cy="141064"/>
          </a:xfrm>
        </p:spPr>
        <p:txBody>
          <a:bodyPr anchor="b">
            <a:noAutofit/>
          </a:bodyPr>
          <a:lstStyle>
            <a:lvl1pPr algn="r">
              <a:lnSpc>
                <a:spcPts val="810"/>
              </a:lnSpc>
              <a:spcBef>
                <a:spcPts val="0"/>
              </a:spcBef>
              <a:defRPr sz="675" b="0">
                <a:solidFill>
                  <a:schemeClr val="accent1"/>
                </a:solidFill>
              </a:defRPr>
            </a:lvl1pPr>
            <a:lvl2pPr>
              <a:lnSpc>
                <a:spcPts val="810"/>
              </a:lnSpc>
              <a:defRPr sz="675">
                <a:solidFill>
                  <a:schemeClr val="accent1"/>
                </a:solidFill>
              </a:defRPr>
            </a:lvl2pPr>
            <a:lvl3pPr>
              <a:lnSpc>
                <a:spcPts val="810"/>
              </a:lnSpc>
              <a:defRPr sz="675">
                <a:solidFill>
                  <a:schemeClr val="accent1"/>
                </a:solidFill>
              </a:defRPr>
            </a:lvl3pPr>
            <a:lvl4pPr>
              <a:lnSpc>
                <a:spcPts val="810"/>
              </a:lnSpc>
              <a:defRPr sz="675">
                <a:solidFill>
                  <a:schemeClr val="accent1"/>
                </a:solidFill>
              </a:defRPr>
            </a:lvl4pPr>
            <a:lvl5pPr>
              <a:lnSpc>
                <a:spcPts val="810"/>
              </a:lnSpc>
              <a:defRPr sz="675">
                <a:solidFill>
                  <a:schemeClr val="accent1"/>
                </a:solidFill>
              </a:defRPr>
            </a:lvl5pPr>
          </a:lstStyle>
          <a:p>
            <a:pPr lvl="0"/>
            <a:r>
              <a:rPr lang="de-DE" dirty="0"/>
              <a:t>Platzhalter für eine Quellenangabe</a:t>
            </a:r>
          </a:p>
        </p:txBody>
      </p:sp>
      <p:sp>
        <p:nvSpPr>
          <p:cNvPr id="14" name="Textplatzhalter 8"/>
          <p:cNvSpPr>
            <a:spLocks noGrp="1"/>
          </p:cNvSpPr>
          <p:nvPr>
            <p:ph type="body" sz="quarter" idx="16" hasCustomPrompt="1"/>
          </p:nvPr>
        </p:nvSpPr>
        <p:spPr bwMode="gray">
          <a:xfrm>
            <a:off x="4707015" y="1556792"/>
            <a:ext cx="4185000" cy="179152"/>
          </a:xfrm>
        </p:spPr>
        <p:txBody>
          <a:bodyPr wrap="square">
            <a:spAutoFit/>
          </a:bodyPr>
          <a:lstStyle>
            <a:lvl1pPr algn="l">
              <a:spcBef>
                <a:spcPts val="0"/>
              </a:spcBef>
              <a:defRPr b="0"/>
            </a:lvl1pPr>
            <a:lvl2pPr marL="0" indent="0" algn="ctr">
              <a:buNone/>
              <a:defRPr/>
            </a:lvl2pPr>
          </a:lstStyle>
          <a:p>
            <a:pPr lvl="0"/>
            <a:r>
              <a:rPr lang="de-DE"/>
              <a:t>Platzhalter für die Werteinheit</a:t>
            </a:r>
            <a:endParaRPr lang="de-DE" dirty="0"/>
          </a:p>
        </p:txBody>
      </p:sp>
      <p:sp>
        <p:nvSpPr>
          <p:cNvPr id="15" name="Diagrammplatzhalter 6"/>
          <p:cNvSpPr>
            <a:spLocks noGrp="1"/>
          </p:cNvSpPr>
          <p:nvPr>
            <p:ph type="chart" sz="quarter" idx="17"/>
          </p:nvPr>
        </p:nvSpPr>
        <p:spPr bwMode="gray">
          <a:xfrm>
            <a:off x="251520" y="1880827"/>
            <a:ext cx="4185000" cy="4104000"/>
          </a:xfrm>
        </p:spPr>
        <p:txBody>
          <a:bodyPr/>
          <a:lstStyle>
            <a:lvl1pPr>
              <a:spcBef>
                <a:spcPts val="0"/>
              </a:spcBef>
              <a:defRPr b="0"/>
            </a:lvl1pPr>
          </a:lstStyle>
          <a:p>
            <a:r>
              <a:rPr lang="en-US"/>
              <a:t>Click icon to add chart</a:t>
            </a:r>
            <a:endParaRPr lang="de-DE" dirty="0"/>
          </a:p>
        </p:txBody>
      </p:sp>
      <p:sp>
        <p:nvSpPr>
          <p:cNvPr id="16" name="Textplatzhalter 8"/>
          <p:cNvSpPr>
            <a:spLocks noGrp="1"/>
          </p:cNvSpPr>
          <p:nvPr>
            <p:ph type="body" sz="quarter" idx="18" hasCustomPrompt="1"/>
          </p:nvPr>
        </p:nvSpPr>
        <p:spPr bwMode="gray">
          <a:xfrm>
            <a:off x="251520" y="1268761"/>
            <a:ext cx="4185000" cy="179152"/>
          </a:xfrm>
        </p:spPr>
        <p:txBody>
          <a:bodyPr wrap="square">
            <a:spAutoFit/>
          </a:bodyPr>
          <a:lstStyle>
            <a:lvl1pPr algn="l">
              <a:spcBef>
                <a:spcPts val="0"/>
              </a:spcBef>
              <a:defRPr b="1"/>
            </a:lvl1pPr>
            <a:lvl2pPr marL="0" indent="0" algn="ctr">
              <a:buNone/>
              <a:defRPr/>
            </a:lvl2pPr>
          </a:lstStyle>
          <a:p>
            <a:pPr lvl="0"/>
            <a:r>
              <a:rPr lang="de-DE" dirty="0"/>
              <a:t>Platzhalter für den Diagrammtitel</a:t>
            </a:r>
          </a:p>
        </p:txBody>
      </p:sp>
      <p:sp>
        <p:nvSpPr>
          <p:cNvPr id="17" name="Textplatzhalter 8"/>
          <p:cNvSpPr>
            <a:spLocks noGrp="1"/>
          </p:cNvSpPr>
          <p:nvPr>
            <p:ph type="body" sz="quarter" idx="19" hasCustomPrompt="1"/>
          </p:nvPr>
        </p:nvSpPr>
        <p:spPr bwMode="gray">
          <a:xfrm>
            <a:off x="251520" y="1556792"/>
            <a:ext cx="4185000" cy="179152"/>
          </a:xfrm>
        </p:spPr>
        <p:txBody>
          <a:bodyPr wrap="square">
            <a:spAutoFit/>
          </a:bodyPr>
          <a:lstStyle>
            <a:lvl1pPr algn="l">
              <a:spcBef>
                <a:spcPts val="0"/>
              </a:spcBef>
              <a:defRPr b="0" baseline="0"/>
            </a:lvl1pPr>
            <a:lvl2pPr marL="0" indent="0" algn="ctr">
              <a:buNone/>
              <a:defRPr/>
            </a:lvl2pPr>
          </a:lstStyle>
          <a:p>
            <a:pPr lvl="0"/>
            <a:r>
              <a:rPr lang="de-DE" dirty="0"/>
              <a:t>Platzhalter für die Werteinheit</a:t>
            </a:r>
          </a:p>
        </p:txBody>
      </p:sp>
      <p:sp>
        <p:nvSpPr>
          <p:cNvPr id="18" name="Textplatzhalter 10"/>
          <p:cNvSpPr>
            <a:spLocks noGrp="1"/>
          </p:cNvSpPr>
          <p:nvPr>
            <p:ph type="body" sz="quarter" idx="20" hasCustomPrompt="1"/>
          </p:nvPr>
        </p:nvSpPr>
        <p:spPr bwMode="gray">
          <a:xfrm>
            <a:off x="251520" y="6060244"/>
            <a:ext cx="4185000" cy="141064"/>
          </a:xfrm>
        </p:spPr>
        <p:txBody>
          <a:bodyPr anchor="b">
            <a:noAutofit/>
          </a:bodyPr>
          <a:lstStyle>
            <a:lvl1pPr algn="r">
              <a:lnSpc>
                <a:spcPts val="810"/>
              </a:lnSpc>
              <a:spcBef>
                <a:spcPts val="0"/>
              </a:spcBef>
              <a:defRPr sz="675" b="0">
                <a:solidFill>
                  <a:schemeClr val="accent1"/>
                </a:solidFill>
              </a:defRPr>
            </a:lvl1pPr>
            <a:lvl2pPr>
              <a:lnSpc>
                <a:spcPts val="810"/>
              </a:lnSpc>
              <a:defRPr sz="675">
                <a:solidFill>
                  <a:schemeClr val="accent1"/>
                </a:solidFill>
              </a:defRPr>
            </a:lvl2pPr>
            <a:lvl3pPr>
              <a:lnSpc>
                <a:spcPts val="810"/>
              </a:lnSpc>
              <a:defRPr sz="675">
                <a:solidFill>
                  <a:schemeClr val="accent1"/>
                </a:solidFill>
              </a:defRPr>
            </a:lvl3pPr>
            <a:lvl4pPr>
              <a:lnSpc>
                <a:spcPts val="810"/>
              </a:lnSpc>
              <a:defRPr sz="675">
                <a:solidFill>
                  <a:schemeClr val="accent1"/>
                </a:solidFill>
              </a:defRPr>
            </a:lvl4pPr>
            <a:lvl5pPr>
              <a:lnSpc>
                <a:spcPts val="810"/>
              </a:lnSpc>
              <a:defRPr sz="675">
                <a:solidFill>
                  <a:schemeClr val="accent1"/>
                </a:solidFill>
              </a:defRPr>
            </a:lvl5pPr>
          </a:lstStyle>
          <a:p>
            <a:pPr lvl="0"/>
            <a:r>
              <a:rPr lang="de-DE"/>
              <a:t>Platzhalter für eine Quellenangabe</a:t>
            </a:r>
            <a:endParaRPr lang="de-DE" dirty="0"/>
          </a:p>
        </p:txBody>
      </p:sp>
      <p:sp>
        <p:nvSpPr>
          <p:cNvPr id="3" name="Titel 2"/>
          <p:cNvSpPr>
            <a:spLocks noGrp="1"/>
          </p:cNvSpPr>
          <p:nvPr>
            <p:ph type="title"/>
          </p:nvPr>
        </p:nvSpPr>
        <p:spPr bwMode="gray"/>
        <p:txBody>
          <a:bodyPr/>
          <a:lstStyle/>
          <a:p>
            <a:r>
              <a:rPr lang="en-US"/>
              <a:t>Click to edit Master title style</a:t>
            </a:r>
            <a:endParaRPr lang="de-DE"/>
          </a:p>
        </p:txBody>
      </p:sp>
      <p:sp>
        <p:nvSpPr>
          <p:cNvPr id="6" name="Fußzeilenplatzhalter 5"/>
          <p:cNvSpPr>
            <a:spLocks noGrp="1"/>
          </p:cNvSpPr>
          <p:nvPr>
            <p:ph type="ftr" sz="quarter" idx="21"/>
          </p:nvPr>
        </p:nvSpPr>
        <p:spPr bwMode="gray"/>
        <p:txBody>
          <a:bodyPr/>
          <a:lstStyle/>
          <a:p>
            <a:r>
              <a:rPr lang="de-DE" noProof="0"/>
              <a:t>HDI CleverInvest Basisrente | Schulungs-Unterlage | Januar 2023</a:t>
            </a:r>
            <a:endParaRPr lang="de-DE" noProof="0" dirty="0"/>
          </a:p>
        </p:txBody>
      </p:sp>
      <p:sp>
        <p:nvSpPr>
          <p:cNvPr id="8" name="Foliennummernplatzhalter 7"/>
          <p:cNvSpPr>
            <a:spLocks noGrp="1"/>
          </p:cNvSpPr>
          <p:nvPr>
            <p:ph type="sldNum" sz="quarter" idx="22"/>
          </p:nvPr>
        </p:nvSpPr>
        <p:spPr bwMode="gray"/>
        <p:txBody>
          <a:bodyPr/>
          <a:lstStyle/>
          <a:p>
            <a:fld id="{7EC6429F-8EBA-4254-B9C8-295228AFE7F1}" type="slidenum">
              <a:rPr lang="de-DE" noProof="0" smtClean="0"/>
              <a:pPr/>
              <a:t>‹Nr.›</a:t>
            </a:fld>
            <a:endParaRPr lang="de-DE" noProof="0" dirty="0"/>
          </a:p>
        </p:txBody>
      </p:sp>
    </p:spTree>
    <p:extLst>
      <p:ext uri="{BB962C8B-B14F-4D97-AF65-F5344CB8AC3E}">
        <p14:creationId xmlns:p14="http://schemas.microsoft.com/office/powerpoint/2010/main" val="227658160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01">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9" name="Textplatzhalter 7"/>
          <p:cNvSpPr>
            <a:spLocks noGrp="1"/>
          </p:cNvSpPr>
          <p:nvPr>
            <p:ph type="body" sz="quarter" idx="14" hasCustomPrompt="1"/>
          </p:nvPr>
        </p:nvSpPr>
        <p:spPr bwMode="gray">
          <a:xfrm>
            <a:off x="1079980" y="1536700"/>
            <a:ext cx="7740170" cy="565026"/>
          </a:xfrm>
        </p:spPr>
        <p:txBody>
          <a:bodyPr wrap="square" lIns="0" tIns="0" rIns="0" bIns="0">
            <a:spAutoFit/>
          </a:bodyPr>
          <a:lstStyle>
            <a:lvl1pPr>
              <a:lnSpc>
                <a:spcPct val="102000"/>
              </a:lnSpc>
              <a:defRPr sz="1800" b="0">
                <a:solidFill>
                  <a:schemeClr val="accent2"/>
                </a:solidFill>
              </a:defRPr>
            </a:lvl1pPr>
            <a:lvl2pPr marL="234000" indent="-234000">
              <a:lnSpc>
                <a:spcPct val="102000"/>
              </a:lnSpc>
              <a:spcBef>
                <a:spcPts val="0"/>
              </a:spcBef>
              <a:buFont typeface="Wingdings" panose="05000000000000000000" pitchFamily="2" charset="2"/>
              <a:buChar char="§"/>
              <a:defRPr sz="1800">
                <a:solidFill>
                  <a:schemeClr val="accent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Eins</a:t>
            </a:r>
          </a:p>
          <a:p>
            <a:pPr lvl="1"/>
            <a:r>
              <a:rPr lang="de-DE" dirty="0"/>
              <a:t>Agenda Unterpunkt</a:t>
            </a:r>
          </a:p>
        </p:txBody>
      </p:sp>
      <p:sp>
        <p:nvSpPr>
          <p:cNvPr id="33" name="Textplatzhalter 7"/>
          <p:cNvSpPr>
            <a:spLocks noGrp="1"/>
          </p:cNvSpPr>
          <p:nvPr>
            <p:ph type="body" sz="quarter" idx="25" hasCustomPrompt="1"/>
          </p:nvPr>
        </p:nvSpPr>
        <p:spPr bwMode="gray">
          <a:xfrm>
            <a:off x="1079980" y="2342215"/>
            <a:ext cx="7740170" cy="565026"/>
          </a:xfrm>
        </p:spPr>
        <p:txBody>
          <a:bodyPr wrap="square" lIns="0" tIns="0" rIns="0" bIns="0">
            <a:spAutoFit/>
          </a:bodyPr>
          <a:lstStyle>
            <a:lvl1pPr>
              <a:lnSpc>
                <a:spcPct val="102000"/>
              </a:lnSpc>
              <a:defRPr sz="1800" b="0">
                <a:solidFill>
                  <a:schemeClr val="accent2"/>
                </a:solidFill>
              </a:defRPr>
            </a:lvl1pPr>
            <a:lvl2pPr marL="234000" indent="-234000">
              <a:lnSpc>
                <a:spcPct val="102000"/>
              </a:lnSpc>
              <a:spcBef>
                <a:spcPts val="0"/>
              </a:spcBef>
              <a:buFont typeface="Wingdings" panose="05000000000000000000" pitchFamily="2" charset="2"/>
              <a:buChar char="§"/>
              <a:defRPr sz="1800">
                <a:solidFill>
                  <a:schemeClr val="accent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Zwei</a:t>
            </a:r>
          </a:p>
          <a:p>
            <a:pPr lvl="1"/>
            <a:r>
              <a:rPr lang="de-DE" dirty="0"/>
              <a:t>Agenda Unterpunkt</a:t>
            </a:r>
          </a:p>
        </p:txBody>
      </p:sp>
      <p:sp>
        <p:nvSpPr>
          <p:cNvPr id="34" name="Textplatzhalter 7"/>
          <p:cNvSpPr>
            <a:spLocks noGrp="1"/>
          </p:cNvSpPr>
          <p:nvPr>
            <p:ph type="body" sz="quarter" idx="26" hasCustomPrompt="1"/>
          </p:nvPr>
        </p:nvSpPr>
        <p:spPr bwMode="gray">
          <a:xfrm>
            <a:off x="1079980" y="3147730"/>
            <a:ext cx="7740170" cy="565026"/>
          </a:xfrm>
        </p:spPr>
        <p:txBody>
          <a:bodyPr wrap="square" lIns="0" tIns="0" rIns="0" bIns="0">
            <a:spAutoFit/>
          </a:bodyPr>
          <a:lstStyle>
            <a:lvl1pPr>
              <a:lnSpc>
                <a:spcPct val="102000"/>
              </a:lnSpc>
              <a:defRPr sz="1800" b="0">
                <a:solidFill>
                  <a:schemeClr val="accent2"/>
                </a:solidFill>
              </a:defRPr>
            </a:lvl1pPr>
            <a:lvl2pPr marL="234000" indent="-234000">
              <a:lnSpc>
                <a:spcPct val="102000"/>
              </a:lnSpc>
              <a:spcBef>
                <a:spcPts val="0"/>
              </a:spcBef>
              <a:buFont typeface="Wingdings" panose="05000000000000000000" pitchFamily="2" charset="2"/>
              <a:buChar char="§"/>
              <a:defRPr sz="1800">
                <a:solidFill>
                  <a:schemeClr val="accent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Drei</a:t>
            </a:r>
          </a:p>
          <a:p>
            <a:pPr lvl="1"/>
            <a:r>
              <a:rPr lang="de-DE" dirty="0"/>
              <a:t>Agenda Unterpunkt</a:t>
            </a:r>
          </a:p>
        </p:txBody>
      </p:sp>
      <p:sp>
        <p:nvSpPr>
          <p:cNvPr id="35" name="Textplatzhalter 7"/>
          <p:cNvSpPr>
            <a:spLocks noGrp="1"/>
          </p:cNvSpPr>
          <p:nvPr>
            <p:ph type="body" sz="quarter" idx="27" hasCustomPrompt="1"/>
          </p:nvPr>
        </p:nvSpPr>
        <p:spPr bwMode="gray">
          <a:xfrm>
            <a:off x="1079980" y="3953245"/>
            <a:ext cx="7740170" cy="565026"/>
          </a:xfrm>
        </p:spPr>
        <p:txBody>
          <a:bodyPr wrap="square" lIns="0" tIns="0" rIns="0" bIns="0">
            <a:spAutoFit/>
          </a:bodyPr>
          <a:lstStyle>
            <a:lvl1pPr>
              <a:lnSpc>
                <a:spcPct val="102000"/>
              </a:lnSpc>
              <a:defRPr sz="1800" b="0">
                <a:solidFill>
                  <a:schemeClr val="accent2"/>
                </a:solidFill>
              </a:defRPr>
            </a:lvl1pPr>
            <a:lvl2pPr marL="234000" indent="-234000">
              <a:lnSpc>
                <a:spcPct val="102000"/>
              </a:lnSpc>
              <a:spcBef>
                <a:spcPts val="0"/>
              </a:spcBef>
              <a:buFont typeface="Wingdings" panose="05000000000000000000" pitchFamily="2" charset="2"/>
              <a:buChar char="§"/>
              <a:defRPr sz="1800">
                <a:solidFill>
                  <a:schemeClr val="accent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Vier</a:t>
            </a:r>
          </a:p>
          <a:p>
            <a:pPr lvl="1"/>
            <a:r>
              <a:rPr lang="de-DE" dirty="0"/>
              <a:t>Agenda Unterpunkt</a:t>
            </a:r>
          </a:p>
        </p:txBody>
      </p:sp>
      <p:sp>
        <p:nvSpPr>
          <p:cNvPr id="36" name="Textplatzhalter 7"/>
          <p:cNvSpPr>
            <a:spLocks noGrp="1"/>
          </p:cNvSpPr>
          <p:nvPr>
            <p:ph type="body" sz="quarter" idx="28" hasCustomPrompt="1"/>
          </p:nvPr>
        </p:nvSpPr>
        <p:spPr bwMode="gray">
          <a:xfrm>
            <a:off x="1079980" y="4758760"/>
            <a:ext cx="7740170" cy="565026"/>
          </a:xfrm>
        </p:spPr>
        <p:txBody>
          <a:bodyPr wrap="square" lIns="0" tIns="0" rIns="0" bIns="0">
            <a:spAutoFit/>
          </a:bodyPr>
          <a:lstStyle>
            <a:lvl1pPr>
              <a:lnSpc>
                <a:spcPct val="102000"/>
              </a:lnSpc>
              <a:defRPr sz="1800" b="0">
                <a:solidFill>
                  <a:schemeClr val="accent2"/>
                </a:solidFill>
              </a:defRPr>
            </a:lvl1pPr>
            <a:lvl2pPr marL="234000" indent="-234000">
              <a:lnSpc>
                <a:spcPct val="102000"/>
              </a:lnSpc>
              <a:spcBef>
                <a:spcPts val="0"/>
              </a:spcBef>
              <a:buFont typeface="Wingdings" panose="05000000000000000000" pitchFamily="2" charset="2"/>
              <a:buChar char="§"/>
              <a:defRPr sz="1800">
                <a:solidFill>
                  <a:schemeClr val="accent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Fünf</a:t>
            </a:r>
          </a:p>
          <a:p>
            <a:pPr lvl="1"/>
            <a:r>
              <a:rPr lang="de-DE" dirty="0"/>
              <a:t>Agenda Unterpunkt</a:t>
            </a:r>
          </a:p>
        </p:txBody>
      </p:sp>
      <p:sp>
        <p:nvSpPr>
          <p:cNvPr id="37" name="Textplatzhalter 7"/>
          <p:cNvSpPr>
            <a:spLocks noGrp="1"/>
          </p:cNvSpPr>
          <p:nvPr>
            <p:ph type="body" sz="quarter" idx="29" hasCustomPrompt="1"/>
          </p:nvPr>
        </p:nvSpPr>
        <p:spPr bwMode="gray">
          <a:xfrm>
            <a:off x="1079980" y="5564274"/>
            <a:ext cx="7740170" cy="565026"/>
          </a:xfrm>
        </p:spPr>
        <p:txBody>
          <a:bodyPr wrap="square" lIns="0" tIns="0" rIns="0" bIns="0">
            <a:spAutoFit/>
          </a:bodyPr>
          <a:lstStyle>
            <a:lvl1pPr>
              <a:lnSpc>
                <a:spcPct val="102000"/>
              </a:lnSpc>
              <a:defRPr sz="1800" b="0">
                <a:solidFill>
                  <a:schemeClr val="accent2"/>
                </a:solidFill>
              </a:defRPr>
            </a:lvl1pPr>
            <a:lvl2pPr marL="234000" indent="-234000">
              <a:lnSpc>
                <a:spcPct val="102000"/>
              </a:lnSpc>
              <a:spcBef>
                <a:spcPts val="0"/>
              </a:spcBef>
              <a:buFont typeface="Wingdings" panose="05000000000000000000" pitchFamily="2" charset="2"/>
              <a:buChar char="§"/>
              <a:defRPr sz="1800">
                <a:solidFill>
                  <a:schemeClr val="accent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Sechs</a:t>
            </a:r>
          </a:p>
          <a:p>
            <a:pPr lvl="1"/>
            <a:r>
              <a:rPr lang="de-DE" dirty="0"/>
              <a:t>Agenda Unterpunkt</a:t>
            </a:r>
          </a:p>
        </p:txBody>
      </p:sp>
      <p:sp>
        <p:nvSpPr>
          <p:cNvPr id="19" name="Textplatzhalter 7"/>
          <p:cNvSpPr>
            <a:spLocks noGrp="1"/>
          </p:cNvSpPr>
          <p:nvPr>
            <p:ph type="body" sz="quarter" idx="30" hasCustomPrompt="1"/>
          </p:nvPr>
        </p:nvSpPr>
        <p:spPr bwMode="gray">
          <a:xfrm>
            <a:off x="696301" y="1361646"/>
            <a:ext cx="216405" cy="569387"/>
          </a:xfrm>
        </p:spPr>
        <p:txBody>
          <a:bodyPr wrap="none" lIns="0" tIns="0" rIns="0" bIns="0" anchor="t" anchorCtr="0">
            <a:spAutoFit/>
          </a:bodyPr>
          <a:lstStyle>
            <a:lvl1pPr algn="r">
              <a:lnSpc>
                <a:spcPct val="100000"/>
              </a:lnSpc>
              <a:defRPr sz="37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1</a:t>
            </a:r>
          </a:p>
        </p:txBody>
      </p:sp>
      <p:sp>
        <p:nvSpPr>
          <p:cNvPr id="20" name="Textplatzhalter 7"/>
          <p:cNvSpPr>
            <a:spLocks noGrp="1"/>
          </p:cNvSpPr>
          <p:nvPr>
            <p:ph type="body" sz="quarter" idx="31" hasCustomPrompt="1"/>
          </p:nvPr>
        </p:nvSpPr>
        <p:spPr bwMode="gray">
          <a:xfrm>
            <a:off x="648210" y="2166964"/>
            <a:ext cx="264496" cy="569387"/>
          </a:xfrm>
        </p:spPr>
        <p:txBody>
          <a:bodyPr wrap="none" lIns="0" tIns="0" rIns="0" bIns="0" anchor="ctr" anchorCtr="0">
            <a:spAutoFit/>
          </a:bodyPr>
          <a:lstStyle>
            <a:lvl1pPr algn="r">
              <a:lnSpc>
                <a:spcPct val="100000"/>
              </a:lnSpc>
              <a:defRPr sz="37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2</a:t>
            </a:r>
          </a:p>
        </p:txBody>
      </p:sp>
      <p:sp>
        <p:nvSpPr>
          <p:cNvPr id="21" name="Textplatzhalter 7"/>
          <p:cNvSpPr>
            <a:spLocks noGrp="1"/>
          </p:cNvSpPr>
          <p:nvPr>
            <p:ph type="body" sz="quarter" idx="32" hasCustomPrompt="1"/>
          </p:nvPr>
        </p:nvSpPr>
        <p:spPr bwMode="gray">
          <a:xfrm>
            <a:off x="648210" y="2972282"/>
            <a:ext cx="264496" cy="569387"/>
          </a:xfrm>
        </p:spPr>
        <p:txBody>
          <a:bodyPr wrap="none" lIns="0" tIns="0" rIns="0" bIns="0" anchor="ctr" anchorCtr="0">
            <a:spAutoFit/>
          </a:bodyPr>
          <a:lstStyle>
            <a:lvl1pPr algn="r">
              <a:lnSpc>
                <a:spcPct val="100000"/>
              </a:lnSpc>
              <a:defRPr sz="37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3</a:t>
            </a:r>
          </a:p>
        </p:txBody>
      </p:sp>
      <p:sp>
        <p:nvSpPr>
          <p:cNvPr id="22" name="Textplatzhalter 7"/>
          <p:cNvSpPr>
            <a:spLocks noGrp="1"/>
          </p:cNvSpPr>
          <p:nvPr>
            <p:ph type="body" sz="quarter" idx="33" hasCustomPrompt="1"/>
          </p:nvPr>
        </p:nvSpPr>
        <p:spPr bwMode="gray">
          <a:xfrm>
            <a:off x="648210" y="3777600"/>
            <a:ext cx="264496" cy="569387"/>
          </a:xfrm>
        </p:spPr>
        <p:txBody>
          <a:bodyPr wrap="none" lIns="0" tIns="0" rIns="0" bIns="0" anchor="ctr" anchorCtr="0">
            <a:spAutoFit/>
          </a:bodyPr>
          <a:lstStyle>
            <a:lvl1pPr algn="r">
              <a:lnSpc>
                <a:spcPct val="100000"/>
              </a:lnSpc>
              <a:defRPr sz="37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4</a:t>
            </a:r>
          </a:p>
        </p:txBody>
      </p:sp>
      <p:sp>
        <p:nvSpPr>
          <p:cNvPr id="23" name="Textplatzhalter 7"/>
          <p:cNvSpPr>
            <a:spLocks noGrp="1"/>
          </p:cNvSpPr>
          <p:nvPr>
            <p:ph type="body" sz="quarter" idx="34" hasCustomPrompt="1"/>
          </p:nvPr>
        </p:nvSpPr>
        <p:spPr bwMode="gray">
          <a:xfrm>
            <a:off x="648210" y="4582918"/>
            <a:ext cx="264496" cy="569387"/>
          </a:xfrm>
        </p:spPr>
        <p:txBody>
          <a:bodyPr wrap="none" lIns="0" tIns="0" rIns="0" bIns="0" anchor="ctr" anchorCtr="0">
            <a:spAutoFit/>
          </a:bodyPr>
          <a:lstStyle>
            <a:lvl1pPr algn="r">
              <a:lnSpc>
                <a:spcPct val="100000"/>
              </a:lnSpc>
              <a:defRPr sz="37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5</a:t>
            </a:r>
          </a:p>
        </p:txBody>
      </p:sp>
      <p:sp>
        <p:nvSpPr>
          <p:cNvPr id="24" name="Textplatzhalter 7"/>
          <p:cNvSpPr>
            <a:spLocks noGrp="1"/>
          </p:cNvSpPr>
          <p:nvPr>
            <p:ph type="body" sz="quarter" idx="35" hasCustomPrompt="1"/>
          </p:nvPr>
        </p:nvSpPr>
        <p:spPr bwMode="gray">
          <a:xfrm>
            <a:off x="648210" y="5388235"/>
            <a:ext cx="264496" cy="569387"/>
          </a:xfrm>
        </p:spPr>
        <p:txBody>
          <a:bodyPr wrap="none" lIns="0" tIns="0" rIns="0" bIns="0" anchor="ctr" anchorCtr="0">
            <a:spAutoFit/>
          </a:bodyPr>
          <a:lstStyle>
            <a:lvl1pPr algn="r">
              <a:lnSpc>
                <a:spcPct val="100000"/>
              </a:lnSpc>
              <a:defRPr sz="37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6</a:t>
            </a:r>
          </a:p>
        </p:txBody>
      </p:sp>
    </p:spTree>
    <p:extLst>
      <p:ext uri="{BB962C8B-B14F-4D97-AF65-F5344CB8AC3E}">
        <p14:creationId xmlns:p14="http://schemas.microsoft.com/office/powerpoint/2010/main" val="2198254486"/>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534357632"/>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49165" name="think-cell Folie" r:id="rId5" imgW="344" imgH="345" progId="TCLayout.ActiveDocument.1">
                  <p:embed/>
                </p:oleObj>
              </mc:Choice>
              <mc:Fallback>
                <p:oleObj name="think-cell Folie" r:id="rId5" imgW="344" imgH="345" progId="TCLayout.ActiveDocument.1">
                  <p:embed/>
                  <p:pic>
                    <p:nvPicPr>
                      <p:cNvPr id="8" name="Objekt 7"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495A4995-3C23-4A49-9149-A98D6EFB3E56}"/>
              </a:ext>
            </a:extLst>
          </p:cNvPr>
          <p:cNvSpPr/>
          <p:nvPr userDrawn="1"/>
        </p:nvSpPr>
        <p:spPr bwMode="gray">
          <a:xfrm>
            <a:off x="491766" y="1"/>
            <a:ext cx="8652235" cy="6200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5700" tIns="54000" rIns="54000" bIns="175500" numCol="1" spcCol="0" rtlCol="0" fromWordArt="0" anchor="b" anchorCtr="0" forceAA="0" compatLnSpc="1">
            <a:prstTxWarp prst="textNoShape">
              <a:avLst/>
            </a:prstTxWarp>
            <a:noAutofit/>
          </a:bodyPr>
          <a:lstStyle/>
          <a:p>
            <a:endParaRPr lang="de-DE" sz="2400" b="1" dirty="0">
              <a:solidFill>
                <a:schemeClr val="bg1"/>
              </a:solidFill>
              <a:latin typeface="+mj-lt"/>
            </a:endParaRPr>
          </a:p>
        </p:txBody>
      </p:sp>
      <p:sp>
        <p:nvSpPr>
          <p:cNvPr id="25" name="Rectangle 24">
            <a:extLst>
              <a:ext uri="{FF2B5EF4-FFF2-40B4-BE49-F238E27FC236}">
                <a16:creationId xmlns:a16="http://schemas.microsoft.com/office/drawing/2014/main" id="{DD282999-718C-4ED2-AA71-33F9AB043E3F}"/>
              </a:ext>
            </a:extLst>
          </p:cNvPr>
          <p:cNvSpPr/>
          <p:nvPr userDrawn="1"/>
        </p:nvSpPr>
        <p:spPr bwMode="gray">
          <a:xfrm>
            <a:off x="7788600" y="6200776"/>
            <a:ext cx="1355400" cy="657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gn="l">
              <a:lnSpc>
                <a:spcPct val="104000"/>
              </a:lnSpc>
              <a:spcBef>
                <a:spcPts val="450"/>
              </a:spcBef>
              <a:buFont typeface="Wingdings" panose="05000000000000000000" pitchFamily="2" charset="2"/>
              <a:buChar char="§"/>
            </a:pPr>
            <a:endParaRPr lang="en-US" sz="1200" dirty="0"/>
          </a:p>
        </p:txBody>
      </p:sp>
      <p:sp>
        <p:nvSpPr>
          <p:cNvPr id="26" name="Rectangle 25">
            <a:extLst>
              <a:ext uri="{FF2B5EF4-FFF2-40B4-BE49-F238E27FC236}">
                <a16:creationId xmlns:a16="http://schemas.microsoft.com/office/drawing/2014/main" id="{B7C7D11C-59ED-4409-8F19-51A39F85339E}"/>
              </a:ext>
            </a:extLst>
          </p:cNvPr>
          <p:cNvSpPr/>
          <p:nvPr userDrawn="1"/>
        </p:nvSpPr>
        <p:spPr bwMode="gray">
          <a:xfrm>
            <a:off x="0" y="0"/>
            <a:ext cx="494100" cy="51982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gn="l">
              <a:lnSpc>
                <a:spcPct val="104000"/>
              </a:lnSpc>
              <a:spcBef>
                <a:spcPts val="450"/>
              </a:spcBef>
              <a:buFont typeface="Wingdings" panose="05000000000000000000" pitchFamily="2" charset="2"/>
              <a:buChar char="§"/>
            </a:pPr>
            <a:endParaRPr lang="en-US" sz="1200" dirty="0"/>
          </a:p>
        </p:txBody>
      </p:sp>
      <p:sp>
        <p:nvSpPr>
          <p:cNvPr id="7" name="Rechteck 6" hidden="1"/>
          <p:cNvSpPr/>
          <p:nvPr userDrawn="1">
            <p:custDataLst>
              <p:tags r:id="rId3"/>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4000"/>
              </a:lnSpc>
              <a:spcBef>
                <a:spcPct val="0"/>
              </a:spcBef>
              <a:spcAft>
                <a:spcPct val="0"/>
              </a:spcAft>
            </a:pPr>
            <a:endParaRPr lang="de-DE" sz="2400" b="0" i="1" baseline="0" dirty="0">
              <a:latin typeface="Arial" panose="020B0604020202020204" pitchFamily="34" charset="0"/>
              <a:ea typeface="+mj-ea"/>
              <a:cs typeface="+mj-cs"/>
              <a:sym typeface="Arial" panose="020B0604020202020204" pitchFamily="34" charset="0"/>
            </a:endParaRPr>
          </a:p>
        </p:txBody>
      </p:sp>
      <p:sp>
        <p:nvSpPr>
          <p:cNvPr id="9" name="Titel 8"/>
          <p:cNvSpPr>
            <a:spLocks noGrp="1"/>
          </p:cNvSpPr>
          <p:nvPr>
            <p:ph type="title" hasCustomPrompt="1"/>
          </p:nvPr>
        </p:nvSpPr>
        <p:spPr bwMode="gray">
          <a:xfrm>
            <a:off x="1737285" y="3178947"/>
            <a:ext cx="5400000" cy="369332"/>
          </a:xfrm>
        </p:spPr>
        <p:txBody>
          <a:bodyPr vert="horz" wrap="square" anchor="b">
            <a:spAutoFit/>
          </a:bodyPr>
          <a:lstStyle>
            <a:lvl1pPr algn="l">
              <a:lnSpc>
                <a:spcPct val="100000"/>
              </a:lnSpc>
              <a:defRPr sz="2400" i="0" baseline="0">
                <a:solidFill>
                  <a:schemeClr val="bg1"/>
                </a:solidFill>
              </a:defRPr>
            </a:lvl1pPr>
          </a:lstStyle>
          <a:p>
            <a:r>
              <a:rPr lang="de-DE" dirty="0"/>
              <a:t>„Platzhalter für ein Zitat“</a:t>
            </a:r>
          </a:p>
        </p:txBody>
      </p:sp>
      <p:sp>
        <p:nvSpPr>
          <p:cNvPr id="42" name="Textplatzhalter 10"/>
          <p:cNvSpPr>
            <a:spLocks noGrp="1"/>
          </p:cNvSpPr>
          <p:nvPr>
            <p:ph type="body" sz="quarter" idx="13" hasCustomPrompt="1"/>
          </p:nvPr>
        </p:nvSpPr>
        <p:spPr bwMode="gray">
          <a:xfrm>
            <a:off x="1737285" y="3849896"/>
            <a:ext cx="5400000" cy="134268"/>
          </a:xfrm>
        </p:spPr>
        <p:txBody>
          <a:bodyPr>
            <a:spAutoFit/>
          </a:bodyPr>
          <a:lstStyle>
            <a:lvl1pPr algn="l">
              <a:lnSpc>
                <a:spcPct val="104000"/>
              </a:lnSpc>
              <a:defRPr sz="900" b="0" i="1">
                <a:solidFill>
                  <a:schemeClr val="bg1"/>
                </a:solidFill>
              </a:defRPr>
            </a:lvl1pPr>
            <a:lvl2pPr>
              <a:lnSpc>
                <a:spcPts val="1275"/>
              </a:lnSpc>
              <a:defRPr sz="1050" b="1"/>
            </a:lvl2pPr>
            <a:lvl3pPr>
              <a:lnSpc>
                <a:spcPts val="1275"/>
              </a:lnSpc>
              <a:defRPr sz="1050" b="1"/>
            </a:lvl3pPr>
            <a:lvl4pPr>
              <a:lnSpc>
                <a:spcPts val="1275"/>
              </a:lnSpc>
              <a:defRPr sz="1050" b="1"/>
            </a:lvl4pPr>
            <a:lvl5pPr>
              <a:lnSpc>
                <a:spcPts val="1275"/>
              </a:lnSpc>
              <a:defRPr sz="1050" b="1"/>
            </a:lvl5pPr>
          </a:lstStyle>
          <a:p>
            <a:pPr lvl="0"/>
            <a:r>
              <a:rPr lang="de-DE" dirty="0"/>
              <a:t>Vorname Nachname des Autors oder Quelle</a:t>
            </a:r>
          </a:p>
        </p:txBody>
      </p:sp>
      <p:sp>
        <p:nvSpPr>
          <p:cNvPr id="15" name="Rechteck 53">
            <a:extLst>
              <a:ext uri="{FF2B5EF4-FFF2-40B4-BE49-F238E27FC236}">
                <a16:creationId xmlns:a16="http://schemas.microsoft.com/office/drawing/2014/main" id="{957A37C5-69DB-4F75-BB2B-0C597739591F}"/>
              </a:ext>
            </a:extLst>
          </p:cNvPr>
          <p:cNvSpPr/>
          <p:nvPr userDrawn="1"/>
        </p:nvSpPr>
        <p:spPr bwMode="gray">
          <a:xfrm>
            <a:off x="7788600" y="285613"/>
            <a:ext cx="1355400" cy="9828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grpSp>
        <p:nvGrpSpPr>
          <p:cNvPr id="16" name="Group 15">
            <a:extLst>
              <a:ext uri="{FF2B5EF4-FFF2-40B4-BE49-F238E27FC236}">
                <a16:creationId xmlns:a16="http://schemas.microsoft.com/office/drawing/2014/main" id="{1D7E0439-F3C7-4730-95AF-7D4B68A7785F}"/>
              </a:ext>
            </a:extLst>
          </p:cNvPr>
          <p:cNvGrpSpPr/>
          <p:nvPr userDrawn="1"/>
        </p:nvGrpSpPr>
        <p:grpSpPr bwMode="gray">
          <a:xfrm>
            <a:off x="8034300" y="612708"/>
            <a:ext cx="617935" cy="328613"/>
            <a:chOff x="9207511" y="2267609"/>
            <a:chExt cx="823913" cy="328613"/>
          </a:xfrm>
        </p:grpSpPr>
        <p:sp>
          <p:nvSpPr>
            <p:cNvPr id="18" name="Freeform 11">
              <a:extLst>
                <a:ext uri="{FF2B5EF4-FFF2-40B4-BE49-F238E27FC236}">
                  <a16:creationId xmlns:a16="http://schemas.microsoft.com/office/drawing/2014/main" id="{D7FD7C9B-38A2-41E9-AFDA-9B6C1AA3F5ED}"/>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19" name="Rectangle 12">
              <a:extLst>
                <a:ext uri="{FF2B5EF4-FFF2-40B4-BE49-F238E27FC236}">
                  <a16:creationId xmlns:a16="http://schemas.microsoft.com/office/drawing/2014/main" id="{D99F6ADF-8DBC-470B-A69D-BD49A280A9CE}"/>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nvGrpSpPr>
            <p:cNvPr id="20" name="Group 19">
              <a:extLst>
                <a:ext uri="{FF2B5EF4-FFF2-40B4-BE49-F238E27FC236}">
                  <a16:creationId xmlns:a16="http://schemas.microsoft.com/office/drawing/2014/main" id="{304519AF-0A4D-4CED-BB85-3C15B2C41FF6}"/>
                </a:ext>
              </a:extLst>
            </p:cNvPr>
            <p:cNvGrpSpPr/>
            <p:nvPr/>
          </p:nvGrpSpPr>
          <p:grpSpPr bwMode="gray">
            <a:xfrm>
              <a:off x="9207511" y="2267609"/>
              <a:ext cx="328840" cy="328613"/>
              <a:chOff x="9207511" y="2267609"/>
              <a:chExt cx="328840" cy="328613"/>
            </a:xfrm>
          </p:grpSpPr>
          <p:sp>
            <p:nvSpPr>
              <p:cNvPr id="21" name="Rectangle 13">
                <a:extLst>
                  <a:ext uri="{FF2B5EF4-FFF2-40B4-BE49-F238E27FC236}">
                    <a16:creationId xmlns:a16="http://schemas.microsoft.com/office/drawing/2014/main" id="{28B63810-7D11-43EC-AFDD-2AEB56CB9501}"/>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22" name="Rectangle 14">
                <a:extLst>
                  <a:ext uri="{FF2B5EF4-FFF2-40B4-BE49-F238E27FC236}">
                    <a16:creationId xmlns:a16="http://schemas.microsoft.com/office/drawing/2014/main" id="{F7980423-D14B-4031-883C-8EEEED83CDA6}"/>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23" name="Rectangle 15">
                <a:extLst>
                  <a:ext uri="{FF2B5EF4-FFF2-40B4-BE49-F238E27FC236}">
                    <a16:creationId xmlns:a16="http://schemas.microsoft.com/office/drawing/2014/main" id="{C72BC891-F3B9-4475-9DB3-EA931FB3D053}"/>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grpSp>
      <p:sp>
        <p:nvSpPr>
          <p:cNvPr id="27" name="Freeform: Shape 26">
            <a:extLst>
              <a:ext uri="{FF2B5EF4-FFF2-40B4-BE49-F238E27FC236}">
                <a16:creationId xmlns:a16="http://schemas.microsoft.com/office/drawing/2014/main" id="{34226C52-00BD-40B0-B6D0-E4846A071531}"/>
              </a:ext>
            </a:extLst>
          </p:cNvPr>
          <p:cNvSpPr>
            <a:spLocks noChangeAspect="1"/>
          </p:cNvSpPr>
          <p:nvPr userDrawn="1"/>
        </p:nvSpPr>
        <p:spPr bwMode="gray">
          <a:xfrm>
            <a:off x="672789" y="5198270"/>
            <a:ext cx="626153" cy="655200"/>
          </a:xfrm>
          <a:custGeom>
            <a:avLst/>
            <a:gdLst/>
            <a:ahLst/>
            <a:cxnLst/>
            <a:rect l="l" t="t" r="r" b="b"/>
            <a:pathLst>
              <a:path w="1382279" h="1084803">
                <a:moveTo>
                  <a:pt x="881737" y="0"/>
                </a:moveTo>
                <a:lnTo>
                  <a:pt x="1382279" y="0"/>
                </a:lnTo>
                <a:lnTo>
                  <a:pt x="1382279" y="359819"/>
                </a:lnTo>
                <a:cubicBezTo>
                  <a:pt x="1382279" y="504698"/>
                  <a:pt x="1369513" y="618700"/>
                  <a:pt x="1343981" y="701827"/>
                </a:cubicBezTo>
                <a:cubicBezTo>
                  <a:pt x="1318449" y="784953"/>
                  <a:pt x="1270948" y="860064"/>
                  <a:pt x="1201478" y="927159"/>
                </a:cubicBezTo>
                <a:cubicBezTo>
                  <a:pt x="1132008" y="994254"/>
                  <a:pt x="1044428" y="1046802"/>
                  <a:pt x="938738" y="1084803"/>
                </a:cubicBezTo>
                <a:lnTo>
                  <a:pt x="840768" y="876393"/>
                </a:lnTo>
                <a:cubicBezTo>
                  <a:pt x="940520" y="843142"/>
                  <a:pt x="1012068" y="796829"/>
                  <a:pt x="1055413" y="737452"/>
                </a:cubicBezTo>
                <a:cubicBezTo>
                  <a:pt x="1098757" y="678076"/>
                  <a:pt x="1121023" y="599106"/>
                  <a:pt x="1122211" y="500541"/>
                </a:cubicBezTo>
                <a:lnTo>
                  <a:pt x="881737" y="500541"/>
                </a:lnTo>
                <a:close/>
                <a:moveTo>
                  <a:pt x="40970" y="0"/>
                </a:moveTo>
                <a:lnTo>
                  <a:pt x="541511" y="0"/>
                </a:lnTo>
                <a:lnTo>
                  <a:pt x="541511" y="359819"/>
                </a:lnTo>
                <a:cubicBezTo>
                  <a:pt x="541511" y="504698"/>
                  <a:pt x="529042" y="618700"/>
                  <a:pt x="504104" y="701827"/>
                </a:cubicBezTo>
                <a:cubicBezTo>
                  <a:pt x="479166" y="784953"/>
                  <a:pt x="431962" y="860064"/>
                  <a:pt x="362492" y="927159"/>
                </a:cubicBezTo>
                <a:cubicBezTo>
                  <a:pt x="293022" y="994254"/>
                  <a:pt x="204848" y="1046802"/>
                  <a:pt x="97971" y="1084803"/>
                </a:cubicBezTo>
                <a:lnTo>
                  <a:pt x="0" y="876393"/>
                </a:lnTo>
                <a:cubicBezTo>
                  <a:pt x="100940" y="843142"/>
                  <a:pt x="172785" y="796829"/>
                  <a:pt x="215536" y="737452"/>
                </a:cubicBezTo>
                <a:cubicBezTo>
                  <a:pt x="258287" y="678076"/>
                  <a:pt x="280850" y="599106"/>
                  <a:pt x="283225" y="500541"/>
                </a:cubicBezTo>
                <a:lnTo>
                  <a:pt x="40970" y="5005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gn="l">
              <a:lnSpc>
                <a:spcPct val="104000"/>
              </a:lnSpc>
              <a:spcBef>
                <a:spcPts val="450"/>
              </a:spcBef>
              <a:buFont typeface="Wingdings" panose="05000000000000000000" pitchFamily="2" charset="2"/>
              <a:buChar char="§"/>
            </a:pPr>
            <a:endParaRPr lang="en-US" sz="1200" dirty="0"/>
          </a:p>
        </p:txBody>
      </p:sp>
    </p:spTree>
    <p:extLst>
      <p:ext uri="{BB962C8B-B14F-4D97-AF65-F5344CB8AC3E}">
        <p14:creationId xmlns:p14="http://schemas.microsoft.com/office/powerpoint/2010/main" val="39497130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2963664487"/>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50189" name="think-cell Folie" r:id="rId5" imgW="344" imgH="345" progId="TCLayout.ActiveDocument.1">
                  <p:embed/>
                </p:oleObj>
              </mc:Choice>
              <mc:Fallback>
                <p:oleObj name="think-cell Folie" r:id="rId5" imgW="344" imgH="345" progId="TCLayout.ActiveDocument.1">
                  <p:embed/>
                  <p:pic>
                    <p:nvPicPr>
                      <p:cNvPr id="13" name="Objekt 1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bwMode="gray"/>
        <p:txBody>
          <a:bodyPr vert="horz"/>
          <a:lstStyle/>
          <a:p>
            <a:r>
              <a:rPr lang="en-US"/>
              <a:t>Click to edit Master title style</a:t>
            </a:r>
            <a:endParaRPr lang="de-DE" dirty="0"/>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16" name="Bildplatzhalter 15"/>
          <p:cNvSpPr>
            <a:spLocks noGrp="1"/>
          </p:cNvSpPr>
          <p:nvPr>
            <p:ph type="pic" sz="quarter" idx="18"/>
          </p:nvPr>
        </p:nvSpPr>
        <p:spPr bwMode="gray">
          <a:xfrm>
            <a:off x="251520" y="1268413"/>
            <a:ext cx="8640000" cy="4932000"/>
          </a:xfrm>
          <a:prstGeom prst="rect">
            <a:avLst/>
          </a:prstGeom>
          <a:solidFill>
            <a:srgbClr val="C6C7C8"/>
          </a:solidFill>
        </p:spPr>
        <p:txBody>
          <a:bodyPr wrap="square">
            <a:noAutofit/>
          </a:bodyPr>
          <a:lstStyle>
            <a:lvl1pPr>
              <a:spcBef>
                <a:spcPts val="0"/>
              </a:spcBef>
              <a:defRPr b="0"/>
            </a:lvl1pPr>
          </a:lstStyle>
          <a:p>
            <a:r>
              <a:rPr lang="en-US"/>
              <a:t>Click icon to add picture</a:t>
            </a:r>
            <a:endParaRPr lang="de-DE"/>
          </a:p>
        </p:txBody>
      </p:sp>
    </p:spTree>
    <p:extLst>
      <p:ext uri="{BB962C8B-B14F-4D97-AF65-F5344CB8AC3E}">
        <p14:creationId xmlns:p14="http://schemas.microsoft.com/office/powerpoint/2010/main" val="1016913428"/>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el, Bild und Text">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318954810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51213" name="think-cell Folie" r:id="rId5" imgW="344" imgH="345" progId="TCLayout.ActiveDocument.1">
                  <p:embed/>
                </p:oleObj>
              </mc:Choice>
              <mc:Fallback>
                <p:oleObj name="think-cell Folie" r:id="rId5" imgW="344" imgH="345" progId="TCLayout.ActiveDocument.1">
                  <p:embed/>
                  <p:pic>
                    <p:nvPicPr>
                      <p:cNvPr id="13" name="Objekt 1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bwMode="gray"/>
        <p:txBody>
          <a:bodyPr vert="horz"/>
          <a:lstStyle/>
          <a:p>
            <a:r>
              <a:rPr lang="en-US"/>
              <a:t>Click to edit Master title style</a:t>
            </a:r>
            <a:endParaRPr lang="de-DE" dirty="0"/>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8" name="Textplatzhalter 7"/>
          <p:cNvSpPr>
            <a:spLocks noGrp="1"/>
          </p:cNvSpPr>
          <p:nvPr>
            <p:ph type="body" sz="quarter" idx="17"/>
          </p:nvPr>
        </p:nvSpPr>
        <p:spPr bwMode="gray">
          <a:xfrm>
            <a:off x="4707015" y="1268760"/>
            <a:ext cx="4185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6" name="Bildplatzhalter 15"/>
          <p:cNvSpPr>
            <a:spLocks noGrp="1"/>
          </p:cNvSpPr>
          <p:nvPr>
            <p:ph type="pic" sz="quarter" idx="18"/>
          </p:nvPr>
        </p:nvSpPr>
        <p:spPr bwMode="gray">
          <a:xfrm>
            <a:off x="251520" y="1268413"/>
            <a:ext cx="4185000" cy="4932000"/>
          </a:xfrm>
          <a:prstGeom prst="rect">
            <a:avLst/>
          </a:prstGeom>
          <a:solidFill>
            <a:srgbClr val="C6C7C8"/>
          </a:solidFill>
        </p:spPr>
        <p:txBody>
          <a:bodyPr wrap="square">
            <a:noAutofit/>
          </a:bodyPr>
          <a:lstStyle>
            <a:lvl1pPr>
              <a:spcBef>
                <a:spcPts val="0"/>
              </a:spcBef>
              <a:defRPr b="0"/>
            </a:lvl1pPr>
          </a:lstStyle>
          <a:p>
            <a:r>
              <a:rPr lang="en-US"/>
              <a:t>Click icon to add picture</a:t>
            </a:r>
            <a:endParaRPr lang="de-DE"/>
          </a:p>
        </p:txBody>
      </p:sp>
    </p:spTree>
    <p:extLst>
      <p:ext uri="{BB962C8B-B14F-4D97-AF65-F5344CB8AC3E}">
        <p14:creationId xmlns:p14="http://schemas.microsoft.com/office/powerpoint/2010/main" val="1337756121"/>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el, 2 Bilder und Text">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107186275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52237" name="think-cell Folie" r:id="rId5" imgW="344" imgH="345" progId="TCLayout.ActiveDocument.1">
                  <p:embed/>
                </p:oleObj>
              </mc:Choice>
              <mc:Fallback>
                <p:oleObj name="think-cell Folie" r:id="rId5" imgW="344" imgH="345" progId="TCLayout.ActiveDocument.1">
                  <p:embed/>
                  <p:pic>
                    <p:nvPicPr>
                      <p:cNvPr id="13" name="Objekt 1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bwMode="gray"/>
        <p:txBody>
          <a:bodyPr vert="horz"/>
          <a:lstStyle/>
          <a:p>
            <a:r>
              <a:rPr lang="en-US"/>
              <a:t>Click to edit Master title style</a:t>
            </a:r>
            <a:endParaRPr lang="de-DE" dirty="0"/>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8" name="Textplatzhalter 7"/>
          <p:cNvSpPr>
            <a:spLocks noGrp="1"/>
          </p:cNvSpPr>
          <p:nvPr>
            <p:ph type="body" sz="quarter" idx="17"/>
          </p:nvPr>
        </p:nvSpPr>
        <p:spPr bwMode="gray">
          <a:xfrm>
            <a:off x="4707015" y="1268760"/>
            <a:ext cx="4185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6" name="Bildplatzhalter 15"/>
          <p:cNvSpPr>
            <a:spLocks noGrp="1"/>
          </p:cNvSpPr>
          <p:nvPr>
            <p:ph type="pic" sz="quarter" idx="18"/>
          </p:nvPr>
        </p:nvSpPr>
        <p:spPr bwMode="gray">
          <a:xfrm>
            <a:off x="251520" y="1268412"/>
            <a:ext cx="4185000" cy="2376000"/>
          </a:xfrm>
          <a:prstGeom prst="rect">
            <a:avLst/>
          </a:prstGeom>
          <a:solidFill>
            <a:srgbClr val="C6C7C8"/>
          </a:solidFill>
        </p:spPr>
        <p:txBody>
          <a:bodyPr wrap="square">
            <a:noAutofit/>
          </a:bodyPr>
          <a:lstStyle>
            <a:lvl1pPr>
              <a:spcBef>
                <a:spcPts val="0"/>
              </a:spcBef>
              <a:defRPr b="0"/>
            </a:lvl1pPr>
          </a:lstStyle>
          <a:p>
            <a:r>
              <a:rPr lang="en-US"/>
              <a:t>Click icon to add picture</a:t>
            </a:r>
            <a:endParaRPr lang="de-DE"/>
          </a:p>
        </p:txBody>
      </p:sp>
      <p:sp>
        <p:nvSpPr>
          <p:cNvPr id="11" name="Bildplatzhalter 10"/>
          <p:cNvSpPr>
            <a:spLocks noGrp="1"/>
          </p:cNvSpPr>
          <p:nvPr>
            <p:ph type="pic" sz="quarter" idx="19"/>
          </p:nvPr>
        </p:nvSpPr>
        <p:spPr bwMode="gray">
          <a:xfrm>
            <a:off x="251520" y="3825308"/>
            <a:ext cx="4185000" cy="2376000"/>
          </a:xfrm>
          <a:prstGeom prst="rect">
            <a:avLst/>
          </a:prstGeom>
          <a:solidFill>
            <a:srgbClr val="C6C7C8"/>
          </a:solidFill>
        </p:spPr>
        <p:txBody>
          <a:bodyPr wrap="square">
            <a:noAutofit/>
          </a:bodyPr>
          <a:lstStyle>
            <a:lvl1pPr>
              <a:spcBef>
                <a:spcPts val="0"/>
              </a:spcBef>
              <a:defRPr b="0"/>
            </a:lvl1pPr>
          </a:lstStyle>
          <a:p>
            <a:r>
              <a:rPr lang="en-US"/>
              <a:t>Click icon to add picture</a:t>
            </a:r>
            <a:endParaRPr lang="de-DE"/>
          </a:p>
        </p:txBody>
      </p:sp>
    </p:spTree>
    <p:extLst>
      <p:ext uri="{BB962C8B-B14F-4D97-AF65-F5344CB8AC3E}">
        <p14:creationId xmlns:p14="http://schemas.microsoft.com/office/powerpoint/2010/main" val="2961301807"/>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3877665119"/>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53261" name="think-cell Folie" r:id="rId5" imgW="344" imgH="345" progId="TCLayout.ActiveDocument.1">
                  <p:embed/>
                </p:oleObj>
              </mc:Choice>
              <mc:Fallback>
                <p:oleObj name="think-cell Folie" r:id="rId5" imgW="344" imgH="345" progId="TCLayout.ActiveDocument.1">
                  <p:embed/>
                  <p:pic>
                    <p:nvPicPr>
                      <p:cNvPr id="13" name="Objekt 1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8" name="Textplatzhalter 7"/>
          <p:cNvSpPr>
            <a:spLocks noGrp="1"/>
          </p:cNvSpPr>
          <p:nvPr>
            <p:ph type="body" sz="quarter" idx="17"/>
          </p:nvPr>
        </p:nvSpPr>
        <p:spPr bwMode="gray">
          <a:xfrm>
            <a:off x="251520" y="1268760"/>
            <a:ext cx="4185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5" name="Bildplatzhalter 14"/>
          <p:cNvSpPr>
            <a:spLocks noGrp="1"/>
          </p:cNvSpPr>
          <p:nvPr>
            <p:ph type="pic" sz="quarter" idx="18"/>
          </p:nvPr>
        </p:nvSpPr>
        <p:spPr bwMode="gray">
          <a:xfrm>
            <a:off x="4707015" y="1269308"/>
            <a:ext cx="4185000" cy="4932000"/>
          </a:xfrm>
          <a:prstGeom prst="rect">
            <a:avLst/>
          </a:prstGeom>
          <a:solidFill>
            <a:srgbClr val="C6C7C8"/>
          </a:solidFill>
        </p:spPr>
        <p:txBody>
          <a:bodyPr wrap="square">
            <a:noAutofit/>
          </a:bodyPr>
          <a:lstStyle>
            <a:lvl1pPr>
              <a:spcBef>
                <a:spcPts val="0"/>
              </a:spcBef>
              <a:defRPr b="0"/>
            </a:lvl1pPr>
          </a:lstStyle>
          <a:p>
            <a:r>
              <a:rPr lang="en-US"/>
              <a:t>Click icon to add picture</a:t>
            </a:r>
            <a:endParaRPr lang="de-DE"/>
          </a:p>
        </p:txBody>
      </p:sp>
      <p:sp>
        <p:nvSpPr>
          <p:cNvPr id="3" name="Titel 2"/>
          <p:cNvSpPr>
            <a:spLocks noGrp="1"/>
          </p:cNvSpPr>
          <p:nvPr>
            <p:ph type="title"/>
          </p:nvPr>
        </p:nvSpPr>
        <p:spPr bwMode="gray"/>
        <p:txBody>
          <a:bodyPr/>
          <a:lstStyle/>
          <a:p>
            <a:r>
              <a:rPr lang="en-US"/>
              <a:t>Click to edit Master title style</a:t>
            </a:r>
            <a:endParaRPr lang="de-DE"/>
          </a:p>
        </p:txBody>
      </p:sp>
      <p:sp>
        <p:nvSpPr>
          <p:cNvPr id="6" name="Fußzeilenplatzhalter 5"/>
          <p:cNvSpPr>
            <a:spLocks noGrp="1"/>
          </p:cNvSpPr>
          <p:nvPr>
            <p:ph type="ftr" sz="quarter" idx="19"/>
          </p:nvPr>
        </p:nvSpPr>
        <p:spPr bwMode="gray"/>
        <p:txBody>
          <a:bodyPr/>
          <a:lstStyle/>
          <a:p>
            <a:r>
              <a:rPr lang="de-DE" noProof="0"/>
              <a:t>HDI CleverInvest Basisrente | Schulungs-Unterlage | Januar 2023</a:t>
            </a:r>
            <a:endParaRPr lang="de-DE" noProof="0" dirty="0"/>
          </a:p>
        </p:txBody>
      </p:sp>
      <p:sp>
        <p:nvSpPr>
          <p:cNvPr id="7" name="Foliennummernplatzhalter 6"/>
          <p:cNvSpPr>
            <a:spLocks noGrp="1"/>
          </p:cNvSpPr>
          <p:nvPr>
            <p:ph type="sldNum" sz="quarter" idx="20"/>
          </p:nvPr>
        </p:nvSpPr>
        <p:spPr bwMode="gray"/>
        <p:txBody>
          <a:bodyPr/>
          <a:lstStyle/>
          <a:p>
            <a:fld id="{7EC6429F-8EBA-4254-B9C8-295228AFE7F1}" type="slidenum">
              <a:rPr lang="de-DE" noProof="0" smtClean="0"/>
              <a:pPr/>
              <a:t>‹Nr.›</a:t>
            </a:fld>
            <a:endParaRPr lang="de-DE" noProof="0" dirty="0"/>
          </a:p>
        </p:txBody>
      </p:sp>
    </p:spTree>
    <p:extLst>
      <p:ext uri="{BB962C8B-B14F-4D97-AF65-F5344CB8AC3E}">
        <p14:creationId xmlns:p14="http://schemas.microsoft.com/office/powerpoint/2010/main" val="266701047"/>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 Text und 2 Bilder">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2926839439"/>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54285" name="think-cell Folie" r:id="rId5" imgW="344" imgH="345" progId="TCLayout.ActiveDocument.1">
                  <p:embed/>
                </p:oleObj>
              </mc:Choice>
              <mc:Fallback>
                <p:oleObj name="think-cell Folie" r:id="rId5" imgW="344" imgH="345" progId="TCLayout.ActiveDocument.1">
                  <p:embed/>
                  <p:pic>
                    <p:nvPicPr>
                      <p:cNvPr id="13" name="Objekt 1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12" name="Rechteck 11" hidden="1"/>
          <p:cNvSpPr/>
          <p:nvPr userDrawn="1">
            <p:custDataLst>
              <p:tags r:id="rId3"/>
            </p:custDataLst>
          </p:nvPr>
        </p:nvSpPr>
        <p:spPr>
          <a:xfrm>
            <a:off x="1"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8" name="Textplatzhalter 7"/>
          <p:cNvSpPr>
            <a:spLocks noGrp="1"/>
          </p:cNvSpPr>
          <p:nvPr>
            <p:ph type="body" sz="quarter" idx="17"/>
          </p:nvPr>
        </p:nvSpPr>
        <p:spPr bwMode="gray">
          <a:xfrm>
            <a:off x="251520" y="1268760"/>
            <a:ext cx="4185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5" name="Bildplatzhalter 14"/>
          <p:cNvSpPr>
            <a:spLocks noGrp="1"/>
          </p:cNvSpPr>
          <p:nvPr>
            <p:ph type="pic" sz="quarter" idx="18"/>
          </p:nvPr>
        </p:nvSpPr>
        <p:spPr bwMode="gray">
          <a:xfrm>
            <a:off x="4707015" y="1268760"/>
            <a:ext cx="4185000" cy="2376000"/>
          </a:xfrm>
          <a:prstGeom prst="rect">
            <a:avLst/>
          </a:prstGeom>
          <a:solidFill>
            <a:srgbClr val="C6C7C8"/>
          </a:solidFill>
        </p:spPr>
        <p:txBody>
          <a:bodyPr wrap="square">
            <a:noAutofit/>
          </a:bodyPr>
          <a:lstStyle>
            <a:lvl1pPr>
              <a:spcBef>
                <a:spcPts val="0"/>
              </a:spcBef>
              <a:defRPr b="0"/>
            </a:lvl1pPr>
          </a:lstStyle>
          <a:p>
            <a:r>
              <a:rPr lang="en-US"/>
              <a:t>Click icon to add picture</a:t>
            </a:r>
            <a:endParaRPr lang="de-DE"/>
          </a:p>
        </p:txBody>
      </p:sp>
      <p:sp>
        <p:nvSpPr>
          <p:cNvPr id="11" name="Bildplatzhalter 10"/>
          <p:cNvSpPr>
            <a:spLocks noGrp="1"/>
          </p:cNvSpPr>
          <p:nvPr>
            <p:ph type="pic" sz="quarter" idx="19"/>
          </p:nvPr>
        </p:nvSpPr>
        <p:spPr bwMode="gray">
          <a:xfrm>
            <a:off x="4707015" y="3825308"/>
            <a:ext cx="4185000" cy="2376000"/>
          </a:xfrm>
          <a:prstGeom prst="rect">
            <a:avLst/>
          </a:prstGeom>
          <a:solidFill>
            <a:srgbClr val="C6C7C8"/>
          </a:solidFill>
        </p:spPr>
        <p:txBody>
          <a:bodyPr wrap="square">
            <a:noAutofit/>
          </a:bodyPr>
          <a:lstStyle>
            <a:lvl1pPr>
              <a:spcBef>
                <a:spcPts val="0"/>
              </a:spcBef>
              <a:defRPr b="0"/>
            </a:lvl1pPr>
          </a:lstStyle>
          <a:p>
            <a:r>
              <a:rPr lang="en-US"/>
              <a:t>Click icon to add picture</a:t>
            </a:r>
            <a:endParaRPr lang="de-DE"/>
          </a:p>
        </p:txBody>
      </p:sp>
      <p:sp>
        <p:nvSpPr>
          <p:cNvPr id="3" name="Titel 2"/>
          <p:cNvSpPr>
            <a:spLocks noGrp="1"/>
          </p:cNvSpPr>
          <p:nvPr>
            <p:ph type="title"/>
          </p:nvPr>
        </p:nvSpPr>
        <p:spPr bwMode="gray"/>
        <p:txBody>
          <a:bodyPr/>
          <a:lstStyle/>
          <a:p>
            <a:r>
              <a:rPr lang="en-US"/>
              <a:t>Click to edit Master title style</a:t>
            </a:r>
            <a:endParaRPr lang="de-DE"/>
          </a:p>
        </p:txBody>
      </p:sp>
      <p:sp>
        <p:nvSpPr>
          <p:cNvPr id="6" name="Fußzeilenplatzhalter 5"/>
          <p:cNvSpPr>
            <a:spLocks noGrp="1"/>
          </p:cNvSpPr>
          <p:nvPr>
            <p:ph type="ftr" sz="quarter" idx="20"/>
          </p:nvPr>
        </p:nvSpPr>
        <p:spPr bwMode="gray"/>
        <p:txBody>
          <a:bodyPr/>
          <a:lstStyle/>
          <a:p>
            <a:r>
              <a:rPr lang="de-DE" noProof="0"/>
              <a:t>HDI CleverInvest Basisrente | Schulungs-Unterlage | Januar 2023</a:t>
            </a:r>
            <a:endParaRPr lang="de-DE" noProof="0" dirty="0"/>
          </a:p>
        </p:txBody>
      </p:sp>
      <p:sp>
        <p:nvSpPr>
          <p:cNvPr id="7" name="Foliennummernplatzhalter 6"/>
          <p:cNvSpPr>
            <a:spLocks noGrp="1"/>
          </p:cNvSpPr>
          <p:nvPr>
            <p:ph type="sldNum" sz="quarter" idx="21"/>
          </p:nvPr>
        </p:nvSpPr>
        <p:spPr bwMode="gray"/>
        <p:txBody>
          <a:bodyPr/>
          <a:lstStyle/>
          <a:p>
            <a:fld id="{7EC6429F-8EBA-4254-B9C8-295228AFE7F1}" type="slidenum">
              <a:rPr lang="de-DE" noProof="0" smtClean="0"/>
              <a:pPr/>
              <a:t>‹Nr.›</a:t>
            </a:fld>
            <a:endParaRPr lang="de-DE" noProof="0" dirty="0"/>
          </a:p>
        </p:txBody>
      </p:sp>
    </p:spTree>
    <p:extLst>
      <p:ext uri="{BB962C8B-B14F-4D97-AF65-F5344CB8AC3E}">
        <p14:creationId xmlns:p14="http://schemas.microsoft.com/office/powerpoint/2010/main" val="4003342826"/>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C17FEC3D-917A-4285-ACDF-820A20A2D103}"/>
              </a:ext>
            </a:extLst>
          </p:cNvPr>
          <p:cNvGraphicFramePr>
            <a:graphicFrameLocks noChangeAspect="1"/>
          </p:cNvGraphicFramePr>
          <p:nvPr userDrawn="1">
            <p:custDataLst>
              <p:tags r:id="rId2"/>
            </p:custDataLst>
            <p:extLst>
              <p:ext uri="{D42A27DB-BD31-4B8C-83A1-F6EECF244321}">
                <p14:modId xmlns:p14="http://schemas.microsoft.com/office/powerpoint/2010/main" val="495092443"/>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55309" name="think-cell Folie" r:id="rId4" imgW="306" imgH="306" progId="TCLayout.ActiveDocument.1">
                  <p:embed/>
                </p:oleObj>
              </mc:Choice>
              <mc:Fallback>
                <p:oleObj name="think-cell Folie" r:id="rId4" imgW="306" imgH="306" progId="TCLayout.ActiveDocument.1">
                  <p:embed/>
                  <p:pic>
                    <p:nvPicPr>
                      <p:cNvPr id="6" name="Objekt 5" hidden="1">
                        <a:extLst>
                          <a:ext uri="{FF2B5EF4-FFF2-40B4-BE49-F238E27FC236}">
                            <a16:creationId xmlns:a16="http://schemas.microsoft.com/office/drawing/2014/main" id="{C17FEC3D-917A-4285-ACDF-820A20A2D103}"/>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sp>
        <p:nvSpPr>
          <p:cNvPr id="2" name="Titel 1"/>
          <p:cNvSpPr>
            <a:spLocks noGrp="1"/>
          </p:cNvSpPr>
          <p:nvPr>
            <p:ph type="title"/>
          </p:nvPr>
        </p:nvSpPr>
        <p:spPr bwMode="gray"/>
        <p:txBody>
          <a:bodyPr vert="horz"/>
          <a:lstStyle/>
          <a:p>
            <a:r>
              <a:rPr lang="en-US"/>
              <a:t>Click to edit Master title style</a:t>
            </a:r>
            <a:endParaRPr lang="de-DE"/>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Tree>
    <p:extLst>
      <p:ext uri="{BB962C8B-B14F-4D97-AF65-F5344CB8AC3E}">
        <p14:creationId xmlns:p14="http://schemas.microsoft.com/office/powerpoint/2010/main" val="4677939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Tree>
    <p:extLst>
      <p:ext uri="{BB962C8B-B14F-4D97-AF65-F5344CB8AC3E}">
        <p14:creationId xmlns:p14="http://schemas.microsoft.com/office/powerpoint/2010/main" val="1203264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Kontak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964DBCC-BF54-44DC-AEF2-B4E9CD8F226F}"/>
              </a:ext>
            </a:extLst>
          </p:cNvPr>
          <p:cNvGraphicFramePr>
            <a:graphicFrameLocks noChangeAspect="1"/>
          </p:cNvGraphicFramePr>
          <p:nvPr userDrawn="1">
            <p:custDataLst>
              <p:tags r:id="rId2"/>
            </p:custDataLst>
            <p:extLst>
              <p:ext uri="{D42A27DB-BD31-4B8C-83A1-F6EECF244321}">
                <p14:modId xmlns:p14="http://schemas.microsoft.com/office/powerpoint/2010/main" val="1017751553"/>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56333" name="think-cell Folie" r:id="rId4" imgW="306" imgH="306" progId="TCLayout.ActiveDocument.1">
                  <p:embed/>
                </p:oleObj>
              </mc:Choice>
              <mc:Fallback>
                <p:oleObj name="think-cell Folie" r:id="rId4" imgW="306" imgH="306" progId="TCLayout.ActiveDocument.1">
                  <p:embed/>
                  <p:pic>
                    <p:nvPicPr>
                      <p:cNvPr id="9" name="Object 8" hidden="1">
                        <a:extLst>
                          <a:ext uri="{FF2B5EF4-FFF2-40B4-BE49-F238E27FC236}">
                            <a16:creationId xmlns:a16="http://schemas.microsoft.com/office/drawing/2014/main" id="{5964DBCC-BF54-44DC-AEF2-B4E9CD8F226F}"/>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2B29EF1F-946D-41F5-9952-14D3E48952FA}"/>
              </a:ext>
            </a:extLst>
          </p:cNvPr>
          <p:cNvSpPr/>
          <p:nvPr userDrawn="1"/>
        </p:nvSpPr>
        <p:spPr bwMode="gray">
          <a:xfrm>
            <a:off x="491766" y="1"/>
            <a:ext cx="8652235" cy="6200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5700" tIns="54000" rIns="54000" bIns="175500" numCol="1" spcCol="0" rtlCol="0" fromWordArt="0" anchor="b" anchorCtr="0" forceAA="0" compatLnSpc="1">
            <a:prstTxWarp prst="textNoShape">
              <a:avLst/>
            </a:prstTxWarp>
            <a:noAutofit/>
          </a:bodyPr>
          <a:lstStyle/>
          <a:p>
            <a:endParaRPr lang="de-DE" sz="2400" b="1" dirty="0">
              <a:solidFill>
                <a:schemeClr val="bg1"/>
              </a:solidFill>
              <a:latin typeface="+mj-lt"/>
            </a:endParaRPr>
          </a:p>
        </p:txBody>
      </p:sp>
      <p:sp>
        <p:nvSpPr>
          <p:cNvPr id="7" name="Rectangle 6">
            <a:extLst>
              <a:ext uri="{FF2B5EF4-FFF2-40B4-BE49-F238E27FC236}">
                <a16:creationId xmlns:a16="http://schemas.microsoft.com/office/drawing/2014/main" id="{8895D048-36A1-467D-BACF-E9CD43F24109}"/>
              </a:ext>
            </a:extLst>
          </p:cNvPr>
          <p:cNvSpPr/>
          <p:nvPr userDrawn="1"/>
        </p:nvSpPr>
        <p:spPr bwMode="gray">
          <a:xfrm>
            <a:off x="7788600" y="6200776"/>
            <a:ext cx="1355400" cy="657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gn="l">
              <a:lnSpc>
                <a:spcPct val="104000"/>
              </a:lnSpc>
              <a:spcBef>
                <a:spcPts val="450"/>
              </a:spcBef>
              <a:buFont typeface="Wingdings" panose="05000000000000000000" pitchFamily="2" charset="2"/>
              <a:buChar char="§"/>
            </a:pPr>
            <a:endParaRPr lang="en-US" sz="1200" dirty="0"/>
          </a:p>
        </p:txBody>
      </p:sp>
      <p:sp>
        <p:nvSpPr>
          <p:cNvPr id="8" name="Rectangle 7">
            <a:extLst>
              <a:ext uri="{FF2B5EF4-FFF2-40B4-BE49-F238E27FC236}">
                <a16:creationId xmlns:a16="http://schemas.microsoft.com/office/drawing/2014/main" id="{FC2D2891-C41A-40D5-8D7E-DDF886A2B59A}"/>
              </a:ext>
            </a:extLst>
          </p:cNvPr>
          <p:cNvSpPr/>
          <p:nvPr userDrawn="1"/>
        </p:nvSpPr>
        <p:spPr bwMode="gray">
          <a:xfrm>
            <a:off x="0" y="0"/>
            <a:ext cx="494100" cy="51982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gn="l">
              <a:lnSpc>
                <a:spcPct val="104000"/>
              </a:lnSpc>
              <a:spcBef>
                <a:spcPts val="450"/>
              </a:spcBef>
              <a:buFont typeface="Wingdings" panose="05000000000000000000" pitchFamily="2" charset="2"/>
              <a:buChar char="§"/>
            </a:pPr>
            <a:endParaRPr lang="en-US" sz="1200" dirty="0"/>
          </a:p>
        </p:txBody>
      </p:sp>
      <p:sp>
        <p:nvSpPr>
          <p:cNvPr id="2" name="Titel 1"/>
          <p:cNvSpPr>
            <a:spLocks noGrp="1"/>
          </p:cNvSpPr>
          <p:nvPr>
            <p:ph type="title"/>
          </p:nvPr>
        </p:nvSpPr>
        <p:spPr bwMode="gray">
          <a:xfrm>
            <a:off x="764577" y="1283861"/>
            <a:ext cx="6372000" cy="369332"/>
          </a:xfrm>
        </p:spPr>
        <p:txBody>
          <a:bodyPr vert="horz" anchor="b">
            <a:spAutoFit/>
          </a:bodyPr>
          <a:lstStyle>
            <a:lvl1pPr>
              <a:lnSpc>
                <a:spcPct val="100000"/>
              </a:lnSpc>
              <a:defRPr sz="2400">
                <a:solidFill>
                  <a:schemeClr val="bg1"/>
                </a:solidFill>
              </a:defRPr>
            </a:lvl1pPr>
          </a:lstStyle>
          <a:p>
            <a:r>
              <a:rPr lang="en-US"/>
              <a:t>Click to edit Master title style</a:t>
            </a:r>
            <a:endParaRPr lang="de-DE" dirty="0"/>
          </a:p>
        </p:txBody>
      </p:sp>
      <p:sp>
        <p:nvSpPr>
          <p:cNvPr id="21" name="Rechteck 53">
            <a:extLst>
              <a:ext uri="{FF2B5EF4-FFF2-40B4-BE49-F238E27FC236}">
                <a16:creationId xmlns:a16="http://schemas.microsoft.com/office/drawing/2014/main" id="{EA126AE9-2F38-4143-AF4B-B1AC65D2E67E}"/>
              </a:ext>
            </a:extLst>
          </p:cNvPr>
          <p:cNvSpPr/>
          <p:nvPr userDrawn="1"/>
        </p:nvSpPr>
        <p:spPr bwMode="gray">
          <a:xfrm>
            <a:off x="7788600" y="285613"/>
            <a:ext cx="1355400" cy="9828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grpSp>
        <p:nvGrpSpPr>
          <p:cNvPr id="22" name="Group 21">
            <a:extLst>
              <a:ext uri="{FF2B5EF4-FFF2-40B4-BE49-F238E27FC236}">
                <a16:creationId xmlns:a16="http://schemas.microsoft.com/office/drawing/2014/main" id="{7A6EB13A-CB33-4756-A370-B1070891DCB1}"/>
              </a:ext>
            </a:extLst>
          </p:cNvPr>
          <p:cNvGrpSpPr/>
          <p:nvPr userDrawn="1"/>
        </p:nvGrpSpPr>
        <p:grpSpPr bwMode="gray">
          <a:xfrm>
            <a:off x="8034300" y="612708"/>
            <a:ext cx="617935" cy="328613"/>
            <a:chOff x="9207511" y="2267609"/>
            <a:chExt cx="823913" cy="328613"/>
          </a:xfrm>
        </p:grpSpPr>
        <p:sp>
          <p:nvSpPr>
            <p:cNvPr id="23" name="Freeform 11">
              <a:extLst>
                <a:ext uri="{FF2B5EF4-FFF2-40B4-BE49-F238E27FC236}">
                  <a16:creationId xmlns:a16="http://schemas.microsoft.com/office/drawing/2014/main" id="{633868EC-10D3-4BDF-A6D7-21BC482ADB83}"/>
                </a:ext>
              </a:extLst>
            </p:cNvPr>
            <p:cNvSpPr>
              <a:spLocks noEditPoints="1"/>
            </p:cNvSpPr>
            <p:nvPr userDrawn="1"/>
          </p:nvSpPr>
          <p:spPr bwMode="gray">
            <a:xfrm>
              <a:off x="9576102" y="2267609"/>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24" name="Rectangle 12">
              <a:extLst>
                <a:ext uri="{FF2B5EF4-FFF2-40B4-BE49-F238E27FC236}">
                  <a16:creationId xmlns:a16="http://schemas.microsoft.com/office/drawing/2014/main" id="{0DFCAD3E-C595-4B20-AEA6-909877CF2DA7}"/>
                </a:ext>
              </a:extLst>
            </p:cNvPr>
            <p:cNvSpPr>
              <a:spLocks noChangeArrowheads="1"/>
            </p:cNvSpPr>
            <p:nvPr userDrawn="1"/>
          </p:nvSpPr>
          <p:spPr bwMode="gray">
            <a:xfrm>
              <a:off x="9923014"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nvGrpSpPr>
            <p:cNvPr id="25" name="Group 24">
              <a:extLst>
                <a:ext uri="{FF2B5EF4-FFF2-40B4-BE49-F238E27FC236}">
                  <a16:creationId xmlns:a16="http://schemas.microsoft.com/office/drawing/2014/main" id="{F5CA2E15-1D66-46E8-8D43-EEC31AEDBC23}"/>
                </a:ext>
              </a:extLst>
            </p:cNvPr>
            <p:cNvGrpSpPr/>
            <p:nvPr/>
          </p:nvGrpSpPr>
          <p:grpSpPr bwMode="gray">
            <a:xfrm>
              <a:off x="9207511" y="2267609"/>
              <a:ext cx="328840" cy="328613"/>
              <a:chOff x="9207511" y="2267609"/>
              <a:chExt cx="328840" cy="328613"/>
            </a:xfrm>
          </p:grpSpPr>
          <p:sp>
            <p:nvSpPr>
              <p:cNvPr id="26" name="Rectangle 13">
                <a:extLst>
                  <a:ext uri="{FF2B5EF4-FFF2-40B4-BE49-F238E27FC236}">
                    <a16:creationId xmlns:a16="http://schemas.microsoft.com/office/drawing/2014/main" id="{6B142403-3618-4212-9BBE-FB5604B68A8C}"/>
                  </a:ext>
                </a:extLst>
              </p:cNvPr>
              <p:cNvSpPr>
                <a:spLocks noChangeArrowheads="1"/>
              </p:cNvSpPr>
              <p:nvPr userDrawn="1"/>
            </p:nvSpPr>
            <p:spPr bwMode="gray">
              <a:xfrm>
                <a:off x="9207511" y="2267609"/>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27" name="Rectangle 14">
                <a:extLst>
                  <a:ext uri="{FF2B5EF4-FFF2-40B4-BE49-F238E27FC236}">
                    <a16:creationId xmlns:a16="http://schemas.microsoft.com/office/drawing/2014/main" id="{9618ABA5-FF3C-4F3D-932B-549EF78CE3E2}"/>
                  </a:ext>
                </a:extLst>
              </p:cNvPr>
              <p:cNvSpPr>
                <a:spLocks noChangeArrowheads="1"/>
              </p:cNvSpPr>
              <p:nvPr userDrawn="1"/>
            </p:nvSpPr>
            <p:spPr bwMode="gray">
              <a:xfrm>
                <a:off x="9424329" y="2267609"/>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sp>
            <p:nvSpPr>
              <p:cNvPr id="28" name="Rectangle 15">
                <a:extLst>
                  <a:ext uri="{FF2B5EF4-FFF2-40B4-BE49-F238E27FC236}">
                    <a16:creationId xmlns:a16="http://schemas.microsoft.com/office/drawing/2014/main" id="{9ED93577-7EA7-45FD-B018-FD0DEEEC15C9}"/>
                  </a:ext>
                </a:extLst>
              </p:cNvPr>
              <p:cNvSpPr>
                <a:spLocks noChangeArrowheads="1"/>
              </p:cNvSpPr>
              <p:nvPr userDrawn="1"/>
            </p:nvSpPr>
            <p:spPr bwMode="gray">
              <a:xfrm>
                <a:off x="9315919" y="2379555"/>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dirty="0"/>
              </a:p>
            </p:txBody>
          </p:sp>
        </p:grpSp>
      </p:grpSp>
      <p:sp>
        <p:nvSpPr>
          <p:cNvPr id="39" name="Textplatzhalter 31">
            <a:extLst>
              <a:ext uri="{FF2B5EF4-FFF2-40B4-BE49-F238E27FC236}">
                <a16:creationId xmlns:a16="http://schemas.microsoft.com/office/drawing/2014/main" id="{B6467AAA-D23A-4244-9209-A1345C43F54B}"/>
              </a:ext>
            </a:extLst>
          </p:cNvPr>
          <p:cNvSpPr>
            <a:spLocks noGrp="1"/>
          </p:cNvSpPr>
          <p:nvPr>
            <p:ph type="body" sz="quarter" idx="14" hasCustomPrompt="1"/>
          </p:nvPr>
        </p:nvSpPr>
        <p:spPr bwMode="gray">
          <a:xfrm>
            <a:off x="764577" y="4012912"/>
            <a:ext cx="2484000" cy="230832"/>
          </a:xfrm>
        </p:spPr>
        <p:txBody>
          <a:bodyPr anchor="b">
            <a:spAutoFit/>
          </a:bodyPr>
          <a:lstStyle>
            <a:lvl1pPr marL="0" indent="0">
              <a:lnSpc>
                <a:spcPct val="100000"/>
              </a:lnSpc>
              <a:spcBef>
                <a:spcPts val="0"/>
              </a:spcBef>
              <a:buFont typeface="Arial" panose="020B0604020202020204" pitchFamily="34" charset="0"/>
              <a:buNone/>
              <a:defRPr sz="1500" b="0">
                <a:solidFill>
                  <a:schemeClr val="bg1"/>
                </a:solidFill>
              </a:defRPr>
            </a:lvl1pPr>
            <a:lvl2pPr marL="0" indent="0">
              <a:lnSpc>
                <a:spcPct val="100000"/>
              </a:lnSpc>
              <a:spcBef>
                <a:spcPts val="0"/>
              </a:spcBef>
              <a:buFont typeface="Arial" panose="020B0604020202020204" pitchFamily="34" charset="0"/>
              <a:buNone/>
              <a:defRPr sz="1500" b="0">
                <a:solidFill>
                  <a:schemeClr val="bg1"/>
                </a:solidFill>
              </a:defRPr>
            </a:lvl2pPr>
            <a:lvl3pPr marL="0" indent="0">
              <a:lnSpc>
                <a:spcPct val="100000"/>
              </a:lnSpc>
              <a:spcBef>
                <a:spcPts val="0"/>
              </a:spcBef>
              <a:buNone/>
              <a:defRPr sz="1500" b="0">
                <a:solidFill>
                  <a:schemeClr val="bg1"/>
                </a:solidFill>
              </a:defRPr>
            </a:lvl3pPr>
            <a:lvl4pPr marL="0" indent="0">
              <a:lnSpc>
                <a:spcPct val="100000"/>
              </a:lnSpc>
              <a:spcBef>
                <a:spcPts val="0"/>
              </a:spcBef>
              <a:buNone/>
              <a:defRPr sz="1500" b="0">
                <a:solidFill>
                  <a:schemeClr val="bg1"/>
                </a:solidFill>
              </a:defRPr>
            </a:lvl4pPr>
            <a:lvl5pPr marL="0" indent="0">
              <a:lnSpc>
                <a:spcPct val="100000"/>
              </a:lnSpc>
              <a:spcBef>
                <a:spcPts val="0"/>
              </a:spcBef>
              <a:buNone/>
              <a:defRPr sz="1500" b="0">
                <a:solidFill>
                  <a:schemeClr val="bg1"/>
                </a:solidFill>
              </a:defRPr>
            </a:lvl5pPr>
            <a:lvl6pPr marL="0" indent="0">
              <a:lnSpc>
                <a:spcPct val="100000"/>
              </a:lnSpc>
              <a:spcBef>
                <a:spcPts val="0"/>
              </a:spcBef>
              <a:buNone/>
              <a:defRPr sz="1500" b="0">
                <a:solidFill>
                  <a:schemeClr val="bg1"/>
                </a:solidFill>
              </a:defRPr>
            </a:lvl6pPr>
            <a:lvl7pPr marL="0" indent="0">
              <a:lnSpc>
                <a:spcPct val="100000"/>
              </a:lnSpc>
              <a:spcBef>
                <a:spcPts val="0"/>
              </a:spcBef>
              <a:buNone/>
              <a:defRPr sz="1500" b="0">
                <a:solidFill>
                  <a:schemeClr val="bg1"/>
                </a:solidFill>
              </a:defRPr>
            </a:lvl7pPr>
            <a:lvl8pPr marL="0" indent="0">
              <a:lnSpc>
                <a:spcPct val="100000"/>
              </a:lnSpc>
              <a:spcBef>
                <a:spcPts val="0"/>
              </a:spcBef>
              <a:buNone/>
              <a:defRPr sz="1500" b="0">
                <a:solidFill>
                  <a:schemeClr val="bg1"/>
                </a:solidFill>
              </a:defRPr>
            </a:lvl8pPr>
            <a:lvl9pPr marL="0" indent="0">
              <a:lnSpc>
                <a:spcPct val="100000"/>
              </a:lnSpc>
              <a:spcBef>
                <a:spcPts val="0"/>
              </a:spcBef>
              <a:buNone/>
              <a:defRPr sz="1500" b="0">
                <a:solidFill>
                  <a:schemeClr val="bg1"/>
                </a:solidFill>
              </a:defRPr>
            </a:lvl9pPr>
          </a:lstStyle>
          <a:p>
            <a:pPr lvl="0"/>
            <a:r>
              <a:rPr lang="de-DE" dirty="0"/>
              <a:t>Name Nachname</a:t>
            </a:r>
          </a:p>
        </p:txBody>
      </p:sp>
      <p:sp>
        <p:nvSpPr>
          <p:cNvPr id="47" name="Textplatzhalter 31">
            <a:extLst>
              <a:ext uri="{FF2B5EF4-FFF2-40B4-BE49-F238E27FC236}">
                <a16:creationId xmlns:a16="http://schemas.microsoft.com/office/drawing/2014/main" id="{44C75E14-C1B8-491E-9BB2-537173C623A8}"/>
              </a:ext>
            </a:extLst>
          </p:cNvPr>
          <p:cNvSpPr>
            <a:spLocks noGrp="1"/>
          </p:cNvSpPr>
          <p:nvPr>
            <p:ph type="body" sz="quarter" idx="15" hasCustomPrompt="1"/>
          </p:nvPr>
        </p:nvSpPr>
        <p:spPr bwMode="gray">
          <a:xfrm>
            <a:off x="764577" y="4248617"/>
            <a:ext cx="2484000" cy="184666"/>
          </a:xfrm>
        </p:spPr>
        <p:txBody>
          <a:bodyPr>
            <a:spAutoFit/>
          </a:bodyPr>
          <a:lstStyle>
            <a:lvl1pPr marL="0" indent="0">
              <a:lnSpc>
                <a:spcPct val="100000"/>
              </a:lnSpc>
              <a:spcBef>
                <a:spcPts val="0"/>
              </a:spcBef>
              <a:buFont typeface="Arial" panose="020B0604020202020204" pitchFamily="34" charset="0"/>
              <a:buNone/>
              <a:defRPr sz="1200" b="0">
                <a:solidFill>
                  <a:schemeClr val="bg1"/>
                </a:solidFill>
              </a:defRPr>
            </a:lvl1pPr>
            <a:lvl2pPr marL="0" indent="0">
              <a:lnSpc>
                <a:spcPct val="100000"/>
              </a:lnSpc>
              <a:spcBef>
                <a:spcPts val="0"/>
              </a:spcBef>
              <a:buFont typeface="Arial" panose="020B0604020202020204" pitchFamily="34" charset="0"/>
              <a:buNone/>
              <a:defRPr sz="1200" b="0">
                <a:solidFill>
                  <a:schemeClr val="bg1"/>
                </a:solidFill>
              </a:defRPr>
            </a:lvl2pPr>
            <a:lvl3pPr marL="0" indent="0">
              <a:lnSpc>
                <a:spcPct val="100000"/>
              </a:lnSpc>
              <a:spcBef>
                <a:spcPts val="0"/>
              </a:spcBef>
              <a:buNone/>
              <a:defRPr sz="1200" b="0">
                <a:solidFill>
                  <a:schemeClr val="bg1"/>
                </a:solidFill>
              </a:defRPr>
            </a:lvl3pPr>
            <a:lvl4pPr marL="0" indent="0">
              <a:lnSpc>
                <a:spcPct val="100000"/>
              </a:lnSpc>
              <a:spcBef>
                <a:spcPts val="0"/>
              </a:spcBef>
              <a:buNone/>
              <a:defRPr sz="1200" b="0">
                <a:solidFill>
                  <a:schemeClr val="bg1"/>
                </a:solidFill>
              </a:defRPr>
            </a:lvl4pPr>
            <a:lvl5pPr marL="0" indent="0">
              <a:lnSpc>
                <a:spcPct val="100000"/>
              </a:lnSpc>
              <a:spcBef>
                <a:spcPts val="0"/>
              </a:spcBef>
              <a:buNone/>
              <a:defRPr sz="1200" b="0">
                <a:solidFill>
                  <a:schemeClr val="bg1"/>
                </a:solidFill>
              </a:defRPr>
            </a:lvl5pPr>
            <a:lvl6pPr marL="0" indent="0">
              <a:lnSpc>
                <a:spcPct val="100000"/>
              </a:lnSpc>
              <a:spcBef>
                <a:spcPts val="0"/>
              </a:spcBef>
              <a:buNone/>
              <a:defRPr sz="1200" b="0">
                <a:solidFill>
                  <a:schemeClr val="bg1"/>
                </a:solidFill>
              </a:defRPr>
            </a:lvl6pPr>
            <a:lvl7pPr marL="0" indent="0">
              <a:lnSpc>
                <a:spcPct val="100000"/>
              </a:lnSpc>
              <a:spcBef>
                <a:spcPts val="0"/>
              </a:spcBef>
              <a:buNone/>
              <a:defRPr sz="1200" b="0">
                <a:solidFill>
                  <a:schemeClr val="bg1"/>
                </a:solidFill>
              </a:defRPr>
            </a:lvl7pPr>
            <a:lvl8pPr marL="0" indent="0">
              <a:lnSpc>
                <a:spcPct val="100000"/>
              </a:lnSpc>
              <a:spcBef>
                <a:spcPts val="0"/>
              </a:spcBef>
              <a:buNone/>
              <a:defRPr sz="1200" b="0">
                <a:solidFill>
                  <a:schemeClr val="bg1"/>
                </a:solidFill>
              </a:defRPr>
            </a:lvl8pPr>
            <a:lvl9pPr marL="0" indent="0">
              <a:lnSpc>
                <a:spcPct val="100000"/>
              </a:lnSpc>
              <a:spcBef>
                <a:spcPts val="0"/>
              </a:spcBef>
              <a:buNone/>
              <a:defRPr sz="1200" b="0">
                <a:solidFill>
                  <a:schemeClr val="bg1"/>
                </a:solidFill>
              </a:defRPr>
            </a:lvl9pPr>
          </a:lstStyle>
          <a:p>
            <a:pPr lvl="0"/>
            <a:r>
              <a:rPr lang="de-DE" noProof="0" dirty="0"/>
              <a:t>Titel/Funktion</a:t>
            </a:r>
            <a:endParaRPr lang="de-DE" dirty="0"/>
          </a:p>
        </p:txBody>
      </p:sp>
      <p:sp>
        <p:nvSpPr>
          <p:cNvPr id="50" name="Textplatzhalter 31">
            <a:extLst>
              <a:ext uri="{FF2B5EF4-FFF2-40B4-BE49-F238E27FC236}">
                <a16:creationId xmlns:a16="http://schemas.microsoft.com/office/drawing/2014/main" id="{9A2681FB-FA7B-4536-8E48-D3AD3A90DF13}"/>
              </a:ext>
            </a:extLst>
          </p:cNvPr>
          <p:cNvSpPr>
            <a:spLocks noGrp="1"/>
          </p:cNvSpPr>
          <p:nvPr>
            <p:ph type="body" sz="quarter" idx="16" hasCustomPrompt="1"/>
          </p:nvPr>
        </p:nvSpPr>
        <p:spPr bwMode="gray">
          <a:xfrm>
            <a:off x="1034577" y="5478515"/>
            <a:ext cx="2214000" cy="161583"/>
          </a:xfrm>
        </p:spPr>
        <p:txBody>
          <a:bodyPr anchor="b">
            <a:spAutoFit/>
          </a:bodyPr>
          <a:lstStyle>
            <a:lvl1pPr marL="0" indent="0">
              <a:lnSpc>
                <a:spcPct val="100000"/>
              </a:lnSpc>
              <a:spcBef>
                <a:spcPts val="0"/>
              </a:spcBef>
              <a:buFont typeface="Arial" panose="020B0604020202020204" pitchFamily="34" charset="0"/>
              <a:buNone/>
              <a:defRPr sz="1050" b="0">
                <a:solidFill>
                  <a:schemeClr val="bg1"/>
                </a:solidFill>
              </a:defRPr>
            </a:lvl1pPr>
            <a:lvl2pPr marL="0" indent="0">
              <a:lnSpc>
                <a:spcPct val="100000"/>
              </a:lnSpc>
              <a:spcBef>
                <a:spcPts val="0"/>
              </a:spcBef>
              <a:buFont typeface="Arial" panose="020B0604020202020204" pitchFamily="34" charset="0"/>
              <a:buNone/>
              <a:defRPr sz="1050" b="0">
                <a:solidFill>
                  <a:schemeClr val="bg1"/>
                </a:solidFill>
              </a:defRPr>
            </a:lvl2pPr>
            <a:lvl3pPr marL="0" indent="0">
              <a:lnSpc>
                <a:spcPct val="100000"/>
              </a:lnSpc>
              <a:spcBef>
                <a:spcPts val="0"/>
              </a:spcBef>
              <a:buNone/>
              <a:defRPr sz="1050" b="0">
                <a:solidFill>
                  <a:schemeClr val="bg1"/>
                </a:solidFill>
              </a:defRPr>
            </a:lvl3pPr>
            <a:lvl4pPr marL="0" indent="0">
              <a:lnSpc>
                <a:spcPct val="100000"/>
              </a:lnSpc>
              <a:spcBef>
                <a:spcPts val="0"/>
              </a:spcBef>
              <a:buNone/>
              <a:defRPr sz="1050" b="0">
                <a:solidFill>
                  <a:schemeClr val="bg1"/>
                </a:solidFill>
              </a:defRPr>
            </a:lvl4pPr>
            <a:lvl5pPr marL="0" indent="0">
              <a:lnSpc>
                <a:spcPct val="100000"/>
              </a:lnSpc>
              <a:spcBef>
                <a:spcPts val="0"/>
              </a:spcBef>
              <a:buNone/>
              <a:defRPr sz="1050" b="0">
                <a:solidFill>
                  <a:schemeClr val="bg1"/>
                </a:solidFill>
              </a:defRPr>
            </a:lvl5pPr>
            <a:lvl6pPr marL="0" indent="0">
              <a:lnSpc>
                <a:spcPct val="100000"/>
              </a:lnSpc>
              <a:spcBef>
                <a:spcPts val="0"/>
              </a:spcBef>
              <a:buNone/>
              <a:defRPr sz="1050" b="0">
                <a:solidFill>
                  <a:schemeClr val="bg1"/>
                </a:solidFill>
              </a:defRPr>
            </a:lvl6pPr>
            <a:lvl7pPr marL="0" indent="0">
              <a:lnSpc>
                <a:spcPct val="100000"/>
              </a:lnSpc>
              <a:spcBef>
                <a:spcPts val="0"/>
              </a:spcBef>
              <a:buNone/>
              <a:defRPr sz="1050" b="0">
                <a:solidFill>
                  <a:schemeClr val="bg1"/>
                </a:solidFill>
              </a:defRPr>
            </a:lvl7pPr>
            <a:lvl8pPr marL="0" indent="0">
              <a:lnSpc>
                <a:spcPct val="100000"/>
              </a:lnSpc>
              <a:spcBef>
                <a:spcPts val="0"/>
              </a:spcBef>
              <a:buNone/>
              <a:defRPr sz="1050" b="0">
                <a:solidFill>
                  <a:schemeClr val="bg1"/>
                </a:solidFill>
              </a:defRPr>
            </a:lvl8pPr>
            <a:lvl9pPr marL="0" indent="0">
              <a:lnSpc>
                <a:spcPct val="100000"/>
              </a:lnSpc>
              <a:spcBef>
                <a:spcPts val="0"/>
              </a:spcBef>
              <a:buNone/>
              <a:defRPr sz="1050" b="0">
                <a:solidFill>
                  <a:schemeClr val="bg1"/>
                </a:solidFill>
              </a:defRPr>
            </a:lvl9pPr>
          </a:lstStyle>
          <a:p>
            <a:pPr lvl="0"/>
            <a:r>
              <a:rPr lang="de-DE" dirty="0"/>
              <a:t>Telefonnummer</a:t>
            </a:r>
          </a:p>
        </p:txBody>
      </p:sp>
      <p:sp>
        <p:nvSpPr>
          <p:cNvPr id="51" name="Textplatzhalter 31">
            <a:extLst>
              <a:ext uri="{FF2B5EF4-FFF2-40B4-BE49-F238E27FC236}">
                <a16:creationId xmlns:a16="http://schemas.microsoft.com/office/drawing/2014/main" id="{37507BFA-9545-4350-9F09-D447E9A06993}"/>
              </a:ext>
            </a:extLst>
          </p:cNvPr>
          <p:cNvSpPr>
            <a:spLocks noGrp="1"/>
          </p:cNvSpPr>
          <p:nvPr>
            <p:ph type="body" sz="quarter" idx="17" hasCustomPrompt="1"/>
          </p:nvPr>
        </p:nvSpPr>
        <p:spPr bwMode="gray">
          <a:xfrm>
            <a:off x="1034577" y="5737411"/>
            <a:ext cx="2214000" cy="161583"/>
          </a:xfrm>
        </p:spPr>
        <p:txBody>
          <a:bodyPr anchor="t">
            <a:spAutoFit/>
          </a:bodyPr>
          <a:lstStyle>
            <a:lvl1pPr marL="0" indent="0">
              <a:lnSpc>
                <a:spcPct val="100000"/>
              </a:lnSpc>
              <a:spcBef>
                <a:spcPts val="0"/>
              </a:spcBef>
              <a:buFont typeface="Arial" panose="020B0604020202020204" pitchFamily="34" charset="0"/>
              <a:buNone/>
              <a:defRPr sz="1050" b="0">
                <a:solidFill>
                  <a:schemeClr val="bg1"/>
                </a:solidFill>
              </a:defRPr>
            </a:lvl1pPr>
            <a:lvl2pPr marL="0" indent="0">
              <a:lnSpc>
                <a:spcPct val="100000"/>
              </a:lnSpc>
              <a:spcBef>
                <a:spcPts val="0"/>
              </a:spcBef>
              <a:buFont typeface="Arial" panose="020B0604020202020204" pitchFamily="34" charset="0"/>
              <a:buNone/>
              <a:defRPr sz="1050" b="0">
                <a:solidFill>
                  <a:schemeClr val="bg1"/>
                </a:solidFill>
              </a:defRPr>
            </a:lvl2pPr>
            <a:lvl3pPr marL="0" indent="0">
              <a:lnSpc>
                <a:spcPct val="100000"/>
              </a:lnSpc>
              <a:spcBef>
                <a:spcPts val="0"/>
              </a:spcBef>
              <a:buNone/>
              <a:defRPr sz="1050" b="0">
                <a:solidFill>
                  <a:schemeClr val="bg1"/>
                </a:solidFill>
              </a:defRPr>
            </a:lvl3pPr>
            <a:lvl4pPr marL="0" indent="0">
              <a:lnSpc>
                <a:spcPct val="100000"/>
              </a:lnSpc>
              <a:spcBef>
                <a:spcPts val="0"/>
              </a:spcBef>
              <a:buNone/>
              <a:defRPr sz="1050" b="0">
                <a:solidFill>
                  <a:schemeClr val="bg1"/>
                </a:solidFill>
              </a:defRPr>
            </a:lvl4pPr>
            <a:lvl5pPr marL="0" indent="0">
              <a:lnSpc>
                <a:spcPct val="100000"/>
              </a:lnSpc>
              <a:spcBef>
                <a:spcPts val="0"/>
              </a:spcBef>
              <a:buNone/>
              <a:defRPr sz="1050" b="0">
                <a:solidFill>
                  <a:schemeClr val="bg1"/>
                </a:solidFill>
              </a:defRPr>
            </a:lvl5pPr>
            <a:lvl6pPr marL="0" indent="0">
              <a:lnSpc>
                <a:spcPct val="100000"/>
              </a:lnSpc>
              <a:spcBef>
                <a:spcPts val="0"/>
              </a:spcBef>
              <a:buNone/>
              <a:defRPr sz="1050" b="0">
                <a:solidFill>
                  <a:schemeClr val="bg1"/>
                </a:solidFill>
              </a:defRPr>
            </a:lvl6pPr>
            <a:lvl7pPr marL="0" indent="0">
              <a:lnSpc>
                <a:spcPct val="100000"/>
              </a:lnSpc>
              <a:spcBef>
                <a:spcPts val="0"/>
              </a:spcBef>
              <a:buNone/>
              <a:defRPr sz="1050" b="0">
                <a:solidFill>
                  <a:schemeClr val="bg1"/>
                </a:solidFill>
              </a:defRPr>
            </a:lvl7pPr>
            <a:lvl8pPr marL="0" indent="0">
              <a:lnSpc>
                <a:spcPct val="100000"/>
              </a:lnSpc>
              <a:spcBef>
                <a:spcPts val="0"/>
              </a:spcBef>
              <a:buNone/>
              <a:defRPr sz="1050" b="0">
                <a:solidFill>
                  <a:schemeClr val="bg1"/>
                </a:solidFill>
              </a:defRPr>
            </a:lvl8pPr>
            <a:lvl9pPr marL="0" indent="0">
              <a:lnSpc>
                <a:spcPct val="100000"/>
              </a:lnSpc>
              <a:spcBef>
                <a:spcPts val="0"/>
              </a:spcBef>
              <a:buNone/>
              <a:defRPr sz="1050" b="0">
                <a:solidFill>
                  <a:schemeClr val="bg1"/>
                </a:solidFill>
              </a:defRPr>
            </a:lvl9pPr>
          </a:lstStyle>
          <a:p>
            <a:pPr lvl="0"/>
            <a:r>
              <a:rPr lang="de-DE" dirty="0"/>
              <a:t>E-Mail</a:t>
            </a:r>
          </a:p>
        </p:txBody>
      </p:sp>
      <p:sp>
        <p:nvSpPr>
          <p:cNvPr id="52" name="Textplatzhalter 31">
            <a:extLst>
              <a:ext uri="{FF2B5EF4-FFF2-40B4-BE49-F238E27FC236}">
                <a16:creationId xmlns:a16="http://schemas.microsoft.com/office/drawing/2014/main" id="{158F7304-5F83-41CB-9F51-542E46F0D56E}"/>
              </a:ext>
            </a:extLst>
          </p:cNvPr>
          <p:cNvSpPr>
            <a:spLocks noGrp="1"/>
          </p:cNvSpPr>
          <p:nvPr>
            <p:ph type="body" sz="quarter" idx="18" hasCustomPrompt="1"/>
          </p:nvPr>
        </p:nvSpPr>
        <p:spPr bwMode="gray">
          <a:xfrm>
            <a:off x="3491880" y="4012912"/>
            <a:ext cx="2484000" cy="230832"/>
          </a:xfrm>
        </p:spPr>
        <p:txBody>
          <a:bodyPr anchor="b">
            <a:spAutoFit/>
          </a:bodyPr>
          <a:lstStyle>
            <a:lvl1pPr marL="0" indent="0">
              <a:lnSpc>
                <a:spcPct val="100000"/>
              </a:lnSpc>
              <a:spcBef>
                <a:spcPts val="0"/>
              </a:spcBef>
              <a:buFont typeface="Arial" panose="020B0604020202020204" pitchFamily="34" charset="0"/>
              <a:buNone/>
              <a:defRPr sz="1500" b="0">
                <a:solidFill>
                  <a:schemeClr val="bg1"/>
                </a:solidFill>
              </a:defRPr>
            </a:lvl1pPr>
            <a:lvl2pPr marL="0" indent="0">
              <a:lnSpc>
                <a:spcPct val="100000"/>
              </a:lnSpc>
              <a:spcBef>
                <a:spcPts val="0"/>
              </a:spcBef>
              <a:buFont typeface="Arial" panose="020B0604020202020204" pitchFamily="34" charset="0"/>
              <a:buNone/>
              <a:defRPr sz="1500" b="0">
                <a:solidFill>
                  <a:schemeClr val="bg1"/>
                </a:solidFill>
              </a:defRPr>
            </a:lvl2pPr>
            <a:lvl3pPr marL="0" indent="0">
              <a:lnSpc>
                <a:spcPct val="100000"/>
              </a:lnSpc>
              <a:spcBef>
                <a:spcPts val="0"/>
              </a:spcBef>
              <a:buNone/>
              <a:defRPr sz="1500" b="0">
                <a:solidFill>
                  <a:schemeClr val="bg1"/>
                </a:solidFill>
              </a:defRPr>
            </a:lvl3pPr>
            <a:lvl4pPr marL="0" indent="0">
              <a:lnSpc>
                <a:spcPct val="100000"/>
              </a:lnSpc>
              <a:spcBef>
                <a:spcPts val="0"/>
              </a:spcBef>
              <a:buNone/>
              <a:defRPr sz="1500" b="0">
                <a:solidFill>
                  <a:schemeClr val="bg1"/>
                </a:solidFill>
              </a:defRPr>
            </a:lvl4pPr>
            <a:lvl5pPr marL="0" indent="0">
              <a:lnSpc>
                <a:spcPct val="100000"/>
              </a:lnSpc>
              <a:spcBef>
                <a:spcPts val="0"/>
              </a:spcBef>
              <a:buNone/>
              <a:defRPr sz="1500" b="0">
                <a:solidFill>
                  <a:schemeClr val="bg1"/>
                </a:solidFill>
              </a:defRPr>
            </a:lvl5pPr>
            <a:lvl6pPr marL="0" indent="0">
              <a:lnSpc>
                <a:spcPct val="100000"/>
              </a:lnSpc>
              <a:spcBef>
                <a:spcPts val="0"/>
              </a:spcBef>
              <a:buNone/>
              <a:defRPr sz="1500" b="0">
                <a:solidFill>
                  <a:schemeClr val="bg1"/>
                </a:solidFill>
              </a:defRPr>
            </a:lvl6pPr>
            <a:lvl7pPr marL="0" indent="0">
              <a:lnSpc>
                <a:spcPct val="100000"/>
              </a:lnSpc>
              <a:spcBef>
                <a:spcPts val="0"/>
              </a:spcBef>
              <a:buNone/>
              <a:defRPr sz="1500" b="0">
                <a:solidFill>
                  <a:schemeClr val="bg1"/>
                </a:solidFill>
              </a:defRPr>
            </a:lvl7pPr>
            <a:lvl8pPr marL="0" indent="0">
              <a:lnSpc>
                <a:spcPct val="100000"/>
              </a:lnSpc>
              <a:spcBef>
                <a:spcPts val="0"/>
              </a:spcBef>
              <a:buNone/>
              <a:defRPr sz="1500" b="0">
                <a:solidFill>
                  <a:schemeClr val="bg1"/>
                </a:solidFill>
              </a:defRPr>
            </a:lvl8pPr>
            <a:lvl9pPr marL="0" indent="0">
              <a:lnSpc>
                <a:spcPct val="100000"/>
              </a:lnSpc>
              <a:spcBef>
                <a:spcPts val="0"/>
              </a:spcBef>
              <a:buNone/>
              <a:defRPr sz="1500" b="0">
                <a:solidFill>
                  <a:schemeClr val="bg1"/>
                </a:solidFill>
              </a:defRPr>
            </a:lvl9pPr>
          </a:lstStyle>
          <a:p>
            <a:pPr lvl="0"/>
            <a:r>
              <a:rPr lang="de-DE" dirty="0"/>
              <a:t>Name Nachname</a:t>
            </a:r>
          </a:p>
        </p:txBody>
      </p:sp>
      <p:sp>
        <p:nvSpPr>
          <p:cNvPr id="53" name="Textplatzhalter 31">
            <a:extLst>
              <a:ext uri="{FF2B5EF4-FFF2-40B4-BE49-F238E27FC236}">
                <a16:creationId xmlns:a16="http://schemas.microsoft.com/office/drawing/2014/main" id="{80F998A4-3507-4A1F-B564-8FF7064DF143}"/>
              </a:ext>
            </a:extLst>
          </p:cNvPr>
          <p:cNvSpPr>
            <a:spLocks noGrp="1"/>
          </p:cNvSpPr>
          <p:nvPr>
            <p:ph type="body" sz="quarter" idx="19" hasCustomPrompt="1"/>
          </p:nvPr>
        </p:nvSpPr>
        <p:spPr bwMode="gray">
          <a:xfrm>
            <a:off x="3491880" y="4248617"/>
            <a:ext cx="2484000" cy="184666"/>
          </a:xfrm>
        </p:spPr>
        <p:txBody>
          <a:bodyPr>
            <a:spAutoFit/>
          </a:bodyPr>
          <a:lstStyle>
            <a:lvl1pPr marL="0" indent="0">
              <a:lnSpc>
                <a:spcPct val="100000"/>
              </a:lnSpc>
              <a:spcBef>
                <a:spcPts val="0"/>
              </a:spcBef>
              <a:buFont typeface="Arial" panose="020B0604020202020204" pitchFamily="34" charset="0"/>
              <a:buNone/>
              <a:defRPr sz="1200" b="0">
                <a:solidFill>
                  <a:schemeClr val="bg1"/>
                </a:solidFill>
              </a:defRPr>
            </a:lvl1pPr>
            <a:lvl2pPr marL="0" indent="0">
              <a:lnSpc>
                <a:spcPct val="100000"/>
              </a:lnSpc>
              <a:spcBef>
                <a:spcPts val="0"/>
              </a:spcBef>
              <a:buFont typeface="Arial" panose="020B0604020202020204" pitchFamily="34" charset="0"/>
              <a:buNone/>
              <a:defRPr sz="1200" b="0">
                <a:solidFill>
                  <a:schemeClr val="bg1"/>
                </a:solidFill>
              </a:defRPr>
            </a:lvl2pPr>
            <a:lvl3pPr marL="0" indent="0">
              <a:lnSpc>
                <a:spcPct val="100000"/>
              </a:lnSpc>
              <a:spcBef>
                <a:spcPts val="0"/>
              </a:spcBef>
              <a:buNone/>
              <a:defRPr sz="1200" b="0">
                <a:solidFill>
                  <a:schemeClr val="bg1"/>
                </a:solidFill>
              </a:defRPr>
            </a:lvl3pPr>
            <a:lvl4pPr marL="0" indent="0">
              <a:lnSpc>
                <a:spcPct val="100000"/>
              </a:lnSpc>
              <a:spcBef>
                <a:spcPts val="0"/>
              </a:spcBef>
              <a:buNone/>
              <a:defRPr sz="1200" b="0">
                <a:solidFill>
                  <a:schemeClr val="bg1"/>
                </a:solidFill>
              </a:defRPr>
            </a:lvl4pPr>
            <a:lvl5pPr marL="0" indent="0">
              <a:lnSpc>
                <a:spcPct val="100000"/>
              </a:lnSpc>
              <a:spcBef>
                <a:spcPts val="0"/>
              </a:spcBef>
              <a:buNone/>
              <a:defRPr sz="1200" b="0">
                <a:solidFill>
                  <a:schemeClr val="bg1"/>
                </a:solidFill>
              </a:defRPr>
            </a:lvl5pPr>
            <a:lvl6pPr marL="0" indent="0">
              <a:lnSpc>
                <a:spcPct val="100000"/>
              </a:lnSpc>
              <a:spcBef>
                <a:spcPts val="0"/>
              </a:spcBef>
              <a:buNone/>
              <a:defRPr sz="1200" b="0">
                <a:solidFill>
                  <a:schemeClr val="bg1"/>
                </a:solidFill>
              </a:defRPr>
            </a:lvl6pPr>
            <a:lvl7pPr marL="0" indent="0">
              <a:lnSpc>
                <a:spcPct val="100000"/>
              </a:lnSpc>
              <a:spcBef>
                <a:spcPts val="0"/>
              </a:spcBef>
              <a:buNone/>
              <a:defRPr sz="1200" b="0">
                <a:solidFill>
                  <a:schemeClr val="bg1"/>
                </a:solidFill>
              </a:defRPr>
            </a:lvl7pPr>
            <a:lvl8pPr marL="0" indent="0">
              <a:lnSpc>
                <a:spcPct val="100000"/>
              </a:lnSpc>
              <a:spcBef>
                <a:spcPts val="0"/>
              </a:spcBef>
              <a:buNone/>
              <a:defRPr sz="1200" b="0">
                <a:solidFill>
                  <a:schemeClr val="bg1"/>
                </a:solidFill>
              </a:defRPr>
            </a:lvl8pPr>
            <a:lvl9pPr marL="0" indent="0">
              <a:lnSpc>
                <a:spcPct val="100000"/>
              </a:lnSpc>
              <a:spcBef>
                <a:spcPts val="0"/>
              </a:spcBef>
              <a:buNone/>
              <a:defRPr sz="1200" b="0">
                <a:solidFill>
                  <a:schemeClr val="bg1"/>
                </a:solidFill>
              </a:defRPr>
            </a:lvl9pPr>
          </a:lstStyle>
          <a:p>
            <a:pPr lvl="0"/>
            <a:r>
              <a:rPr lang="de-DE" noProof="0" dirty="0"/>
              <a:t>Titel/Funktion</a:t>
            </a:r>
            <a:endParaRPr lang="de-DE" dirty="0"/>
          </a:p>
        </p:txBody>
      </p:sp>
      <p:sp>
        <p:nvSpPr>
          <p:cNvPr id="56" name="Textplatzhalter 31">
            <a:extLst>
              <a:ext uri="{FF2B5EF4-FFF2-40B4-BE49-F238E27FC236}">
                <a16:creationId xmlns:a16="http://schemas.microsoft.com/office/drawing/2014/main" id="{45F8D52E-93D7-421B-B6F8-C9063B1D61A2}"/>
              </a:ext>
            </a:extLst>
          </p:cNvPr>
          <p:cNvSpPr>
            <a:spLocks noGrp="1"/>
          </p:cNvSpPr>
          <p:nvPr>
            <p:ph type="body" sz="quarter" idx="20" hasCustomPrompt="1"/>
          </p:nvPr>
        </p:nvSpPr>
        <p:spPr bwMode="gray">
          <a:xfrm>
            <a:off x="3761880" y="5478515"/>
            <a:ext cx="2214000" cy="161583"/>
          </a:xfrm>
        </p:spPr>
        <p:txBody>
          <a:bodyPr anchor="b">
            <a:spAutoFit/>
          </a:bodyPr>
          <a:lstStyle>
            <a:lvl1pPr marL="0" indent="0">
              <a:lnSpc>
                <a:spcPct val="100000"/>
              </a:lnSpc>
              <a:spcBef>
                <a:spcPts val="0"/>
              </a:spcBef>
              <a:buFont typeface="Arial" panose="020B0604020202020204" pitchFamily="34" charset="0"/>
              <a:buNone/>
              <a:defRPr sz="1050" b="0">
                <a:solidFill>
                  <a:schemeClr val="bg1"/>
                </a:solidFill>
              </a:defRPr>
            </a:lvl1pPr>
            <a:lvl2pPr marL="0" indent="0">
              <a:lnSpc>
                <a:spcPct val="100000"/>
              </a:lnSpc>
              <a:spcBef>
                <a:spcPts val="0"/>
              </a:spcBef>
              <a:buFont typeface="Arial" panose="020B0604020202020204" pitchFamily="34" charset="0"/>
              <a:buNone/>
              <a:defRPr sz="1050" b="0">
                <a:solidFill>
                  <a:schemeClr val="bg1"/>
                </a:solidFill>
              </a:defRPr>
            </a:lvl2pPr>
            <a:lvl3pPr marL="0" indent="0">
              <a:lnSpc>
                <a:spcPct val="100000"/>
              </a:lnSpc>
              <a:spcBef>
                <a:spcPts val="0"/>
              </a:spcBef>
              <a:buNone/>
              <a:defRPr sz="1050" b="0">
                <a:solidFill>
                  <a:schemeClr val="bg1"/>
                </a:solidFill>
              </a:defRPr>
            </a:lvl3pPr>
            <a:lvl4pPr marL="0" indent="0">
              <a:lnSpc>
                <a:spcPct val="100000"/>
              </a:lnSpc>
              <a:spcBef>
                <a:spcPts val="0"/>
              </a:spcBef>
              <a:buNone/>
              <a:defRPr sz="1050" b="0">
                <a:solidFill>
                  <a:schemeClr val="bg1"/>
                </a:solidFill>
              </a:defRPr>
            </a:lvl4pPr>
            <a:lvl5pPr marL="0" indent="0">
              <a:lnSpc>
                <a:spcPct val="100000"/>
              </a:lnSpc>
              <a:spcBef>
                <a:spcPts val="0"/>
              </a:spcBef>
              <a:buNone/>
              <a:defRPr sz="1050" b="0">
                <a:solidFill>
                  <a:schemeClr val="bg1"/>
                </a:solidFill>
              </a:defRPr>
            </a:lvl5pPr>
            <a:lvl6pPr marL="0" indent="0">
              <a:lnSpc>
                <a:spcPct val="100000"/>
              </a:lnSpc>
              <a:spcBef>
                <a:spcPts val="0"/>
              </a:spcBef>
              <a:buNone/>
              <a:defRPr sz="1050" b="0">
                <a:solidFill>
                  <a:schemeClr val="bg1"/>
                </a:solidFill>
              </a:defRPr>
            </a:lvl6pPr>
            <a:lvl7pPr marL="0" indent="0">
              <a:lnSpc>
                <a:spcPct val="100000"/>
              </a:lnSpc>
              <a:spcBef>
                <a:spcPts val="0"/>
              </a:spcBef>
              <a:buNone/>
              <a:defRPr sz="1050" b="0">
                <a:solidFill>
                  <a:schemeClr val="bg1"/>
                </a:solidFill>
              </a:defRPr>
            </a:lvl7pPr>
            <a:lvl8pPr marL="0" indent="0">
              <a:lnSpc>
                <a:spcPct val="100000"/>
              </a:lnSpc>
              <a:spcBef>
                <a:spcPts val="0"/>
              </a:spcBef>
              <a:buNone/>
              <a:defRPr sz="1050" b="0">
                <a:solidFill>
                  <a:schemeClr val="bg1"/>
                </a:solidFill>
              </a:defRPr>
            </a:lvl8pPr>
            <a:lvl9pPr marL="0" indent="0">
              <a:lnSpc>
                <a:spcPct val="100000"/>
              </a:lnSpc>
              <a:spcBef>
                <a:spcPts val="0"/>
              </a:spcBef>
              <a:buNone/>
              <a:defRPr sz="1050" b="0">
                <a:solidFill>
                  <a:schemeClr val="bg1"/>
                </a:solidFill>
              </a:defRPr>
            </a:lvl9pPr>
          </a:lstStyle>
          <a:p>
            <a:pPr lvl="0"/>
            <a:r>
              <a:rPr lang="de-DE" dirty="0"/>
              <a:t>Telefonnummer</a:t>
            </a:r>
          </a:p>
        </p:txBody>
      </p:sp>
      <p:sp>
        <p:nvSpPr>
          <p:cNvPr id="57" name="Textplatzhalter 31">
            <a:extLst>
              <a:ext uri="{FF2B5EF4-FFF2-40B4-BE49-F238E27FC236}">
                <a16:creationId xmlns:a16="http://schemas.microsoft.com/office/drawing/2014/main" id="{2F515A1F-EAB8-4D9C-BBEB-5130931D18CE}"/>
              </a:ext>
            </a:extLst>
          </p:cNvPr>
          <p:cNvSpPr>
            <a:spLocks noGrp="1"/>
          </p:cNvSpPr>
          <p:nvPr>
            <p:ph type="body" sz="quarter" idx="21" hasCustomPrompt="1"/>
          </p:nvPr>
        </p:nvSpPr>
        <p:spPr bwMode="gray">
          <a:xfrm>
            <a:off x="3761880" y="5737411"/>
            <a:ext cx="2214000" cy="161583"/>
          </a:xfrm>
        </p:spPr>
        <p:txBody>
          <a:bodyPr anchor="t">
            <a:spAutoFit/>
          </a:bodyPr>
          <a:lstStyle>
            <a:lvl1pPr marL="0" indent="0">
              <a:lnSpc>
                <a:spcPct val="100000"/>
              </a:lnSpc>
              <a:spcBef>
                <a:spcPts val="0"/>
              </a:spcBef>
              <a:buFont typeface="Arial" panose="020B0604020202020204" pitchFamily="34" charset="0"/>
              <a:buNone/>
              <a:defRPr sz="1050" b="0">
                <a:solidFill>
                  <a:schemeClr val="bg1"/>
                </a:solidFill>
              </a:defRPr>
            </a:lvl1pPr>
            <a:lvl2pPr marL="0" indent="0">
              <a:lnSpc>
                <a:spcPct val="100000"/>
              </a:lnSpc>
              <a:spcBef>
                <a:spcPts val="0"/>
              </a:spcBef>
              <a:buFont typeface="Arial" panose="020B0604020202020204" pitchFamily="34" charset="0"/>
              <a:buNone/>
              <a:defRPr sz="1050" b="0">
                <a:solidFill>
                  <a:schemeClr val="bg1"/>
                </a:solidFill>
              </a:defRPr>
            </a:lvl2pPr>
            <a:lvl3pPr marL="0" indent="0">
              <a:lnSpc>
                <a:spcPct val="100000"/>
              </a:lnSpc>
              <a:spcBef>
                <a:spcPts val="0"/>
              </a:spcBef>
              <a:buNone/>
              <a:defRPr sz="1050" b="0">
                <a:solidFill>
                  <a:schemeClr val="bg1"/>
                </a:solidFill>
              </a:defRPr>
            </a:lvl3pPr>
            <a:lvl4pPr marL="0" indent="0">
              <a:lnSpc>
                <a:spcPct val="100000"/>
              </a:lnSpc>
              <a:spcBef>
                <a:spcPts val="0"/>
              </a:spcBef>
              <a:buNone/>
              <a:defRPr sz="1050" b="0">
                <a:solidFill>
                  <a:schemeClr val="bg1"/>
                </a:solidFill>
              </a:defRPr>
            </a:lvl4pPr>
            <a:lvl5pPr marL="0" indent="0">
              <a:lnSpc>
                <a:spcPct val="100000"/>
              </a:lnSpc>
              <a:spcBef>
                <a:spcPts val="0"/>
              </a:spcBef>
              <a:buNone/>
              <a:defRPr sz="1050" b="0">
                <a:solidFill>
                  <a:schemeClr val="bg1"/>
                </a:solidFill>
              </a:defRPr>
            </a:lvl5pPr>
            <a:lvl6pPr marL="0" indent="0">
              <a:lnSpc>
                <a:spcPct val="100000"/>
              </a:lnSpc>
              <a:spcBef>
                <a:spcPts val="0"/>
              </a:spcBef>
              <a:buNone/>
              <a:defRPr sz="1050" b="0">
                <a:solidFill>
                  <a:schemeClr val="bg1"/>
                </a:solidFill>
              </a:defRPr>
            </a:lvl6pPr>
            <a:lvl7pPr marL="0" indent="0">
              <a:lnSpc>
                <a:spcPct val="100000"/>
              </a:lnSpc>
              <a:spcBef>
                <a:spcPts val="0"/>
              </a:spcBef>
              <a:buNone/>
              <a:defRPr sz="1050" b="0">
                <a:solidFill>
                  <a:schemeClr val="bg1"/>
                </a:solidFill>
              </a:defRPr>
            </a:lvl7pPr>
            <a:lvl8pPr marL="0" indent="0">
              <a:lnSpc>
                <a:spcPct val="100000"/>
              </a:lnSpc>
              <a:spcBef>
                <a:spcPts val="0"/>
              </a:spcBef>
              <a:buNone/>
              <a:defRPr sz="1050" b="0">
                <a:solidFill>
                  <a:schemeClr val="bg1"/>
                </a:solidFill>
              </a:defRPr>
            </a:lvl8pPr>
            <a:lvl9pPr marL="0" indent="0">
              <a:lnSpc>
                <a:spcPct val="100000"/>
              </a:lnSpc>
              <a:spcBef>
                <a:spcPts val="0"/>
              </a:spcBef>
              <a:buNone/>
              <a:defRPr sz="1050" b="0">
                <a:solidFill>
                  <a:schemeClr val="bg1"/>
                </a:solidFill>
              </a:defRPr>
            </a:lvl9pPr>
          </a:lstStyle>
          <a:p>
            <a:pPr lvl="0"/>
            <a:r>
              <a:rPr lang="de-DE" dirty="0"/>
              <a:t>E-Mail</a:t>
            </a:r>
          </a:p>
        </p:txBody>
      </p:sp>
      <p:sp>
        <p:nvSpPr>
          <p:cNvPr id="58" name="Textplatzhalter 31">
            <a:extLst>
              <a:ext uri="{FF2B5EF4-FFF2-40B4-BE49-F238E27FC236}">
                <a16:creationId xmlns:a16="http://schemas.microsoft.com/office/drawing/2014/main" id="{9915BB98-DBE8-4B45-AE94-2EBA3F9D954D}"/>
              </a:ext>
            </a:extLst>
          </p:cNvPr>
          <p:cNvSpPr>
            <a:spLocks noGrp="1"/>
          </p:cNvSpPr>
          <p:nvPr>
            <p:ph type="body" sz="quarter" idx="22" hasCustomPrompt="1"/>
          </p:nvPr>
        </p:nvSpPr>
        <p:spPr bwMode="gray">
          <a:xfrm>
            <a:off x="6219183" y="4012912"/>
            <a:ext cx="2484000" cy="230832"/>
          </a:xfrm>
        </p:spPr>
        <p:txBody>
          <a:bodyPr anchor="b">
            <a:spAutoFit/>
          </a:bodyPr>
          <a:lstStyle>
            <a:lvl1pPr marL="0" indent="0">
              <a:lnSpc>
                <a:spcPct val="100000"/>
              </a:lnSpc>
              <a:spcBef>
                <a:spcPts val="0"/>
              </a:spcBef>
              <a:buFont typeface="Arial" panose="020B0604020202020204" pitchFamily="34" charset="0"/>
              <a:buNone/>
              <a:defRPr sz="1500" b="0">
                <a:solidFill>
                  <a:schemeClr val="bg1"/>
                </a:solidFill>
              </a:defRPr>
            </a:lvl1pPr>
            <a:lvl2pPr marL="0" indent="0">
              <a:lnSpc>
                <a:spcPct val="100000"/>
              </a:lnSpc>
              <a:spcBef>
                <a:spcPts val="0"/>
              </a:spcBef>
              <a:buFont typeface="Arial" panose="020B0604020202020204" pitchFamily="34" charset="0"/>
              <a:buNone/>
              <a:defRPr sz="1500" b="0">
                <a:solidFill>
                  <a:schemeClr val="bg1"/>
                </a:solidFill>
              </a:defRPr>
            </a:lvl2pPr>
            <a:lvl3pPr marL="0" indent="0">
              <a:lnSpc>
                <a:spcPct val="100000"/>
              </a:lnSpc>
              <a:spcBef>
                <a:spcPts val="0"/>
              </a:spcBef>
              <a:buNone/>
              <a:defRPr sz="1500" b="0">
                <a:solidFill>
                  <a:schemeClr val="bg1"/>
                </a:solidFill>
              </a:defRPr>
            </a:lvl3pPr>
            <a:lvl4pPr marL="0" indent="0">
              <a:lnSpc>
                <a:spcPct val="100000"/>
              </a:lnSpc>
              <a:spcBef>
                <a:spcPts val="0"/>
              </a:spcBef>
              <a:buNone/>
              <a:defRPr sz="1500" b="0">
                <a:solidFill>
                  <a:schemeClr val="bg1"/>
                </a:solidFill>
              </a:defRPr>
            </a:lvl4pPr>
            <a:lvl5pPr marL="0" indent="0">
              <a:lnSpc>
                <a:spcPct val="100000"/>
              </a:lnSpc>
              <a:spcBef>
                <a:spcPts val="0"/>
              </a:spcBef>
              <a:buNone/>
              <a:defRPr sz="1500" b="0">
                <a:solidFill>
                  <a:schemeClr val="bg1"/>
                </a:solidFill>
              </a:defRPr>
            </a:lvl5pPr>
            <a:lvl6pPr marL="0" indent="0">
              <a:lnSpc>
                <a:spcPct val="100000"/>
              </a:lnSpc>
              <a:spcBef>
                <a:spcPts val="0"/>
              </a:spcBef>
              <a:buNone/>
              <a:defRPr sz="1500" b="0">
                <a:solidFill>
                  <a:schemeClr val="bg1"/>
                </a:solidFill>
              </a:defRPr>
            </a:lvl6pPr>
            <a:lvl7pPr marL="0" indent="0">
              <a:lnSpc>
                <a:spcPct val="100000"/>
              </a:lnSpc>
              <a:spcBef>
                <a:spcPts val="0"/>
              </a:spcBef>
              <a:buNone/>
              <a:defRPr sz="1500" b="0">
                <a:solidFill>
                  <a:schemeClr val="bg1"/>
                </a:solidFill>
              </a:defRPr>
            </a:lvl7pPr>
            <a:lvl8pPr marL="0" indent="0">
              <a:lnSpc>
                <a:spcPct val="100000"/>
              </a:lnSpc>
              <a:spcBef>
                <a:spcPts val="0"/>
              </a:spcBef>
              <a:buNone/>
              <a:defRPr sz="1500" b="0">
                <a:solidFill>
                  <a:schemeClr val="bg1"/>
                </a:solidFill>
              </a:defRPr>
            </a:lvl8pPr>
            <a:lvl9pPr marL="0" indent="0">
              <a:lnSpc>
                <a:spcPct val="100000"/>
              </a:lnSpc>
              <a:spcBef>
                <a:spcPts val="0"/>
              </a:spcBef>
              <a:buNone/>
              <a:defRPr sz="1500" b="0">
                <a:solidFill>
                  <a:schemeClr val="bg1"/>
                </a:solidFill>
              </a:defRPr>
            </a:lvl9pPr>
          </a:lstStyle>
          <a:p>
            <a:pPr lvl="0"/>
            <a:r>
              <a:rPr lang="de-DE" dirty="0"/>
              <a:t>Name Nachname</a:t>
            </a:r>
          </a:p>
        </p:txBody>
      </p:sp>
      <p:sp>
        <p:nvSpPr>
          <p:cNvPr id="59" name="Textplatzhalter 31">
            <a:extLst>
              <a:ext uri="{FF2B5EF4-FFF2-40B4-BE49-F238E27FC236}">
                <a16:creationId xmlns:a16="http://schemas.microsoft.com/office/drawing/2014/main" id="{23F11447-BD8A-4923-8032-3BDCA006CD72}"/>
              </a:ext>
            </a:extLst>
          </p:cNvPr>
          <p:cNvSpPr>
            <a:spLocks noGrp="1"/>
          </p:cNvSpPr>
          <p:nvPr>
            <p:ph type="body" sz="quarter" idx="23" hasCustomPrompt="1"/>
          </p:nvPr>
        </p:nvSpPr>
        <p:spPr bwMode="gray">
          <a:xfrm>
            <a:off x="6219183" y="4248617"/>
            <a:ext cx="2484000" cy="184666"/>
          </a:xfrm>
        </p:spPr>
        <p:txBody>
          <a:bodyPr>
            <a:spAutoFit/>
          </a:bodyPr>
          <a:lstStyle>
            <a:lvl1pPr marL="0" indent="0">
              <a:lnSpc>
                <a:spcPct val="100000"/>
              </a:lnSpc>
              <a:spcBef>
                <a:spcPts val="0"/>
              </a:spcBef>
              <a:buFont typeface="Arial" panose="020B0604020202020204" pitchFamily="34" charset="0"/>
              <a:buNone/>
              <a:defRPr sz="1200" b="0">
                <a:solidFill>
                  <a:schemeClr val="bg1"/>
                </a:solidFill>
              </a:defRPr>
            </a:lvl1pPr>
            <a:lvl2pPr marL="0" indent="0">
              <a:lnSpc>
                <a:spcPct val="100000"/>
              </a:lnSpc>
              <a:spcBef>
                <a:spcPts val="0"/>
              </a:spcBef>
              <a:buFont typeface="Arial" panose="020B0604020202020204" pitchFamily="34" charset="0"/>
              <a:buNone/>
              <a:defRPr sz="1200" b="0">
                <a:solidFill>
                  <a:schemeClr val="bg1"/>
                </a:solidFill>
              </a:defRPr>
            </a:lvl2pPr>
            <a:lvl3pPr marL="0" indent="0">
              <a:lnSpc>
                <a:spcPct val="100000"/>
              </a:lnSpc>
              <a:spcBef>
                <a:spcPts val="0"/>
              </a:spcBef>
              <a:buNone/>
              <a:defRPr sz="1200" b="0">
                <a:solidFill>
                  <a:schemeClr val="bg1"/>
                </a:solidFill>
              </a:defRPr>
            </a:lvl3pPr>
            <a:lvl4pPr marL="0" indent="0">
              <a:lnSpc>
                <a:spcPct val="100000"/>
              </a:lnSpc>
              <a:spcBef>
                <a:spcPts val="0"/>
              </a:spcBef>
              <a:buNone/>
              <a:defRPr sz="1200" b="0">
                <a:solidFill>
                  <a:schemeClr val="bg1"/>
                </a:solidFill>
              </a:defRPr>
            </a:lvl4pPr>
            <a:lvl5pPr marL="0" indent="0">
              <a:lnSpc>
                <a:spcPct val="100000"/>
              </a:lnSpc>
              <a:spcBef>
                <a:spcPts val="0"/>
              </a:spcBef>
              <a:buNone/>
              <a:defRPr sz="1200" b="0">
                <a:solidFill>
                  <a:schemeClr val="bg1"/>
                </a:solidFill>
              </a:defRPr>
            </a:lvl5pPr>
            <a:lvl6pPr marL="0" indent="0">
              <a:lnSpc>
                <a:spcPct val="100000"/>
              </a:lnSpc>
              <a:spcBef>
                <a:spcPts val="0"/>
              </a:spcBef>
              <a:buNone/>
              <a:defRPr sz="1200" b="0">
                <a:solidFill>
                  <a:schemeClr val="bg1"/>
                </a:solidFill>
              </a:defRPr>
            </a:lvl6pPr>
            <a:lvl7pPr marL="0" indent="0">
              <a:lnSpc>
                <a:spcPct val="100000"/>
              </a:lnSpc>
              <a:spcBef>
                <a:spcPts val="0"/>
              </a:spcBef>
              <a:buNone/>
              <a:defRPr sz="1200" b="0">
                <a:solidFill>
                  <a:schemeClr val="bg1"/>
                </a:solidFill>
              </a:defRPr>
            </a:lvl7pPr>
            <a:lvl8pPr marL="0" indent="0">
              <a:lnSpc>
                <a:spcPct val="100000"/>
              </a:lnSpc>
              <a:spcBef>
                <a:spcPts val="0"/>
              </a:spcBef>
              <a:buNone/>
              <a:defRPr sz="1200" b="0">
                <a:solidFill>
                  <a:schemeClr val="bg1"/>
                </a:solidFill>
              </a:defRPr>
            </a:lvl8pPr>
            <a:lvl9pPr marL="0" indent="0">
              <a:lnSpc>
                <a:spcPct val="100000"/>
              </a:lnSpc>
              <a:spcBef>
                <a:spcPts val="0"/>
              </a:spcBef>
              <a:buNone/>
              <a:defRPr sz="1200" b="0">
                <a:solidFill>
                  <a:schemeClr val="bg1"/>
                </a:solidFill>
              </a:defRPr>
            </a:lvl9pPr>
          </a:lstStyle>
          <a:p>
            <a:pPr lvl="0"/>
            <a:r>
              <a:rPr lang="de-DE" noProof="0" dirty="0"/>
              <a:t>Titel/Funktion</a:t>
            </a:r>
            <a:endParaRPr lang="de-DE" dirty="0"/>
          </a:p>
        </p:txBody>
      </p:sp>
      <p:sp>
        <p:nvSpPr>
          <p:cNvPr id="60" name="Textplatzhalter 31">
            <a:extLst>
              <a:ext uri="{FF2B5EF4-FFF2-40B4-BE49-F238E27FC236}">
                <a16:creationId xmlns:a16="http://schemas.microsoft.com/office/drawing/2014/main" id="{FDE1C475-91D7-44D5-BC31-26D14C79F049}"/>
              </a:ext>
            </a:extLst>
          </p:cNvPr>
          <p:cNvSpPr>
            <a:spLocks noGrp="1"/>
          </p:cNvSpPr>
          <p:nvPr>
            <p:ph type="body" sz="quarter" idx="24" hasCustomPrompt="1"/>
          </p:nvPr>
        </p:nvSpPr>
        <p:spPr bwMode="gray">
          <a:xfrm>
            <a:off x="6489183" y="5478515"/>
            <a:ext cx="2214000" cy="161583"/>
          </a:xfrm>
        </p:spPr>
        <p:txBody>
          <a:bodyPr anchor="b">
            <a:spAutoFit/>
          </a:bodyPr>
          <a:lstStyle>
            <a:lvl1pPr marL="0" indent="0">
              <a:lnSpc>
                <a:spcPct val="100000"/>
              </a:lnSpc>
              <a:spcBef>
                <a:spcPts val="0"/>
              </a:spcBef>
              <a:buFont typeface="Arial" panose="020B0604020202020204" pitchFamily="34" charset="0"/>
              <a:buNone/>
              <a:defRPr sz="1050" b="0">
                <a:solidFill>
                  <a:schemeClr val="bg1"/>
                </a:solidFill>
              </a:defRPr>
            </a:lvl1pPr>
            <a:lvl2pPr marL="0" indent="0">
              <a:lnSpc>
                <a:spcPct val="100000"/>
              </a:lnSpc>
              <a:spcBef>
                <a:spcPts val="0"/>
              </a:spcBef>
              <a:buFont typeface="Arial" panose="020B0604020202020204" pitchFamily="34" charset="0"/>
              <a:buNone/>
              <a:defRPr sz="1050" b="0">
                <a:solidFill>
                  <a:schemeClr val="bg1"/>
                </a:solidFill>
              </a:defRPr>
            </a:lvl2pPr>
            <a:lvl3pPr marL="0" indent="0">
              <a:lnSpc>
                <a:spcPct val="100000"/>
              </a:lnSpc>
              <a:spcBef>
                <a:spcPts val="0"/>
              </a:spcBef>
              <a:buNone/>
              <a:defRPr sz="1050" b="0">
                <a:solidFill>
                  <a:schemeClr val="bg1"/>
                </a:solidFill>
              </a:defRPr>
            </a:lvl3pPr>
            <a:lvl4pPr marL="0" indent="0">
              <a:lnSpc>
                <a:spcPct val="100000"/>
              </a:lnSpc>
              <a:spcBef>
                <a:spcPts val="0"/>
              </a:spcBef>
              <a:buNone/>
              <a:defRPr sz="1050" b="0">
                <a:solidFill>
                  <a:schemeClr val="bg1"/>
                </a:solidFill>
              </a:defRPr>
            </a:lvl4pPr>
            <a:lvl5pPr marL="0" indent="0">
              <a:lnSpc>
                <a:spcPct val="100000"/>
              </a:lnSpc>
              <a:spcBef>
                <a:spcPts val="0"/>
              </a:spcBef>
              <a:buNone/>
              <a:defRPr sz="1050" b="0">
                <a:solidFill>
                  <a:schemeClr val="bg1"/>
                </a:solidFill>
              </a:defRPr>
            </a:lvl5pPr>
            <a:lvl6pPr marL="0" indent="0">
              <a:lnSpc>
                <a:spcPct val="100000"/>
              </a:lnSpc>
              <a:spcBef>
                <a:spcPts val="0"/>
              </a:spcBef>
              <a:buNone/>
              <a:defRPr sz="1050" b="0">
                <a:solidFill>
                  <a:schemeClr val="bg1"/>
                </a:solidFill>
              </a:defRPr>
            </a:lvl6pPr>
            <a:lvl7pPr marL="0" indent="0">
              <a:lnSpc>
                <a:spcPct val="100000"/>
              </a:lnSpc>
              <a:spcBef>
                <a:spcPts val="0"/>
              </a:spcBef>
              <a:buNone/>
              <a:defRPr sz="1050" b="0">
                <a:solidFill>
                  <a:schemeClr val="bg1"/>
                </a:solidFill>
              </a:defRPr>
            </a:lvl7pPr>
            <a:lvl8pPr marL="0" indent="0">
              <a:lnSpc>
                <a:spcPct val="100000"/>
              </a:lnSpc>
              <a:spcBef>
                <a:spcPts val="0"/>
              </a:spcBef>
              <a:buNone/>
              <a:defRPr sz="1050" b="0">
                <a:solidFill>
                  <a:schemeClr val="bg1"/>
                </a:solidFill>
              </a:defRPr>
            </a:lvl8pPr>
            <a:lvl9pPr marL="0" indent="0">
              <a:lnSpc>
                <a:spcPct val="100000"/>
              </a:lnSpc>
              <a:spcBef>
                <a:spcPts val="0"/>
              </a:spcBef>
              <a:buNone/>
              <a:defRPr sz="1050" b="0">
                <a:solidFill>
                  <a:schemeClr val="bg1"/>
                </a:solidFill>
              </a:defRPr>
            </a:lvl9pPr>
          </a:lstStyle>
          <a:p>
            <a:pPr lvl="0"/>
            <a:r>
              <a:rPr lang="de-DE" dirty="0"/>
              <a:t>Telefonnummer</a:t>
            </a:r>
          </a:p>
        </p:txBody>
      </p:sp>
      <p:sp>
        <p:nvSpPr>
          <p:cNvPr id="61" name="Textplatzhalter 31">
            <a:extLst>
              <a:ext uri="{FF2B5EF4-FFF2-40B4-BE49-F238E27FC236}">
                <a16:creationId xmlns:a16="http://schemas.microsoft.com/office/drawing/2014/main" id="{729CF48A-69A7-4F30-9BD8-9108B1FD9B04}"/>
              </a:ext>
            </a:extLst>
          </p:cNvPr>
          <p:cNvSpPr>
            <a:spLocks noGrp="1"/>
          </p:cNvSpPr>
          <p:nvPr>
            <p:ph type="body" sz="quarter" idx="25" hasCustomPrompt="1"/>
          </p:nvPr>
        </p:nvSpPr>
        <p:spPr bwMode="gray">
          <a:xfrm>
            <a:off x="6489183" y="5737411"/>
            <a:ext cx="2214000" cy="161583"/>
          </a:xfrm>
        </p:spPr>
        <p:txBody>
          <a:bodyPr anchor="t">
            <a:spAutoFit/>
          </a:bodyPr>
          <a:lstStyle>
            <a:lvl1pPr marL="0" indent="0">
              <a:lnSpc>
                <a:spcPct val="100000"/>
              </a:lnSpc>
              <a:spcBef>
                <a:spcPts val="0"/>
              </a:spcBef>
              <a:buFont typeface="Arial" panose="020B0604020202020204" pitchFamily="34" charset="0"/>
              <a:buNone/>
              <a:defRPr sz="1050" b="0">
                <a:solidFill>
                  <a:schemeClr val="bg1"/>
                </a:solidFill>
              </a:defRPr>
            </a:lvl1pPr>
            <a:lvl2pPr marL="0" indent="0">
              <a:lnSpc>
                <a:spcPct val="100000"/>
              </a:lnSpc>
              <a:spcBef>
                <a:spcPts val="0"/>
              </a:spcBef>
              <a:buFont typeface="Arial" panose="020B0604020202020204" pitchFamily="34" charset="0"/>
              <a:buNone/>
              <a:defRPr sz="1050" b="0">
                <a:solidFill>
                  <a:schemeClr val="bg1"/>
                </a:solidFill>
              </a:defRPr>
            </a:lvl2pPr>
            <a:lvl3pPr marL="0" indent="0">
              <a:lnSpc>
                <a:spcPct val="100000"/>
              </a:lnSpc>
              <a:spcBef>
                <a:spcPts val="0"/>
              </a:spcBef>
              <a:buNone/>
              <a:defRPr sz="1050" b="0">
                <a:solidFill>
                  <a:schemeClr val="bg1"/>
                </a:solidFill>
              </a:defRPr>
            </a:lvl3pPr>
            <a:lvl4pPr marL="0" indent="0">
              <a:lnSpc>
                <a:spcPct val="100000"/>
              </a:lnSpc>
              <a:spcBef>
                <a:spcPts val="0"/>
              </a:spcBef>
              <a:buNone/>
              <a:defRPr sz="1050" b="0">
                <a:solidFill>
                  <a:schemeClr val="bg1"/>
                </a:solidFill>
              </a:defRPr>
            </a:lvl4pPr>
            <a:lvl5pPr marL="0" indent="0">
              <a:lnSpc>
                <a:spcPct val="100000"/>
              </a:lnSpc>
              <a:spcBef>
                <a:spcPts val="0"/>
              </a:spcBef>
              <a:buNone/>
              <a:defRPr sz="1050" b="0">
                <a:solidFill>
                  <a:schemeClr val="bg1"/>
                </a:solidFill>
              </a:defRPr>
            </a:lvl5pPr>
            <a:lvl6pPr marL="0" indent="0">
              <a:lnSpc>
                <a:spcPct val="100000"/>
              </a:lnSpc>
              <a:spcBef>
                <a:spcPts val="0"/>
              </a:spcBef>
              <a:buNone/>
              <a:defRPr sz="1050" b="0">
                <a:solidFill>
                  <a:schemeClr val="bg1"/>
                </a:solidFill>
              </a:defRPr>
            </a:lvl6pPr>
            <a:lvl7pPr marL="0" indent="0">
              <a:lnSpc>
                <a:spcPct val="100000"/>
              </a:lnSpc>
              <a:spcBef>
                <a:spcPts val="0"/>
              </a:spcBef>
              <a:buNone/>
              <a:defRPr sz="1050" b="0">
                <a:solidFill>
                  <a:schemeClr val="bg1"/>
                </a:solidFill>
              </a:defRPr>
            </a:lvl7pPr>
            <a:lvl8pPr marL="0" indent="0">
              <a:lnSpc>
                <a:spcPct val="100000"/>
              </a:lnSpc>
              <a:spcBef>
                <a:spcPts val="0"/>
              </a:spcBef>
              <a:buNone/>
              <a:defRPr sz="1050" b="0">
                <a:solidFill>
                  <a:schemeClr val="bg1"/>
                </a:solidFill>
              </a:defRPr>
            </a:lvl8pPr>
            <a:lvl9pPr marL="0" indent="0">
              <a:lnSpc>
                <a:spcPct val="100000"/>
              </a:lnSpc>
              <a:spcBef>
                <a:spcPts val="0"/>
              </a:spcBef>
              <a:buNone/>
              <a:defRPr sz="1050" b="0">
                <a:solidFill>
                  <a:schemeClr val="bg1"/>
                </a:solidFill>
              </a:defRPr>
            </a:lvl9pPr>
          </a:lstStyle>
          <a:p>
            <a:pPr lvl="0"/>
            <a:r>
              <a:rPr lang="de-DE" dirty="0"/>
              <a:t>E-Mail</a:t>
            </a:r>
          </a:p>
        </p:txBody>
      </p:sp>
      <p:sp>
        <p:nvSpPr>
          <p:cNvPr id="68" name="Textplatzhalter 31">
            <a:extLst>
              <a:ext uri="{FF2B5EF4-FFF2-40B4-BE49-F238E27FC236}">
                <a16:creationId xmlns:a16="http://schemas.microsoft.com/office/drawing/2014/main" id="{18769259-50E1-4B60-A160-B2B3C7CE9237}"/>
              </a:ext>
            </a:extLst>
          </p:cNvPr>
          <p:cNvSpPr>
            <a:spLocks noGrp="1"/>
          </p:cNvSpPr>
          <p:nvPr>
            <p:ph type="body" sz="quarter" idx="26" hasCustomPrompt="1"/>
          </p:nvPr>
        </p:nvSpPr>
        <p:spPr bwMode="gray">
          <a:xfrm>
            <a:off x="764381" y="5427663"/>
            <a:ext cx="161925" cy="215900"/>
          </a:xfrm>
          <a:blipFill>
            <a:blip r:embed="rId6">
              <a:extLst>
                <a:ext uri="{96DAC541-7B7A-43D3-8B79-37D633B846F1}">
                  <asvg:svgBlip xmlns:asvg="http://schemas.microsoft.com/office/drawing/2016/SVG/main" r:embed="rId7"/>
                </a:ext>
              </a:extLst>
            </a:blip>
            <a:stretch>
              <a:fillRect/>
            </a:stretch>
          </a:blipFill>
        </p:spPr>
        <p:txBody>
          <a:bodyPr/>
          <a:lstStyle>
            <a:lvl1pPr marL="0" indent="0">
              <a:lnSpc>
                <a:spcPct val="100000"/>
              </a:lnSpc>
              <a:spcBef>
                <a:spcPts val="0"/>
              </a:spcBef>
              <a:buFont typeface="Arial" panose="020B0604020202020204" pitchFamily="34" charset="0"/>
              <a:buNone/>
              <a:defRPr sz="100" b="0">
                <a:noFill/>
              </a:defRPr>
            </a:lvl1pPr>
            <a:lvl2pPr marL="0" indent="0">
              <a:lnSpc>
                <a:spcPct val="100000"/>
              </a:lnSpc>
              <a:spcBef>
                <a:spcPts val="0"/>
              </a:spcBef>
              <a:buFont typeface="Arial" panose="020B0604020202020204" pitchFamily="34" charset="0"/>
              <a:buNone/>
              <a:defRPr sz="100" b="0">
                <a:noFill/>
              </a:defRPr>
            </a:lvl2pPr>
            <a:lvl3pPr marL="0" indent="0">
              <a:lnSpc>
                <a:spcPct val="100000"/>
              </a:lnSpc>
              <a:spcBef>
                <a:spcPts val="0"/>
              </a:spcBef>
              <a:buNone/>
              <a:defRPr sz="100" b="0">
                <a:noFill/>
              </a:defRPr>
            </a:lvl3pPr>
            <a:lvl4pPr marL="0" indent="0">
              <a:lnSpc>
                <a:spcPct val="100000"/>
              </a:lnSpc>
              <a:spcBef>
                <a:spcPts val="0"/>
              </a:spcBef>
              <a:buNone/>
              <a:defRPr sz="100" b="0">
                <a:noFill/>
              </a:defRPr>
            </a:lvl4pPr>
            <a:lvl5pPr marL="0" indent="0">
              <a:lnSpc>
                <a:spcPct val="100000"/>
              </a:lnSpc>
              <a:spcBef>
                <a:spcPts val="0"/>
              </a:spcBef>
              <a:buNone/>
              <a:defRPr sz="100" b="0">
                <a:noFill/>
              </a:defRPr>
            </a:lvl5pPr>
            <a:lvl6pPr marL="0" indent="0">
              <a:lnSpc>
                <a:spcPct val="100000"/>
              </a:lnSpc>
              <a:spcBef>
                <a:spcPts val="0"/>
              </a:spcBef>
              <a:buNone/>
              <a:defRPr sz="100" b="0">
                <a:noFill/>
              </a:defRPr>
            </a:lvl6pPr>
            <a:lvl7pPr marL="0" indent="0">
              <a:lnSpc>
                <a:spcPct val="100000"/>
              </a:lnSpc>
              <a:spcBef>
                <a:spcPts val="0"/>
              </a:spcBef>
              <a:buNone/>
              <a:defRPr sz="100" b="0">
                <a:noFill/>
              </a:defRPr>
            </a:lvl7pPr>
            <a:lvl8pPr marL="0" indent="0">
              <a:lnSpc>
                <a:spcPct val="100000"/>
              </a:lnSpc>
              <a:spcBef>
                <a:spcPts val="0"/>
              </a:spcBef>
              <a:buNone/>
              <a:defRPr sz="100" b="0">
                <a:noFill/>
              </a:defRPr>
            </a:lvl8pPr>
            <a:lvl9pPr marL="0" indent="0">
              <a:lnSpc>
                <a:spcPct val="100000"/>
              </a:lnSpc>
              <a:spcBef>
                <a:spcPts val="0"/>
              </a:spcBef>
              <a:buNone/>
              <a:defRPr sz="100" b="0">
                <a:noFill/>
              </a:defRPr>
            </a:lvl9pPr>
          </a:lstStyle>
          <a:p>
            <a:pPr lvl="0"/>
            <a:r>
              <a:rPr lang="de-DE" dirty="0"/>
              <a:t> </a:t>
            </a:r>
          </a:p>
        </p:txBody>
      </p:sp>
      <p:sp>
        <p:nvSpPr>
          <p:cNvPr id="69" name="Textplatzhalter 31">
            <a:extLst>
              <a:ext uri="{FF2B5EF4-FFF2-40B4-BE49-F238E27FC236}">
                <a16:creationId xmlns:a16="http://schemas.microsoft.com/office/drawing/2014/main" id="{0F6E0B6D-7A9D-42BE-9D1A-078F15D958C7}"/>
              </a:ext>
            </a:extLst>
          </p:cNvPr>
          <p:cNvSpPr>
            <a:spLocks noGrp="1"/>
          </p:cNvSpPr>
          <p:nvPr>
            <p:ph type="body" sz="quarter" idx="27" hasCustomPrompt="1"/>
          </p:nvPr>
        </p:nvSpPr>
        <p:spPr bwMode="gray">
          <a:xfrm>
            <a:off x="764381" y="5737225"/>
            <a:ext cx="163116" cy="215900"/>
          </a:xfrm>
          <a:blipFill>
            <a:blip r:embed="rId8">
              <a:extLst>
                <a:ext uri="{96DAC541-7B7A-43D3-8B79-37D633B846F1}">
                  <asvg:svgBlip xmlns:asvg="http://schemas.microsoft.com/office/drawing/2016/SVG/main" r:embed="rId9"/>
                </a:ext>
              </a:extLst>
            </a:blip>
            <a:stretch>
              <a:fillRect/>
            </a:stretch>
          </a:blipFill>
        </p:spPr>
        <p:txBody>
          <a:bodyPr/>
          <a:lstStyle>
            <a:lvl1pPr marL="0" indent="0">
              <a:lnSpc>
                <a:spcPct val="100000"/>
              </a:lnSpc>
              <a:spcBef>
                <a:spcPts val="0"/>
              </a:spcBef>
              <a:buFont typeface="Arial" panose="020B0604020202020204" pitchFamily="34" charset="0"/>
              <a:buNone/>
              <a:defRPr sz="100" b="0">
                <a:noFill/>
              </a:defRPr>
            </a:lvl1pPr>
            <a:lvl2pPr marL="0" indent="0">
              <a:lnSpc>
                <a:spcPct val="100000"/>
              </a:lnSpc>
              <a:spcBef>
                <a:spcPts val="0"/>
              </a:spcBef>
              <a:buFont typeface="Arial" panose="020B0604020202020204" pitchFamily="34" charset="0"/>
              <a:buNone/>
              <a:defRPr sz="100" b="0">
                <a:noFill/>
              </a:defRPr>
            </a:lvl2pPr>
            <a:lvl3pPr marL="0" indent="0">
              <a:lnSpc>
                <a:spcPct val="100000"/>
              </a:lnSpc>
              <a:spcBef>
                <a:spcPts val="0"/>
              </a:spcBef>
              <a:buNone/>
              <a:defRPr sz="100" b="0">
                <a:noFill/>
              </a:defRPr>
            </a:lvl3pPr>
            <a:lvl4pPr marL="0" indent="0">
              <a:lnSpc>
                <a:spcPct val="100000"/>
              </a:lnSpc>
              <a:spcBef>
                <a:spcPts val="0"/>
              </a:spcBef>
              <a:buNone/>
              <a:defRPr sz="100" b="0">
                <a:noFill/>
              </a:defRPr>
            </a:lvl4pPr>
            <a:lvl5pPr marL="0" indent="0">
              <a:lnSpc>
                <a:spcPct val="100000"/>
              </a:lnSpc>
              <a:spcBef>
                <a:spcPts val="0"/>
              </a:spcBef>
              <a:buNone/>
              <a:defRPr sz="100" b="0">
                <a:noFill/>
              </a:defRPr>
            </a:lvl5pPr>
            <a:lvl6pPr marL="0" indent="0">
              <a:lnSpc>
                <a:spcPct val="100000"/>
              </a:lnSpc>
              <a:spcBef>
                <a:spcPts val="0"/>
              </a:spcBef>
              <a:buNone/>
              <a:defRPr sz="100" b="0">
                <a:noFill/>
              </a:defRPr>
            </a:lvl6pPr>
            <a:lvl7pPr marL="0" indent="0">
              <a:lnSpc>
                <a:spcPct val="100000"/>
              </a:lnSpc>
              <a:spcBef>
                <a:spcPts val="0"/>
              </a:spcBef>
              <a:buNone/>
              <a:defRPr sz="100" b="0">
                <a:noFill/>
              </a:defRPr>
            </a:lvl7pPr>
            <a:lvl8pPr marL="0" indent="0">
              <a:lnSpc>
                <a:spcPct val="100000"/>
              </a:lnSpc>
              <a:spcBef>
                <a:spcPts val="0"/>
              </a:spcBef>
              <a:buNone/>
              <a:defRPr sz="100" b="0">
                <a:noFill/>
              </a:defRPr>
            </a:lvl8pPr>
            <a:lvl9pPr marL="0" indent="0">
              <a:lnSpc>
                <a:spcPct val="100000"/>
              </a:lnSpc>
              <a:spcBef>
                <a:spcPts val="0"/>
              </a:spcBef>
              <a:buNone/>
              <a:defRPr sz="100" b="0">
                <a:noFill/>
              </a:defRPr>
            </a:lvl9pPr>
          </a:lstStyle>
          <a:p>
            <a:pPr lvl="0"/>
            <a:r>
              <a:rPr lang="de-DE" dirty="0"/>
              <a:t> </a:t>
            </a:r>
          </a:p>
        </p:txBody>
      </p:sp>
      <p:sp>
        <p:nvSpPr>
          <p:cNvPr id="70" name="Textplatzhalter 31">
            <a:extLst>
              <a:ext uri="{FF2B5EF4-FFF2-40B4-BE49-F238E27FC236}">
                <a16:creationId xmlns:a16="http://schemas.microsoft.com/office/drawing/2014/main" id="{F9F376EE-656C-402E-B6BC-DBA56D662864}"/>
              </a:ext>
            </a:extLst>
          </p:cNvPr>
          <p:cNvSpPr>
            <a:spLocks noGrp="1"/>
          </p:cNvSpPr>
          <p:nvPr>
            <p:ph type="body" sz="quarter" idx="28" hasCustomPrompt="1"/>
          </p:nvPr>
        </p:nvSpPr>
        <p:spPr bwMode="gray">
          <a:xfrm>
            <a:off x="3491880" y="5427663"/>
            <a:ext cx="161925" cy="215900"/>
          </a:xfrm>
          <a:blipFill>
            <a:blip r:embed="rId6">
              <a:extLst>
                <a:ext uri="{96DAC541-7B7A-43D3-8B79-37D633B846F1}">
                  <asvg:svgBlip xmlns:asvg="http://schemas.microsoft.com/office/drawing/2016/SVG/main" r:embed="rId7"/>
                </a:ext>
              </a:extLst>
            </a:blip>
            <a:stretch>
              <a:fillRect/>
            </a:stretch>
          </a:blipFill>
        </p:spPr>
        <p:txBody>
          <a:bodyPr/>
          <a:lstStyle>
            <a:lvl1pPr marL="0" indent="0">
              <a:lnSpc>
                <a:spcPct val="100000"/>
              </a:lnSpc>
              <a:spcBef>
                <a:spcPts val="0"/>
              </a:spcBef>
              <a:buFont typeface="Arial" panose="020B0604020202020204" pitchFamily="34" charset="0"/>
              <a:buNone/>
              <a:defRPr sz="100" b="0">
                <a:noFill/>
              </a:defRPr>
            </a:lvl1pPr>
            <a:lvl2pPr marL="0" indent="0">
              <a:lnSpc>
                <a:spcPct val="100000"/>
              </a:lnSpc>
              <a:spcBef>
                <a:spcPts val="0"/>
              </a:spcBef>
              <a:buFont typeface="Arial" panose="020B0604020202020204" pitchFamily="34" charset="0"/>
              <a:buNone/>
              <a:defRPr sz="100" b="0">
                <a:noFill/>
              </a:defRPr>
            </a:lvl2pPr>
            <a:lvl3pPr marL="0" indent="0">
              <a:lnSpc>
                <a:spcPct val="100000"/>
              </a:lnSpc>
              <a:spcBef>
                <a:spcPts val="0"/>
              </a:spcBef>
              <a:buNone/>
              <a:defRPr sz="100" b="0">
                <a:noFill/>
              </a:defRPr>
            </a:lvl3pPr>
            <a:lvl4pPr marL="0" indent="0">
              <a:lnSpc>
                <a:spcPct val="100000"/>
              </a:lnSpc>
              <a:spcBef>
                <a:spcPts val="0"/>
              </a:spcBef>
              <a:buNone/>
              <a:defRPr sz="100" b="0">
                <a:noFill/>
              </a:defRPr>
            </a:lvl4pPr>
            <a:lvl5pPr marL="0" indent="0">
              <a:lnSpc>
                <a:spcPct val="100000"/>
              </a:lnSpc>
              <a:spcBef>
                <a:spcPts val="0"/>
              </a:spcBef>
              <a:buNone/>
              <a:defRPr sz="100" b="0">
                <a:noFill/>
              </a:defRPr>
            </a:lvl5pPr>
            <a:lvl6pPr marL="0" indent="0">
              <a:lnSpc>
                <a:spcPct val="100000"/>
              </a:lnSpc>
              <a:spcBef>
                <a:spcPts val="0"/>
              </a:spcBef>
              <a:buNone/>
              <a:defRPr sz="100" b="0">
                <a:noFill/>
              </a:defRPr>
            </a:lvl6pPr>
            <a:lvl7pPr marL="0" indent="0">
              <a:lnSpc>
                <a:spcPct val="100000"/>
              </a:lnSpc>
              <a:spcBef>
                <a:spcPts val="0"/>
              </a:spcBef>
              <a:buNone/>
              <a:defRPr sz="100" b="0">
                <a:noFill/>
              </a:defRPr>
            </a:lvl7pPr>
            <a:lvl8pPr marL="0" indent="0">
              <a:lnSpc>
                <a:spcPct val="100000"/>
              </a:lnSpc>
              <a:spcBef>
                <a:spcPts val="0"/>
              </a:spcBef>
              <a:buNone/>
              <a:defRPr sz="100" b="0">
                <a:noFill/>
              </a:defRPr>
            </a:lvl8pPr>
            <a:lvl9pPr marL="0" indent="0">
              <a:lnSpc>
                <a:spcPct val="100000"/>
              </a:lnSpc>
              <a:spcBef>
                <a:spcPts val="0"/>
              </a:spcBef>
              <a:buNone/>
              <a:defRPr sz="100" b="0">
                <a:noFill/>
              </a:defRPr>
            </a:lvl9pPr>
          </a:lstStyle>
          <a:p>
            <a:pPr lvl="0"/>
            <a:r>
              <a:rPr lang="de-DE" dirty="0"/>
              <a:t> </a:t>
            </a:r>
          </a:p>
        </p:txBody>
      </p:sp>
      <p:sp>
        <p:nvSpPr>
          <p:cNvPr id="71" name="Textplatzhalter 31">
            <a:extLst>
              <a:ext uri="{FF2B5EF4-FFF2-40B4-BE49-F238E27FC236}">
                <a16:creationId xmlns:a16="http://schemas.microsoft.com/office/drawing/2014/main" id="{04FCABF3-01B7-427D-9D36-CBBED912488D}"/>
              </a:ext>
            </a:extLst>
          </p:cNvPr>
          <p:cNvSpPr>
            <a:spLocks noGrp="1"/>
          </p:cNvSpPr>
          <p:nvPr>
            <p:ph type="body" sz="quarter" idx="29" hasCustomPrompt="1"/>
          </p:nvPr>
        </p:nvSpPr>
        <p:spPr bwMode="gray">
          <a:xfrm>
            <a:off x="3491880" y="5737225"/>
            <a:ext cx="163116" cy="215900"/>
          </a:xfrm>
          <a:blipFill>
            <a:blip r:embed="rId8">
              <a:extLst>
                <a:ext uri="{96DAC541-7B7A-43D3-8B79-37D633B846F1}">
                  <asvg:svgBlip xmlns:asvg="http://schemas.microsoft.com/office/drawing/2016/SVG/main" r:embed="rId9"/>
                </a:ext>
              </a:extLst>
            </a:blip>
            <a:stretch>
              <a:fillRect/>
            </a:stretch>
          </a:blipFill>
        </p:spPr>
        <p:txBody>
          <a:bodyPr/>
          <a:lstStyle>
            <a:lvl1pPr marL="0" indent="0">
              <a:lnSpc>
                <a:spcPct val="100000"/>
              </a:lnSpc>
              <a:spcBef>
                <a:spcPts val="0"/>
              </a:spcBef>
              <a:buFont typeface="Arial" panose="020B0604020202020204" pitchFamily="34" charset="0"/>
              <a:buNone/>
              <a:defRPr sz="100" b="0">
                <a:noFill/>
              </a:defRPr>
            </a:lvl1pPr>
            <a:lvl2pPr marL="0" indent="0">
              <a:lnSpc>
                <a:spcPct val="100000"/>
              </a:lnSpc>
              <a:spcBef>
                <a:spcPts val="0"/>
              </a:spcBef>
              <a:buFont typeface="Arial" panose="020B0604020202020204" pitchFamily="34" charset="0"/>
              <a:buNone/>
              <a:defRPr sz="100" b="0">
                <a:noFill/>
              </a:defRPr>
            </a:lvl2pPr>
            <a:lvl3pPr marL="0" indent="0">
              <a:lnSpc>
                <a:spcPct val="100000"/>
              </a:lnSpc>
              <a:spcBef>
                <a:spcPts val="0"/>
              </a:spcBef>
              <a:buNone/>
              <a:defRPr sz="100" b="0">
                <a:noFill/>
              </a:defRPr>
            </a:lvl3pPr>
            <a:lvl4pPr marL="0" indent="0">
              <a:lnSpc>
                <a:spcPct val="100000"/>
              </a:lnSpc>
              <a:spcBef>
                <a:spcPts val="0"/>
              </a:spcBef>
              <a:buNone/>
              <a:defRPr sz="100" b="0">
                <a:noFill/>
              </a:defRPr>
            </a:lvl4pPr>
            <a:lvl5pPr marL="0" indent="0">
              <a:lnSpc>
                <a:spcPct val="100000"/>
              </a:lnSpc>
              <a:spcBef>
                <a:spcPts val="0"/>
              </a:spcBef>
              <a:buNone/>
              <a:defRPr sz="100" b="0">
                <a:noFill/>
              </a:defRPr>
            </a:lvl5pPr>
            <a:lvl6pPr marL="0" indent="0">
              <a:lnSpc>
                <a:spcPct val="100000"/>
              </a:lnSpc>
              <a:spcBef>
                <a:spcPts val="0"/>
              </a:spcBef>
              <a:buNone/>
              <a:defRPr sz="100" b="0">
                <a:noFill/>
              </a:defRPr>
            </a:lvl6pPr>
            <a:lvl7pPr marL="0" indent="0">
              <a:lnSpc>
                <a:spcPct val="100000"/>
              </a:lnSpc>
              <a:spcBef>
                <a:spcPts val="0"/>
              </a:spcBef>
              <a:buNone/>
              <a:defRPr sz="100" b="0">
                <a:noFill/>
              </a:defRPr>
            </a:lvl7pPr>
            <a:lvl8pPr marL="0" indent="0">
              <a:lnSpc>
                <a:spcPct val="100000"/>
              </a:lnSpc>
              <a:spcBef>
                <a:spcPts val="0"/>
              </a:spcBef>
              <a:buNone/>
              <a:defRPr sz="100" b="0">
                <a:noFill/>
              </a:defRPr>
            </a:lvl8pPr>
            <a:lvl9pPr marL="0" indent="0">
              <a:lnSpc>
                <a:spcPct val="100000"/>
              </a:lnSpc>
              <a:spcBef>
                <a:spcPts val="0"/>
              </a:spcBef>
              <a:buNone/>
              <a:defRPr sz="100" b="0">
                <a:noFill/>
              </a:defRPr>
            </a:lvl9pPr>
          </a:lstStyle>
          <a:p>
            <a:pPr lvl="0"/>
            <a:r>
              <a:rPr lang="de-DE" dirty="0"/>
              <a:t> </a:t>
            </a:r>
          </a:p>
        </p:txBody>
      </p:sp>
      <p:sp>
        <p:nvSpPr>
          <p:cNvPr id="72" name="Textplatzhalter 31">
            <a:extLst>
              <a:ext uri="{FF2B5EF4-FFF2-40B4-BE49-F238E27FC236}">
                <a16:creationId xmlns:a16="http://schemas.microsoft.com/office/drawing/2014/main" id="{14871F9B-5E97-439A-89C4-31B38D523D06}"/>
              </a:ext>
            </a:extLst>
          </p:cNvPr>
          <p:cNvSpPr>
            <a:spLocks noGrp="1"/>
          </p:cNvSpPr>
          <p:nvPr>
            <p:ph type="body" sz="quarter" idx="30" hasCustomPrompt="1"/>
          </p:nvPr>
        </p:nvSpPr>
        <p:spPr bwMode="gray">
          <a:xfrm>
            <a:off x="6219183" y="5427663"/>
            <a:ext cx="161925" cy="215900"/>
          </a:xfrm>
          <a:blipFill>
            <a:blip r:embed="rId6">
              <a:extLst>
                <a:ext uri="{96DAC541-7B7A-43D3-8B79-37D633B846F1}">
                  <asvg:svgBlip xmlns:asvg="http://schemas.microsoft.com/office/drawing/2016/SVG/main" r:embed="rId7"/>
                </a:ext>
              </a:extLst>
            </a:blip>
            <a:stretch>
              <a:fillRect/>
            </a:stretch>
          </a:blipFill>
        </p:spPr>
        <p:txBody>
          <a:bodyPr/>
          <a:lstStyle>
            <a:lvl1pPr marL="0" indent="0">
              <a:lnSpc>
                <a:spcPct val="100000"/>
              </a:lnSpc>
              <a:spcBef>
                <a:spcPts val="0"/>
              </a:spcBef>
              <a:buFont typeface="Arial" panose="020B0604020202020204" pitchFamily="34" charset="0"/>
              <a:buNone/>
              <a:defRPr sz="100" b="0">
                <a:noFill/>
              </a:defRPr>
            </a:lvl1pPr>
            <a:lvl2pPr marL="0" indent="0">
              <a:lnSpc>
                <a:spcPct val="100000"/>
              </a:lnSpc>
              <a:spcBef>
                <a:spcPts val="0"/>
              </a:spcBef>
              <a:buFont typeface="Arial" panose="020B0604020202020204" pitchFamily="34" charset="0"/>
              <a:buNone/>
              <a:defRPr sz="100" b="0">
                <a:noFill/>
              </a:defRPr>
            </a:lvl2pPr>
            <a:lvl3pPr marL="0" indent="0">
              <a:lnSpc>
                <a:spcPct val="100000"/>
              </a:lnSpc>
              <a:spcBef>
                <a:spcPts val="0"/>
              </a:spcBef>
              <a:buNone/>
              <a:defRPr sz="100" b="0">
                <a:noFill/>
              </a:defRPr>
            </a:lvl3pPr>
            <a:lvl4pPr marL="0" indent="0">
              <a:lnSpc>
                <a:spcPct val="100000"/>
              </a:lnSpc>
              <a:spcBef>
                <a:spcPts val="0"/>
              </a:spcBef>
              <a:buNone/>
              <a:defRPr sz="100" b="0">
                <a:noFill/>
              </a:defRPr>
            </a:lvl4pPr>
            <a:lvl5pPr marL="0" indent="0">
              <a:lnSpc>
                <a:spcPct val="100000"/>
              </a:lnSpc>
              <a:spcBef>
                <a:spcPts val="0"/>
              </a:spcBef>
              <a:buNone/>
              <a:defRPr sz="100" b="0">
                <a:noFill/>
              </a:defRPr>
            </a:lvl5pPr>
            <a:lvl6pPr marL="0" indent="0">
              <a:lnSpc>
                <a:spcPct val="100000"/>
              </a:lnSpc>
              <a:spcBef>
                <a:spcPts val="0"/>
              </a:spcBef>
              <a:buNone/>
              <a:defRPr sz="100" b="0">
                <a:noFill/>
              </a:defRPr>
            </a:lvl6pPr>
            <a:lvl7pPr marL="0" indent="0">
              <a:lnSpc>
                <a:spcPct val="100000"/>
              </a:lnSpc>
              <a:spcBef>
                <a:spcPts val="0"/>
              </a:spcBef>
              <a:buNone/>
              <a:defRPr sz="100" b="0">
                <a:noFill/>
              </a:defRPr>
            </a:lvl7pPr>
            <a:lvl8pPr marL="0" indent="0">
              <a:lnSpc>
                <a:spcPct val="100000"/>
              </a:lnSpc>
              <a:spcBef>
                <a:spcPts val="0"/>
              </a:spcBef>
              <a:buNone/>
              <a:defRPr sz="100" b="0">
                <a:noFill/>
              </a:defRPr>
            </a:lvl8pPr>
            <a:lvl9pPr marL="0" indent="0">
              <a:lnSpc>
                <a:spcPct val="100000"/>
              </a:lnSpc>
              <a:spcBef>
                <a:spcPts val="0"/>
              </a:spcBef>
              <a:buNone/>
              <a:defRPr sz="100" b="0">
                <a:noFill/>
              </a:defRPr>
            </a:lvl9pPr>
          </a:lstStyle>
          <a:p>
            <a:pPr lvl="0"/>
            <a:r>
              <a:rPr lang="de-DE" dirty="0"/>
              <a:t> </a:t>
            </a:r>
          </a:p>
        </p:txBody>
      </p:sp>
      <p:sp>
        <p:nvSpPr>
          <p:cNvPr id="73" name="Textplatzhalter 31">
            <a:extLst>
              <a:ext uri="{FF2B5EF4-FFF2-40B4-BE49-F238E27FC236}">
                <a16:creationId xmlns:a16="http://schemas.microsoft.com/office/drawing/2014/main" id="{0FD09B56-D36D-49C6-BB8C-7F20D639BC93}"/>
              </a:ext>
            </a:extLst>
          </p:cNvPr>
          <p:cNvSpPr>
            <a:spLocks noGrp="1"/>
          </p:cNvSpPr>
          <p:nvPr>
            <p:ph type="body" sz="quarter" idx="31" hasCustomPrompt="1"/>
          </p:nvPr>
        </p:nvSpPr>
        <p:spPr bwMode="gray">
          <a:xfrm>
            <a:off x="6219183" y="5737225"/>
            <a:ext cx="163116" cy="215900"/>
          </a:xfrm>
          <a:blipFill>
            <a:blip r:embed="rId8">
              <a:extLst>
                <a:ext uri="{96DAC541-7B7A-43D3-8B79-37D633B846F1}">
                  <asvg:svgBlip xmlns:asvg="http://schemas.microsoft.com/office/drawing/2016/SVG/main" r:embed="rId9"/>
                </a:ext>
              </a:extLst>
            </a:blip>
            <a:stretch>
              <a:fillRect/>
            </a:stretch>
          </a:blipFill>
        </p:spPr>
        <p:txBody>
          <a:bodyPr/>
          <a:lstStyle>
            <a:lvl1pPr marL="0" indent="0">
              <a:lnSpc>
                <a:spcPct val="100000"/>
              </a:lnSpc>
              <a:spcBef>
                <a:spcPts val="0"/>
              </a:spcBef>
              <a:buFont typeface="Arial" panose="020B0604020202020204" pitchFamily="34" charset="0"/>
              <a:buNone/>
              <a:defRPr sz="100" b="0">
                <a:noFill/>
              </a:defRPr>
            </a:lvl1pPr>
            <a:lvl2pPr marL="0" indent="0">
              <a:lnSpc>
                <a:spcPct val="100000"/>
              </a:lnSpc>
              <a:spcBef>
                <a:spcPts val="0"/>
              </a:spcBef>
              <a:buFont typeface="Arial" panose="020B0604020202020204" pitchFamily="34" charset="0"/>
              <a:buNone/>
              <a:defRPr sz="100" b="0">
                <a:noFill/>
              </a:defRPr>
            </a:lvl2pPr>
            <a:lvl3pPr marL="0" indent="0">
              <a:lnSpc>
                <a:spcPct val="100000"/>
              </a:lnSpc>
              <a:spcBef>
                <a:spcPts val="0"/>
              </a:spcBef>
              <a:buNone/>
              <a:defRPr sz="100" b="0">
                <a:noFill/>
              </a:defRPr>
            </a:lvl3pPr>
            <a:lvl4pPr marL="0" indent="0">
              <a:lnSpc>
                <a:spcPct val="100000"/>
              </a:lnSpc>
              <a:spcBef>
                <a:spcPts val="0"/>
              </a:spcBef>
              <a:buNone/>
              <a:defRPr sz="100" b="0">
                <a:noFill/>
              </a:defRPr>
            </a:lvl4pPr>
            <a:lvl5pPr marL="0" indent="0">
              <a:lnSpc>
                <a:spcPct val="100000"/>
              </a:lnSpc>
              <a:spcBef>
                <a:spcPts val="0"/>
              </a:spcBef>
              <a:buNone/>
              <a:defRPr sz="100" b="0">
                <a:noFill/>
              </a:defRPr>
            </a:lvl5pPr>
            <a:lvl6pPr marL="0" indent="0">
              <a:lnSpc>
                <a:spcPct val="100000"/>
              </a:lnSpc>
              <a:spcBef>
                <a:spcPts val="0"/>
              </a:spcBef>
              <a:buNone/>
              <a:defRPr sz="100" b="0">
                <a:noFill/>
              </a:defRPr>
            </a:lvl6pPr>
            <a:lvl7pPr marL="0" indent="0">
              <a:lnSpc>
                <a:spcPct val="100000"/>
              </a:lnSpc>
              <a:spcBef>
                <a:spcPts val="0"/>
              </a:spcBef>
              <a:buNone/>
              <a:defRPr sz="100" b="0">
                <a:noFill/>
              </a:defRPr>
            </a:lvl7pPr>
            <a:lvl8pPr marL="0" indent="0">
              <a:lnSpc>
                <a:spcPct val="100000"/>
              </a:lnSpc>
              <a:spcBef>
                <a:spcPts val="0"/>
              </a:spcBef>
              <a:buNone/>
              <a:defRPr sz="100" b="0">
                <a:noFill/>
              </a:defRPr>
            </a:lvl8pPr>
            <a:lvl9pPr marL="0" indent="0">
              <a:lnSpc>
                <a:spcPct val="100000"/>
              </a:lnSpc>
              <a:spcBef>
                <a:spcPts val="0"/>
              </a:spcBef>
              <a:buNone/>
              <a:defRPr sz="100" b="0">
                <a:noFill/>
              </a:defRPr>
            </a:lvl9pPr>
          </a:lstStyle>
          <a:p>
            <a:pPr lvl="0"/>
            <a:r>
              <a:rPr lang="de-DE" dirty="0"/>
              <a:t> </a:t>
            </a:r>
          </a:p>
        </p:txBody>
      </p:sp>
      <p:sp>
        <p:nvSpPr>
          <p:cNvPr id="77" name="Bildplatzhalter 14">
            <a:extLst>
              <a:ext uri="{FF2B5EF4-FFF2-40B4-BE49-F238E27FC236}">
                <a16:creationId xmlns:a16="http://schemas.microsoft.com/office/drawing/2014/main" id="{EC4264FD-E863-4C2D-8A53-2D086DE2A80B}"/>
              </a:ext>
            </a:extLst>
          </p:cNvPr>
          <p:cNvSpPr>
            <a:spLocks noGrp="1"/>
          </p:cNvSpPr>
          <p:nvPr>
            <p:ph type="pic" sz="quarter" idx="32"/>
          </p:nvPr>
        </p:nvSpPr>
        <p:spPr bwMode="gray">
          <a:xfrm>
            <a:off x="764577" y="2060848"/>
            <a:ext cx="1350000" cy="1800000"/>
          </a:xfrm>
          <a:prstGeom prst="rect">
            <a:avLst/>
          </a:prstGeom>
          <a:solidFill>
            <a:srgbClr val="C6C7C8"/>
          </a:solidFill>
        </p:spPr>
        <p:txBody>
          <a:bodyPr wrap="square">
            <a:noAutofit/>
          </a:bodyPr>
          <a:lstStyle>
            <a:lvl1pPr>
              <a:spcBef>
                <a:spcPts val="0"/>
              </a:spcBef>
              <a:defRPr sz="900" b="0"/>
            </a:lvl1pPr>
          </a:lstStyle>
          <a:p>
            <a:r>
              <a:rPr lang="en-US"/>
              <a:t>Click icon to add picture</a:t>
            </a:r>
            <a:endParaRPr lang="de-DE" dirty="0"/>
          </a:p>
        </p:txBody>
      </p:sp>
      <p:sp>
        <p:nvSpPr>
          <p:cNvPr id="78" name="Bildplatzhalter 14">
            <a:extLst>
              <a:ext uri="{FF2B5EF4-FFF2-40B4-BE49-F238E27FC236}">
                <a16:creationId xmlns:a16="http://schemas.microsoft.com/office/drawing/2014/main" id="{1911FA25-C817-4ABE-91BE-B18ED9F113B3}"/>
              </a:ext>
            </a:extLst>
          </p:cNvPr>
          <p:cNvSpPr>
            <a:spLocks noGrp="1"/>
          </p:cNvSpPr>
          <p:nvPr>
            <p:ph type="pic" sz="quarter" idx="33"/>
          </p:nvPr>
        </p:nvSpPr>
        <p:spPr bwMode="gray">
          <a:xfrm>
            <a:off x="3491880" y="2060848"/>
            <a:ext cx="1350000" cy="1800000"/>
          </a:xfrm>
          <a:prstGeom prst="rect">
            <a:avLst/>
          </a:prstGeom>
          <a:solidFill>
            <a:srgbClr val="C6C7C8"/>
          </a:solidFill>
        </p:spPr>
        <p:txBody>
          <a:bodyPr wrap="square">
            <a:noAutofit/>
          </a:bodyPr>
          <a:lstStyle>
            <a:lvl1pPr>
              <a:spcBef>
                <a:spcPts val="0"/>
              </a:spcBef>
              <a:defRPr sz="900" b="0"/>
            </a:lvl1pPr>
          </a:lstStyle>
          <a:p>
            <a:r>
              <a:rPr lang="en-US"/>
              <a:t>Click icon to add picture</a:t>
            </a:r>
            <a:endParaRPr lang="de-DE" dirty="0"/>
          </a:p>
        </p:txBody>
      </p:sp>
      <p:sp>
        <p:nvSpPr>
          <p:cNvPr id="79" name="Bildplatzhalter 14">
            <a:extLst>
              <a:ext uri="{FF2B5EF4-FFF2-40B4-BE49-F238E27FC236}">
                <a16:creationId xmlns:a16="http://schemas.microsoft.com/office/drawing/2014/main" id="{A66D794F-2B00-424D-BBDC-7DDEBFC11C26}"/>
              </a:ext>
            </a:extLst>
          </p:cNvPr>
          <p:cNvSpPr>
            <a:spLocks noGrp="1"/>
          </p:cNvSpPr>
          <p:nvPr>
            <p:ph type="pic" sz="quarter" idx="34"/>
          </p:nvPr>
        </p:nvSpPr>
        <p:spPr bwMode="gray">
          <a:xfrm>
            <a:off x="6219183" y="2060848"/>
            <a:ext cx="1350000" cy="1800000"/>
          </a:xfrm>
          <a:prstGeom prst="rect">
            <a:avLst/>
          </a:prstGeom>
          <a:solidFill>
            <a:srgbClr val="C6C7C8"/>
          </a:solidFill>
        </p:spPr>
        <p:txBody>
          <a:bodyPr wrap="square">
            <a:noAutofit/>
          </a:bodyPr>
          <a:lstStyle>
            <a:lvl1pPr>
              <a:spcBef>
                <a:spcPts val="0"/>
              </a:spcBef>
              <a:defRPr sz="900" b="0"/>
            </a:lvl1pPr>
          </a:lstStyle>
          <a:p>
            <a:r>
              <a:rPr lang="en-US"/>
              <a:t>Click icon to add picture</a:t>
            </a:r>
            <a:endParaRPr lang="de-DE" dirty="0"/>
          </a:p>
        </p:txBody>
      </p:sp>
    </p:spTree>
    <p:extLst>
      <p:ext uri="{BB962C8B-B14F-4D97-AF65-F5344CB8AC3E}">
        <p14:creationId xmlns:p14="http://schemas.microsoft.com/office/powerpoint/2010/main" val="39172281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183F387-1DCB-491F-9D6C-CA0408C2AC08}"/>
              </a:ext>
            </a:extLst>
          </p:cNvPr>
          <p:cNvGraphicFramePr>
            <a:graphicFrameLocks noChangeAspect="1"/>
          </p:cNvGraphicFramePr>
          <p:nvPr userDrawn="1">
            <p:custDataLst>
              <p:tags r:id="rId2"/>
            </p:custDataLst>
            <p:extLst>
              <p:ext uri="{D42A27DB-BD31-4B8C-83A1-F6EECF244321}">
                <p14:modId xmlns:p14="http://schemas.microsoft.com/office/powerpoint/2010/main" val="2349946733"/>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57357" name="think-cell Folie" r:id="rId4" imgW="306" imgH="306" progId="TCLayout.ActiveDocument.1">
                  <p:embed/>
                </p:oleObj>
              </mc:Choice>
              <mc:Fallback>
                <p:oleObj name="think-cell Folie" r:id="rId4" imgW="306" imgH="306" progId="TCLayout.ActiveDocument.1">
                  <p:embed/>
                  <p:pic>
                    <p:nvPicPr>
                      <p:cNvPr id="6" name="Objekt 5" hidden="1">
                        <a:extLst>
                          <a:ext uri="{FF2B5EF4-FFF2-40B4-BE49-F238E27FC236}">
                            <a16:creationId xmlns:a16="http://schemas.microsoft.com/office/drawing/2014/main" id="{7183F387-1DCB-491F-9D6C-CA0408C2AC08}"/>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8" name="TextBox 7">
            <a:extLst>
              <a:ext uri="{FF2B5EF4-FFF2-40B4-BE49-F238E27FC236}">
                <a16:creationId xmlns:a16="http://schemas.microsoft.com/office/drawing/2014/main" id="{8C3BF124-AC6A-4C06-99DF-3A712A400425}"/>
              </a:ext>
            </a:extLst>
          </p:cNvPr>
          <p:cNvSpPr txBox="1"/>
          <p:nvPr userDrawn="1"/>
        </p:nvSpPr>
        <p:spPr>
          <a:xfrm>
            <a:off x="251520" y="260650"/>
            <a:ext cx="1312860" cy="302199"/>
          </a:xfrm>
          <a:prstGeom prst="rect">
            <a:avLst/>
          </a:prstGeom>
          <a:noFill/>
        </p:spPr>
        <p:txBody>
          <a:bodyPr wrap="none" lIns="0" tIns="0" rIns="0" bIns="0" rtlCol="0">
            <a:spAutoFit/>
          </a:bodyPr>
          <a:lstStyle/>
          <a:p>
            <a:pPr marL="0" indent="0" algn="l">
              <a:lnSpc>
                <a:spcPct val="104000"/>
              </a:lnSpc>
              <a:spcBef>
                <a:spcPts val="450"/>
              </a:spcBef>
              <a:buFont typeface="Wingdings" panose="05000000000000000000" pitchFamily="2" charset="2"/>
              <a:buNone/>
            </a:pPr>
            <a:r>
              <a:rPr lang="de-DE" sz="2025" b="1" kern="1200" noProof="0" dirty="0">
                <a:solidFill>
                  <a:schemeClr val="accent2"/>
                </a:solidFill>
                <a:latin typeface="+mj-lt"/>
                <a:ea typeface="+mj-ea"/>
                <a:cs typeface="+mj-cs"/>
              </a:rPr>
              <a:t>Disclaimer</a:t>
            </a:r>
          </a:p>
        </p:txBody>
      </p:sp>
      <p:sp>
        <p:nvSpPr>
          <p:cNvPr id="9" name="TextBox 8">
            <a:extLst>
              <a:ext uri="{FF2B5EF4-FFF2-40B4-BE49-F238E27FC236}">
                <a16:creationId xmlns:a16="http://schemas.microsoft.com/office/drawing/2014/main" id="{C193E5C4-6B77-46F7-9194-3F9B44886A10}"/>
              </a:ext>
            </a:extLst>
          </p:cNvPr>
          <p:cNvSpPr txBox="1"/>
          <p:nvPr userDrawn="1"/>
        </p:nvSpPr>
        <p:spPr>
          <a:xfrm>
            <a:off x="251520" y="1268761"/>
            <a:ext cx="8641259" cy="627351"/>
          </a:xfrm>
          <a:prstGeom prst="rect">
            <a:avLst/>
          </a:prstGeom>
          <a:noFill/>
        </p:spPr>
        <p:txBody>
          <a:bodyPr wrap="square" lIns="0" tIns="0" rIns="0" bIns="0" rtlCol="0">
            <a:spAutoFit/>
          </a:bodyPr>
          <a:lstStyle/>
          <a:p>
            <a:pPr marL="0" indent="0" algn="l">
              <a:lnSpc>
                <a:spcPct val="104000"/>
              </a:lnSpc>
              <a:spcBef>
                <a:spcPts val="450"/>
              </a:spcBef>
              <a:buFont typeface="Wingdings" panose="05000000000000000000" pitchFamily="2" charset="2"/>
              <a:buNone/>
            </a:pPr>
            <a:r>
              <a:rPr lang="de-DE" sz="1200" b="0" kern="1200" noProof="0" dirty="0">
                <a:solidFill>
                  <a:schemeClr val="tx1"/>
                </a:solidFill>
                <a:latin typeface="+mj-lt"/>
                <a:ea typeface="+mj-ea"/>
                <a:cs typeface="+mj-cs"/>
              </a:rPr>
              <a:t>Die Inhalte dieser Präsentation dienen nur zu Informationszwecken und stellen keine Garantie des Erstellers in rechtsverbindlicher Form dar. Alle Informationen und Bestandteile wurden nach bestem Wissen zusammengestellt.</a:t>
            </a:r>
          </a:p>
          <a:p>
            <a:pPr marL="0" indent="0" algn="l">
              <a:lnSpc>
                <a:spcPct val="104000"/>
              </a:lnSpc>
              <a:spcBef>
                <a:spcPts val="450"/>
              </a:spcBef>
              <a:buFont typeface="Wingdings" panose="05000000000000000000" pitchFamily="2" charset="2"/>
              <a:buNone/>
            </a:pPr>
            <a:r>
              <a:rPr lang="de-DE" sz="1200" b="0" kern="1200" noProof="0" dirty="0">
                <a:solidFill>
                  <a:schemeClr val="tx1"/>
                </a:solidFill>
                <a:latin typeface="+mj-lt"/>
                <a:ea typeface="+mj-ea"/>
                <a:cs typeface="+mj-cs"/>
              </a:rPr>
              <a:t>Für die Vollständigkeit und Richtigkeit der Inhalte kann keine Gewähr übernommen werden.</a:t>
            </a:r>
          </a:p>
        </p:txBody>
      </p:sp>
    </p:spTree>
    <p:extLst>
      <p:ext uri="{BB962C8B-B14F-4D97-AF65-F5344CB8AC3E}">
        <p14:creationId xmlns:p14="http://schemas.microsoft.com/office/powerpoint/2010/main" val="239369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02">
    <p:spTree>
      <p:nvGrpSpPr>
        <p:cNvPr id="1" name=""/>
        <p:cNvGrpSpPr/>
        <p:nvPr/>
      </p:nvGrpSpPr>
      <p:grpSpPr>
        <a:xfrm>
          <a:off x="0" y="0"/>
          <a:ext cx="0" cy="0"/>
          <a:chOff x="0" y="0"/>
          <a:chExt cx="0" cy="0"/>
        </a:xfrm>
      </p:grpSpPr>
      <p:graphicFrame>
        <p:nvGraphicFramePr>
          <p:cNvPr id="56" name="Objekt 55" hidden="1"/>
          <p:cNvGraphicFramePr>
            <a:graphicFrameLocks noChangeAspect="1"/>
          </p:cNvGraphicFramePr>
          <p:nvPr userDrawn="1">
            <p:custDataLst>
              <p:tags r:id="rId2"/>
            </p:custDataLst>
            <p:extLst>
              <p:ext uri="{D42A27DB-BD31-4B8C-83A1-F6EECF244321}">
                <p14:modId xmlns:p14="http://schemas.microsoft.com/office/powerpoint/2010/main" val="5988237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31"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5" name="Rechteck 54"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2970"/>
              </a:lnSpc>
              <a:spcBef>
                <a:spcPct val="0"/>
              </a:spcBef>
              <a:spcAft>
                <a:spcPct val="0"/>
              </a:spcAft>
            </a:pPr>
            <a:endParaRPr lang="de-DE" sz="2700" b="0" i="0" baseline="0" dirty="0">
              <a:latin typeface="Arial" panose="020B0604020202020204" pitchFamily="34" charset="0"/>
              <a:ea typeface="+mj-ea"/>
              <a:cs typeface="+mj-cs"/>
              <a:sym typeface="Arial Narrow" panose="020B0606020202030204" pitchFamily="34" charset="0"/>
            </a:endParaRPr>
          </a:p>
        </p:txBody>
      </p:sp>
      <p:sp>
        <p:nvSpPr>
          <p:cNvPr id="2" name="Titel 1"/>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1"/>
          </p:nvPr>
        </p:nvSpPr>
        <p:spPr bwMode="gray"/>
        <p:txBody>
          <a:bodyPr/>
          <a:lstStyle/>
          <a:p>
            <a:r>
              <a:rPr lang="de-DE"/>
              <a:t>HDI CleverInvest Basisrente | Schulungs-Unterlage | Januar 2023</a:t>
            </a:r>
            <a:endParaRPr lang="de-DE" dirty="0"/>
          </a:p>
        </p:txBody>
      </p:sp>
      <p:sp>
        <p:nvSpPr>
          <p:cNvPr id="5" name="Foliennummernplatzhalter 4"/>
          <p:cNvSpPr>
            <a:spLocks noGrp="1"/>
          </p:cNvSpPr>
          <p:nvPr>
            <p:ph type="sldNum" sz="quarter" idx="12"/>
          </p:nvPr>
        </p:nvSpPr>
        <p:spPr bwMode="gray"/>
        <p:txBody>
          <a:bodyPr/>
          <a:lstStyle/>
          <a:p>
            <a:fld id="{7EC6429F-8EBA-4254-B9C8-295228AFE7F1}" type="slidenum">
              <a:rPr lang="de-DE" smtClean="0"/>
              <a:pPr/>
              <a:t>‹Nr.›</a:t>
            </a:fld>
            <a:endParaRPr lang="de-DE" dirty="0"/>
          </a:p>
        </p:txBody>
      </p:sp>
      <p:sp>
        <p:nvSpPr>
          <p:cNvPr id="57" name="Textplatzhalter 7"/>
          <p:cNvSpPr>
            <a:spLocks noGrp="1"/>
          </p:cNvSpPr>
          <p:nvPr>
            <p:ph type="body" sz="quarter" idx="14" hasCustomPrompt="1"/>
          </p:nvPr>
        </p:nvSpPr>
        <p:spPr bwMode="gray">
          <a:xfrm>
            <a:off x="1079980" y="1536700"/>
            <a:ext cx="3312633" cy="502317"/>
          </a:xfrm>
        </p:spPr>
        <p:txBody>
          <a:bodyPr wrap="square" lIns="0" tIns="0" rIns="0" bIns="0">
            <a:spAutoFit/>
          </a:bodyPr>
          <a:lstStyle>
            <a:lvl1pPr>
              <a:lnSpc>
                <a:spcPct val="102000"/>
              </a:lnSpc>
              <a:defRPr sz="1600" b="0">
                <a:solidFill>
                  <a:schemeClr val="accent2"/>
                </a:solidFill>
              </a:defRPr>
            </a:lvl1pPr>
            <a:lvl2pPr marL="234000" indent="-234000">
              <a:lnSpc>
                <a:spcPct val="102000"/>
              </a:lnSpc>
              <a:spcBef>
                <a:spcPts val="0"/>
              </a:spcBef>
              <a:buFont typeface="Wingdings" panose="05000000000000000000" pitchFamily="2" charset="2"/>
              <a:buChar char="§"/>
              <a:defRPr sz="1600">
                <a:solidFill>
                  <a:schemeClr val="accent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t>
            </a:r>
            <a:r>
              <a:rPr lang="de-DE" noProof="0" dirty="0"/>
              <a:t>Agenda</a:t>
            </a:r>
            <a:r>
              <a:rPr lang="de-DE" dirty="0"/>
              <a:t> Nummer Eins</a:t>
            </a:r>
          </a:p>
          <a:p>
            <a:pPr lvl="1"/>
            <a:r>
              <a:rPr lang="de-DE" dirty="0"/>
              <a:t>Agenda Unterpunkt</a:t>
            </a:r>
          </a:p>
        </p:txBody>
      </p:sp>
      <p:sp>
        <p:nvSpPr>
          <p:cNvPr id="58" name="Textplatzhalter 7"/>
          <p:cNvSpPr>
            <a:spLocks noGrp="1"/>
          </p:cNvSpPr>
          <p:nvPr>
            <p:ph type="body" sz="quarter" idx="36" hasCustomPrompt="1"/>
          </p:nvPr>
        </p:nvSpPr>
        <p:spPr bwMode="gray">
          <a:xfrm>
            <a:off x="1079980" y="2340355"/>
            <a:ext cx="3312633" cy="502317"/>
          </a:xfrm>
        </p:spPr>
        <p:txBody>
          <a:bodyPr wrap="square" lIns="0" tIns="0" rIns="0" bIns="0">
            <a:spAutoFit/>
          </a:bodyPr>
          <a:lstStyle>
            <a:lvl1pPr>
              <a:lnSpc>
                <a:spcPct val="102000"/>
              </a:lnSpc>
              <a:defRPr sz="1600" b="0">
                <a:solidFill>
                  <a:schemeClr val="accent2"/>
                </a:solidFill>
              </a:defRPr>
            </a:lvl1pPr>
            <a:lvl2pPr marL="234000" indent="-234000">
              <a:lnSpc>
                <a:spcPct val="102000"/>
              </a:lnSpc>
              <a:spcBef>
                <a:spcPts val="0"/>
              </a:spcBef>
              <a:buFont typeface="Wingdings" panose="05000000000000000000" pitchFamily="2" charset="2"/>
              <a:buChar char="§"/>
              <a:defRPr sz="1600">
                <a:solidFill>
                  <a:schemeClr val="accent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Zwei</a:t>
            </a:r>
          </a:p>
          <a:p>
            <a:pPr lvl="1"/>
            <a:r>
              <a:rPr lang="de-DE" dirty="0"/>
              <a:t>Agenda Unterpunkt</a:t>
            </a:r>
          </a:p>
        </p:txBody>
      </p:sp>
      <p:sp>
        <p:nvSpPr>
          <p:cNvPr id="59" name="Textplatzhalter 7"/>
          <p:cNvSpPr>
            <a:spLocks noGrp="1"/>
          </p:cNvSpPr>
          <p:nvPr>
            <p:ph type="body" sz="quarter" idx="26" hasCustomPrompt="1"/>
          </p:nvPr>
        </p:nvSpPr>
        <p:spPr bwMode="gray">
          <a:xfrm>
            <a:off x="1079980" y="3144010"/>
            <a:ext cx="3312633" cy="502317"/>
          </a:xfrm>
        </p:spPr>
        <p:txBody>
          <a:bodyPr wrap="square" lIns="0" tIns="0" rIns="0" bIns="0">
            <a:spAutoFit/>
          </a:bodyPr>
          <a:lstStyle>
            <a:lvl1pPr>
              <a:lnSpc>
                <a:spcPct val="102000"/>
              </a:lnSpc>
              <a:defRPr sz="1600" b="0">
                <a:solidFill>
                  <a:schemeClr val="accent2"/>
                </a:solidFill>
              </a:defRPr>
            </a:lvl1pPr>
            <a:lvl2pPr marL="234000" indent="-234000">
              <a:lnSpc>
                <a:spcPct val="102000"/>
              </a:lnSpc>
              <a:spcBef>
                <a:spcPts val="0"/>
              </a:spcBef>
              <a:buFont typeface="Wingdings" panose="05000000000000000000" pitchFamily="2" charset="2"/>
              <a:buChar char="§"/>
              <a:defRPr sz="1600">
                <a:solidFill>
                  <a:schemeClr val="accent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Drei</a:t>
            </a:r>
          </a:p>
          <a:p>
            <a:pPr lvl="1"/>
            <a:r>
              <a:rPr lang="de-DE" dirty="0"/>
              <a:t>Agenda Unterpunkt</a:t>
            </a:r>
          </a:p>
        </p:txBody>
      </p:sp>
      <p:sp>
        <p:nvSpPr>
          <p:cNvPr id="60" name="Textplatzhalter 7"/>
          <p:cNvSpPr>
            <a:spLocks noGrp="1"/>
          </p:cNvSpPr>
          <p:nvPr>
            <p:ph type="body" sz="quarter" idx="37" hasCustomPrompt="1"/>
          </p:nvPr>
        </p:nvSpPr>
        <p:spPr bwMode="gray">
          <a:xfrm>
            <a:off x="1079980" y="3947665"/>
            <a:ext cx="3312633" cy="502317"/>
          </a:xfrm>
        </p:spPr>
        <p:txBody>
          <a:bodyPr wrap="square" lIns="0" tIns="0" rIns="0" bIns="0">
            <a:spAutoFit/>
          </a:bodyPr>
          <a:lstStyle>
            <a:lvl1pPr>
              <a:lnSpc>
                <a:spcPct val="102000"/>
              </a:lnSpc>
              <a:defRPr sz="1600" b="0">
                <a:solidFill>
                  <a:schemeClr val="accent2"/>
                </a:solidFill>
              </a:defRPr>
            </a:lvl1pPr>
            <a:lvl2pPr marL="234000" indent="-234000">
              <a:lnSpc>
                <a:spcPct val="102000"/>
              </a:lnSpc>
              <a:spcBef>
                <a:spcPts val="0"/>
              </a:spcBef>
              <a:buFont typeface="Wingdings" panose="05000000000000000000" pitchFamily="2" charset="2"/>
              <a:buChar char="§"/>
              <a:defRPr sz="1600">
                <a:solidFill>
                  <a:schemeClr val="accent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Vier</a:t>
            </a:r>
          </a:p>
          <a:p>
            <a:pPr lvl="1"/>
            <a:r>
              <a:rPr lang="de-DE" dirty="0"/>
              <a:t>Agenda Unterpunkt</a:t>
            </a:r>
          </a:p>
        </p:txBody>
      </p:sp>
      <p:sp>
        <p:nvSpPr>
          <p:cNvPr id="61" name="Textplatzhalter 7"/>
          <p:cNvSpPr>
            <a:spLocks noGrp="1"/>
          </p:cNvSpPr>
          <p:nvPr>
            <p:ph type="body" sz="quarter" idx="28" hasCustomPrompt="1"/>
          </p:nvPr>
        </p:nvSpPr>
        <p:spPr bwMode="gray">
          <a:xfrm>
            <a:off x="1079980" y="4751320"/>
            <a:ext cx="3312633" cy="502317"/>
          </a:xfrm>
        </p:spPr>
        <p:txBody>
          <a:bodyPr wrap="square" lIns="0" tIns="0" rIns="0" bIns="0">
            <a:spAutoFit/>
          </a:bodyPr>
          <a:lstStyle>
            <a:lvl1pPr>
              <a:lnSpc>
                <a:spcPct val="102000"/>
              </a:lnSpc>
              <a:defRPr sz="1600" b="0">
                <a:solidFill>
                  <a:schemeClr val="accent2"/>
                </a:solidFill>
              </a:defRPr>
            </a:lvl1pPr>
            <a:lvl2pPr marL="234000" indent="-234000">
              <a:lnSpc>
                <a:spcPct val="102000"/>
              </a:lnSpc>
              <a:spcBef>
                <a:spcPts val="0"/>
              </a:spcBef>
              <a:buFont typeface="Wingdings" panose="05000000000000000000" pitchFamily="2" charset="2"/>
              <a:buChar char="§"/>
              <a:defRPr sz="1600">
                <a:solidFill>
                  <a:schemeClr val="accent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Fünf</a:t>
            </a:r>
          </a:p>
          <a:p>
            <a:pPr lvl="1"/>
            <a:r>
              <a:rPr lang="de-DE" dirty="0"/>
              <a:t>Agenda Unterpunkt</a:t>
            </a:r>
          </a:p>
        </p:txBody>
      </p:sp>
      <p:sp>
        <p:nvSpPr>
          <p:cNvPr id="62" name="Textplatzhalter 7"/>
          <p:cNvSpPr>
            <a:spLocks noGrp="1"/>
          </p:cNvSpPr>
          <p:nvPr>
            <p:ph type="body" sz="quarter" idx="38" hasCustomPrompt="1"/>
          </p:nvPr>
        </p:nvSpPr>
        <p:spPr bwMode="gray">
          <a:xfrm>
            <a:off x="1079980" y="5554975"/>
            <a:ext cx="3312633" cy="502317"/>
          </a:xfrm>
        </p:spPr>
        <p:txBody>
          <a:bodyPr wrap="square" lIns="0" tIns="0" rIns="0" bIns="0">
            <a:spAutoFit/>
          </a:bodyPr>
          <a:lstStyle>
            <a:lvl1pPr>
              <a:lnSpc>
                <a:spcPct val="102000"/>
              </a:lnSpc>
              <a:defRPr sz="1600" b="0">
                <a:solidFill>
                  <a:schemeClr val="accent2"/>
                </a:solidFill>
              </a:defRPr>
            </a:lvl1pPr>
            <a:lvl2pPr marL="234000" indent="-234000">
              <a:lnSpc>
                <a:spcPct val="102000"/>
              </a:lnSpc>
              <a:spcBef>
                <a:spcPts val="0"/>
              </a:spcBef>
              <a:buFont typeface="Wingdings" panose="05000000000000000000" pitchFamily="2" charset="2"/>
              <a:buChar char="§"/>
              <a:defRPr sz="1600">
                <a:solidFill>
                  <a:schemeClr val="accent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Sechs</a:t>
            </a:r>
          </a:p>
          <a:p>
            <a:pPr lvl="1"/>
            <a:r>
              <a:rPr lang="de-DE" dirty="0"/>
              <a:t>Agenda Unterpunkt</a:t>
            </a:r>
          </a:p>
        </p:txBody>
      </p:sp>
      <p:sp>
        <p:nvSpPr>
          <p:cNvPr id="63" name="Textplatzhalter 7"/>
          <p:cNvSpPr>
            <a:spLocks noGrp="1"/>
          </p:cNvSpPr>
          <p:nvPr>
            <p:ph type="body" sz="quarter" idx="39" hasCustomPrompt="1"/>
          </p:nvPr>
        </p:nvSpPr>
        <p:spPr bwMode="gray">
          <a:xfrm>
            <a:off x="5310472" y="1536700"/>
            <a:ext cx="3510000" cy="502317"/>
          </a:xfrm>
        </p:spPr>
        <p:txBody>
          <a:bodyPr wrap="square" lIns="0" tIns="0" rIns="0" bIns="0">
            <a:spAutoFit/>
          </a:bodyPr>
          <a:lstStyle>
            <a:lvl1pPr>
              <a:lnSpc>
                <a:spcPct val="102000"/>
              </a:lnSpc>
              <a:defRPr sz="1600" b="0">
                <a:solidFill>
                  <a:schemeClr val="accent2"/>
                </a:solidFill>
              </a:defRPr>
            </a:lvl1pPr>
            <a:lvl2pPr marL="234000" indent="-234000">
              <a:lnSpc>
                <a:spcPct val="102000"/>
              </a:lnSpc>
              <a:spcBef>
                <a:spcPts val="0"/>
              </a:spcBef>
              <a:buFont typeface="Wingdings" panose="05000000000000000000" pitchFamily="2" charset="2"/>
              <a:buChar char="§"/>
              <a:defRPr sz="1600">
                <a:solidFill>
                  <a:schemeClr val="accent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Sieben</a:t>
            </a:r>
          </a:p>
          <a:p>
            <a:pPr lvl="1"/>
            <a:r>
              <a:rPr lang="de-DE" dirty="0"/>
              <a:t>Agenda Unterpunkt</a:t>
            </a:r>
          </a:p>
        </p:txBody>
      </p:sp>
      <p:sp>
        <p:nvSpPr>
          <p:cNvPr id="64" name="Textplatzhalter 7"/>
          <p:cNvSpPr>
            <a:spLocks noGrp="1"/>
          </p:cNvSpPr>
          <p:nvPr>
            <p:ph type="body" sz="quarter" idx="40" hasCustomPrompt="1"/>
          </p:nvPr>
        </p:nvSpPr>
        <p:spPr bwMode="gray">
          <a:xfrm>
            <a:off x="5310472" y="2340355"/>
            <a:ext cx="3510000" cy="502317"/>
          </a:xfrm>
        </p:spPr>
        <p:txBody>
          <a:bodyPr wrap="square" lIns="0" tIns="0" rIns="0" bIns="0">
            <a:spAutoFit/>
          </a:bodyPr>
          <a:lstStyle>
            <a:lvl1pPr>
              <a:lnSpc>
                <a:spcPct val="102000"/>
              </a:lnSpc>
              <a:defRPr sz="1600" b="0">
                <a:solidFill>
                  <a:schemeClr val="accent2"/>
                </a:solidFill>
              </a:defRPr>
            </a:lvl1pPr>
            <a:lvl2pPr marL="234000" indent="-234000">
              <a:lnSpc>
                <a:spcPct val="102000"/>
              </a:lnSpc>
              <a:spcBef>
                <a:spcPts val="0"/>
              </a:spcBef>
              <a:buFont typeface="Wingdings" panose="05000000000000000000" pitchFamily="2" charset="2"/>
              <a:buChar char="§"/>
              <a:defRPr sz="1600">
                <a:solidFill>
                  <a:schemeClr val="accent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Acht</a:t>
            </a:r>
          </a:p>
          <a:p>
            <a:pPr lvl="1"/>
            <a:r>
              <a:rPr lang="de-DE" dirty="0"/>
              <a:t>Agenda Unterpunkt</a:t>
            </a:r>
          </a:p>
        </p:txBody>
      </p:sp>
      <p:sp>
        <p:nvSpPr>
          <p:cNvPr id="65" name="Textplatzhalter 7"/>
          <p:cNvSpPr>
            <a:spLocks noGrp="1"/>
          </p:cNvSpPr>
          <p:nvPr>
            <p:ph type="body" sz="quarter" idx="41" hasCustomPrompt="1"/>
          </p:nvPr>
        </p:nvSpPr>
        <p:spPr bwMode="gray">
          <a:xfrm>
            <a:off x="5310472" y="3144010"/>
            <a:ext cx="3510000" cy="502317"/>
          </a:xfrm>
        </p:spPr>
        <p:txBody>
          <a:bodyPr wrap="square" lIns="0" tIns="0" rIns="0" bIns="0">
            <a:spAutoFit/>
          </a:bodyPr>
          <a:lstStyle>
            <a:lvl1pPr>
              <a:lnSpc>
                <a:spcPct val="102000"/>
              </a:lnSpc>
              <a:defRPr sz="1600" b="0">
                <a:solidFill>
                  <a:schemeClr val="accent2"/>
                </a:solidFill>
              </a:defRPr>
            </a:lvl1pPr>
            <a:lvl2pPr marL="234000" indent="-234000">
              <a:lnSpc>
                <a:spcPct val="102000"/>
              </a:lnSpc>
              <a:spcBef>
                <a:spcPts val="0"/>
              </a:spcBef>
              <a:buFont typeface="Wingdings" panose="05000000000000000000" pitchFamily="2" charset="2"/>
              <a:buChar char="§"/>
              <a:defRPr sz="1600">
                <a:solidFill>
                  <a:schemeClr val="accent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Neun</a:t>
            </a:r>
          </a:p>
          <a:p>
            <a:pPr lvl="1"/>
            <a:r>
              <a:rPr lang="de-DE" dirty="0"/>
              <a:t>Agenda Unterpunkt</a:t>
            </a:r>
          </a:p>
        </p:txBody>
      </p:sp>
      <p:sp>
        <p:nvSpPr>
          <p:cNvPr id="66" name="Textplatzhalter 7"/>
          <p:cNvSpPr>
            <a:spLocks noGrp="1"/>
          </p:cNvSpPr>
          <p:nvPr>
            <p:ph type="body" sz="quarter" idx="42" hasCustomPrompt="1"/>
          </p:nvPr>
        </p:nvSpPr>
        <p:spPr bwMode="gray">
          <a:xfrm>
            <a:off x="5310472" y="3947665"/>
            <a:ext cx="3510000" cy="502317"/>
          </a:xfrm>
        </p:spPr>
        <p:txBody>
          <a:bodyPr wrap="square" lIns="0" tIns="0" rIns="0" bIns="0">
            <a:spAutoFit/>
          </a:bodyPr>
          <a:lstStyle>
            <a:lvl1pPr>
              <a:lnSpc>
                <a:spcPct val="102000"/>
              </a:lnSpc>
              <a:defRPr sz="1600" b="0">
                <a:solidFill>
                  <a:schemeClr val="accent2"/>
                </a:solidFill>
              </a:defRPr>
            </a:lvl1pPr>
            <a:lvl2pPr marL="234000" indent="-234000">
              <a:lnSpc>
                <a:spcPct val="102000"/>
              </a:lnSpc>
              <a:spcBef>
                <a:spcPts val="0"/>
              </a:spcBef>
              <a:buFont typeface="Wingdings" panose="05000000000000000000" pitchFamily="2" charset="2"/>
              <a:buChar char="§"/>
              <a:defRPr sz="1600">
                <a:solidFill>
                  <a:schemeClr val="accent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Zehn</a:t>
            </a:r>
          </a:p>
          <a:p>
            <a:pPr lvl="1"/>
            <a:r>
              <a:rPr lang="de-DE" dirty="0"/>
              <a:t>Agenda Unterpunkt</a:t>
            </a:r>
          </a:p>
        </p:txBody>
      </p:sp>
      <p:sp>
        <p:nvSpPr>
          <p:cNvPr id="67" name="Textplatzhalter 7"/>
          <p:cNvSpPr>
            <a:spLocks noGrp="1"/>
          </p:cNvSpPr>
          <p:nvPr>
            <p:ph type="body" sz="quarter" idx="43" hasCustomPrompt="1"/>
          </p:nvPr>
        </p:nvSpPr>
        <p:spPr bwMode="gray">
          <a:xfrm>
            <a:off x="5310472" y="4751320"/>
            <a:ext cx="3510000" cy="502317"/>
          </a:xfrm>
        </p:spPr>
        <p:txBody>
          <a:bodyPr wrap="square" lIns="0" tIns="0" rIns="0" bIns="0">
            <a:spAutoFit/>
          </a:bodyPr>
          <a:lstStyle>
            <a:lvl1pPr>
              <a:lnSpc>
                <a:spcPct val="102000"/>
              </a:lnSpc>
              <a:defRPr sz="1600" b="0">
                <a:solidFill>
                  <a:schemeClr val="accent2"/>
                </a:solidFill>
              </a:defRPr>
            </a:lvl1pPr>
            <a:lvl2pPr marL="234000" indent="-234000">
              <a:lnSpc>
                <a:spcPct val="102000"/>
              </a:lnSpc>
              <a:spcBef>
                <a:spcPts val="0"/>
              </a:spcBef>
              <a:buFont typeface="Wingdings" panose="05000000000000000000" pitchFamily="2" charset="2"/>
              <a:buChar char="§"/>
              <a:defRPr sz="1600">
                <a:solidFill>
                  <a:schemeClr val="accent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Elf</a:t>
            </a:r>
          </a:p>
          <a:p>
            <a:pPr lvl="1"/>
            <a:r>
              <a:rPr lang="de-DE" dirty="0"/>
              <a:t>Agenda Unterpunkt</a:t>
            </a:r>
          </a:p>
        </p:txBody>
      </p:sp>
      <p:sp>
        <p:nvSpPr>
          <p:cNvPr id="68" name="Textplatzhalter 7"/>
          <p:cNvSpPr>
            <a:spLocks noGrp="1"/>
          </p:cNvSpPr>
          <p:nvPr>
            <p:ph type="body" sz="quarter" idx="44" hasCustomPrompt="1"/>
          </p:nvPr>
        </p:nvSpPr>
        <p:spPr bwMode="gray">
          <a:xfrm>
            <a:off x="5310472" y="5554975"/>
            <a:ext cx="3510000" cy="502317"/>
          </a:xfrm>
        </p:spPr>
        <p:txBody>
          <a:bodyPr wrap="square" lIns="0" tIns="0" rIns="0" bIns="0">
            <a:spAutoFit/>
          </a:bodyPr>
          <a:lstStyle>
            <a:lvl1pPr>
              <a:lnSpc>
                <a:spcPct val="102000"/>
              </a:lnSpc>
              <a:defRPr sz="1600" b="0">
                <a:solidFill>
                  <a:schemeClr val="accent2"/>
                </a:solidFill>
              </a:defRPr>
            </a:lvl1pPr>
            <a:lvl2pPr marL="234000" indent="-234000">
              <a:lnSpc>
                <a:spcPct val="102000"/>
              </a:lnSpc>
              <a:spcBef>
                <a:spcPts val="0"/>
              </a:spcBef>
              <a:buFont typeface="Wingdings" panose="05000000000000000000" pitchFamily="2" charset="2"/>
              <a:buChar char="§"/>
              <a:defRPr sz="1600">
                <a:solidFill>
                  <a:schemeClr val="accent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Titel Agenda Nummer Zwölf</a:t>
            </a:r>
          </a:p>
          <a:p>
            <a:pPr lvl="1"/>
            <a:r>
              <a:rPr lang="de-DE" dirty="0"/>
              <a:t>Agenda Unterpunkt</a:t>
            </a:r>
          </a:p>
        </p:txBody>
      </p:sp>
      <p:sp>
        <p:nvSpPr>
          <p:cNvPr id="32" name="Textplatzhalter 7"/>
          <p:cNvSpPr>
            <a:spLocks noGrp="1"/>
          </p:cNvSpPr>
          <p:nvPr>
            <p:ph type="body" sz="quarter" idx="30" hasCustomPrompt="1"/>
          </p:nvPr>
        </p:nvSpPr>
        <p:spPr bwMode="gray">
          <a:xfrm>
            <a:off x="670652" y="1384730"/>
            <a:ext cx="242054" cy="523220"/>
          </a:xfrm>
        </p:spPr>
        <p:txBody>
          <a:bodyPr wrap="none" lIns="0" tIns="0" rIns="0" bIns="0" anchor="ctr" anchorCtr="0">
            <a:spAutoFit/>
          </a:bodyPr>
          <a:lstStyle>
            <a:lvl1pPr algn="r">
              <a:lnSpc>
                <a:spcPct val="100000"/>
              </a:lnSpc>
              <a:defRPr sz="34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1</a:t>
            </a:r>
          </a:p>
        </p:txBody>
      </p:sp>
      <p:sp>
        <p:nvSpPr>
          <p:cNvPr id="33" name="Textplatzhalter 7"/>
          <p:cNvSpPr>
            <a:spLocks noGrp="1"/>
          </p:cNvSpPr>
          <p:nvPr>
            <p:ph type="body" sz="quarter" idx="45" hasCustomPrompt="1"/>
          </p:nvPr>
        </p:nvSpPr>
        <p:spPr bwMode="gray">
          <a:xfrm>
            <a:off x="670652" y="2188188"/>
            <a:ext cx="242054" cy="523220"/>
          </a:xfrm>
        </p:spPr>
        <p:txBody>
          <a:bodyPr wrap="none" lIns="0" tIns="0" rIns="0" bIns="0" anchor="ctr" anchorCtr="0">
            <a:spAutoFit/>
          </a:bodyPr>
          <a:lstStyle>
            <a:lvl1pPr algn="r">
              <a:lnSpc>
                <a:spcPct val="100000"/>
              </a:lnSpc>
              <a:defRPr sz="34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2</a:t>
            </a:r>
          </a:p>
        </p:txBody>
      </p:sp>
      <p:sp>
        <p:nvSpPr>
          <p:cNvPr id="34" name="Textplatzhalter 7"/>
          <p:cNvSpPr>
            <a:spLocks noGrp="1"/>
          </p:cNvSpPr>
          <p:nvPr>
            <p:ph type="body" sz="quarter" idx="32" hasCustomPrompt="1"/>
          </p:nvPr>
        </p:nvSpPr>
        <p:spPr bwMode="gray">
          <a:xfrm>
            <a:off x="670652" y="2991646"/>
            <a:ext cx="242054" cy="523220"/>
          </a:xfrm>
        </p:spPr>
        <p:txBody>
          <a:bodyPr wrap="none" lIns="0" tIns="0" rIns="0" bIns="0" anchor="ctr" anchorCtr="0">
            <a:spAutoFit/>
          </a:bodyPr>
          <a:lstStyle>
            <a:lvl1pPr algn="r">
              <a:lnSpc>
                <a:spcPct val="100000"/>
              </a:lnSpc>
              <a:defRPr sz="34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3</a:t>
            </a:r>
          </a:p>
        </p:txBody>
      </p:sp>
      <p:sp>
        <p:nvSpPr>
          <p:cNvPr id="35" name="Textplatzhalter 7"/>
          <p:cNvSpPr>
            <a:spLocks noGrp="1"/>
          </p:cNvSpPr>
          <p:nvPr>
            <p:ph type="body" sz="quarter" idx="46" hasCustomPrompt="1"/>
          </p:nvPr>
        </p:nvSpPr>
        <p:spPr bwMode="gray">
          <a:xfrm>
            <a:off x="670652" y="3795104"/>
            <a:ext cx="242054" cy="523220"/>
          </a:xfrm>
        </p:spPr>
        <p:txBody>
          <a:bodyPr wrap="none" lIns="0" tIns="0" rIns="0" bIns="0" anchor="ctr" anchorCtr="0">
            <a:spAutoFit/>
          </a:bodyPr>
          <a:lstStyle>
            <a:lvl1pPr algn="r">
              <a:lnSpc>
                <a:spcPct val="100000"/>
              </a:lnSpc>
              <a:defRPr sz="34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4</a:t>
            </a:r>
          </a:p>
        </p:txBody>
      </p:sp>
      <p:sp>
        <p:nvSpPr>
          <p:cNvPr id="36" name="Textplatzhalter 7"/>
          <p:cNvSpPr>
            <a:spLocks noGrp="1"/>
          </p:cNvSpPr>
          <p:nvPr>
            <p:ph type="body" sz="quarter" idx="34" hasCustomPrompt="1"/>
          </p:nvPr>
        </p:nvSpPr>
        <p:spPr bwMode="gray">
          <a:xfrm>
            <a:off x="670652" y="4598562"/>
            <a:ext cx="242054" cy="523220"/>
          </a:xfrm>
        </p:spPr>
        <p:txBody>
          <a:bodyPr wrap="none" lIns="0" tIns="0" rIns="0" bIns="0" anchor="ctr" anchorCtr="0">
            <a:spAutoFit/>
          </a:bodyPr>
          <a:lstStyle>
            <a:lvl1pPr algn="r">
              <a:lnSpc>
                <a:spcPct val="100000"/>
              </a:lnSpc>
              <a:defRPr sz="34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5</a:t>
            </a:r>
          </a:p>
        </p:txBody>
      </p:sp>
      <p:sp>
        <p:nvSpPr>
          <p:cNvPr id="37" name="Textplatzhalter 7"/>
          <p:cNvSpPr>
            <a:spLocks noGrp="1"/>
          </p:cNvSpPr>
          <p:nvPr>
            <p:ph type="body" sz="quarter" idx="47" hasCustomPrompt="1"/>
          </p:nvPr>
        </p:nvSpPr>
        <p:spPr bwMode="gray">
          <a:xfrm>
            <a:off x="670652" y="5402020"/>
            <a:ext cx="242054" cy="523220"/>
          </a:xfrm>
        </p:spPr>
        <p:txBody>
          <a:bodyPr wrap="none" lIns="0" tIns="0" rIns="0" bIns="0" anchor="ctr" anchorCtr="0">
            <a:spAutoFit/>
          </a:bodyPr>
          <a:lstStyle>
            <a:lvl1pPr algn="r">
              <a:lnSpc>
                <a:spcPct val="100000"/>
              </a:lnSpc>
              <a:defRPr sz="34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6</a:t>
            </a:r>
          </a:p>
        </p:txBody>
      </p:sp>
      <p:sp>
        <p:nvSpPr>
          <p:cNvPr id="38" name="Textplatzhalter 7"/>
          <p:cNvSpPr>
            <a:spLocks noGrp="1"/>
          </p:cNvSpPr>
          <p:nvPr>
            <p:ph type="body" sz="quarter" idx="48" hasCustomPrompt="1"/>
          </p:nvPr>
        </p:nvSpPr>
        <p:spPr bwMode="gray">
          <a:xfrm>
            <a:off x="4901568" y="1384730"/>
            <a:ext cx="242054" cy="523220"/>
          </a:xfrm>
        </p:spPr>
        <p:txBody>
          <a:bodyPr wrap="none" lIns="0" tIns="0" rIns="0" bIns="0" anchor="ctr" anchorCtr="0">
            <a:spAutoFit/>
          </a:bodyPr>
          <a:lstStyle>
            <a:lvl1pPr algn="r">
              <a:lnSpc>
                <a:spcPct val="100000"/>
              </a:lnSpc>
              <a:defRPr sz="34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7</a:t>
            </a:r>
          </a:p>
        </p:txBody>
      </p:sp>
      <p:sp>
        <p:nvSpPr>
          <p:cNvPr id="39" name="Textplatzhalter 7"/>
          <p:cNvSpPr>
            <a:spLocks noGrp="1"/>
          </p:cNvSpPr>
          <p:nvPr>
            <p:ph type="body" sz="quarter" idx="49" hasCustomPrompt="1"/>
          </p:nvPr>
        </p:nvSpPr>
        <p:spPr bwMode="gray">
          <a:xfrm>
            <a:off x="4901568" y="2188188"/>
            <a:ext cx="242054" cy="523220"/>
          </a:xfrm>
        </p:spPr>
        <p:txBody>
          <a:bodyPr wrap="none" lIns="0" tIns="0" rIns="0" bIns="0" anchor="ctr" anchorCtr="0">
            <a:spAutoFit/>
          </a:bodyPr>
          <a:lstStyle>
            <a:lvl1pPr algn="r">
              <a:lnSpc>
                <a:spcPct val="100000"/>
              </a:lnSpc>
              <a:defRPr sz="34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8</a:t>
            </a:r>
          </a:p>
        </p:txBody>
      </p:sp>
      <p:sp>
        <p:nvSpPr>
          <p:cNvPr id="40" name="Textplatzhalter 7"/>
          <p:cNvSpPr>
            <a:spLocks noGrp="1"/>
          </p:cNvSpPr>
          <p:nvPr>
            <p:ph type="body" sz="quarter" idx="50" hasCustomPrompt="1"/>
          </p:nvPr>
        </p:nvSpPr>
        <p:spPr bwMode="gray">
          <a:xfrm>
            <a:off x="4901568" y="2991646"/>
            <a:ext cx="242054" cy="523220"/>
          </a:xfrm>
        </p:spPr>
        <p:txBody>
          <a:bodyPr wrap="none" lIns="0" tIns="0" rIns="0" bIns="0" anchor="ctr" anchorCtr="0">
            <a:spAutoFit/>
          </a:bodyPr>
          <a:lstStyle>
            <a:lvl1pPr algn="r">
              <a:lnSpc>
                <a:spcPct val="100000"/>
              </a:lnSpc>
              <a:defRPr sz="34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9</a:t>
            </a:r>
          </a:p>
        </p:txBody>
      </p:sp>
      <p:sp>
        <p:nvSpPr>
          <p:cNvPr id="41" name="Textplatzhalter 7"/>
          <p:cNvSpPr>
            <a:spLocks noGrp="1"/>
          </p:cNvSpPr>
          <p:nvPr>
            <p:ph type="body" sz="quarter" idx="51" hasCustomPrompt="1"/>
          </p:nvPr>
        </p:nvSpPr>
        <p:spPr bwMode="gray">
          <a:xfrm>
            <a:off x="4659515" y="3795104"/>
            <a:ext cx="484107" cy="523220"/>
          </a:xfrm>
        </p:spPr>
        <p:txBody>
          <a:bodyPr wrap="none" lIns="0" tIns="0" rIns="0" bIns="0" anchor="ctr" anchorCtr="0">
            <a:spAutoFit/>
          </a:bodyPr>
          <a:lstStyle>
            <a:lvl1pPr algn="r">
              <a:lnSpc>
                <a:spcPct val="100000"/>
              </a:lnSpc>
              <a:defRPr sz="34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10</a:t>
            </a:r>
          </a:p>
        </p:txBody>
      </p:sp>
      <p:sp>
        <p:nvSpPr>
          <p:cNvPr id="42" name="Textplatzhalter 7"/>
          <p:cNvSpPr>
            <a:spLocks noGrp="1"/>
          </p:cNvSpPr>
          <p:nvPr>
            <p:ph type="body" sz="quarter" idx="52" hasCustomPrompt="1"/>
          </p:nvPr>
        </p:nvSpPr>
        <p:spPr bwMode="gray">
          <a:xfrm>
            <a:off x="4691895" y="4598562"/>
            <a:ext cx="451727" cy="523220"/>
          </a:xfrm>
        </p:spPr>
        <p:txBody>
          <a:bodyPr wrap="none" lIns="0" tIns="0" rIns="0" bIns="0" anchor="ctr" anchorCtr="0">
            <a:spAutoFit/>
          </a:bodyPr>
          <a:lstStyle>
            <a:lvl1pPr algn="r">
              <a:lnSpc>
                <a:spcPct val="100000"/>
              </a:lnSpc>
              <a:defRPr sz="34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11</a:t>
            </a:r>
          </a:p>
        </p:txBody>
      </p:sp>
      <p:sp>
        <p:nvSpPr>
          <p:cNvPr id="43" name="Textplatzhalter 7"/>
          <p:cNvSpPr>
            <a:spLocks noGrp="1"/>
          </p:cNvSpPr>
          <p:nvPr>
            <p:ph type="body" sz="quarter" idx="53" hasCustomPrompt="1"/>
          </p:nvPr>
        </p:nvSpPr>
        <p:spPr bwMode="gray">
          <a:xfrm>
            <a:off x="4659515" y="5402020"/>
            <a:ext cx="484107" cy="523220"/>
          </a:xfrm>
        </p:spPr>
        <p:txBody>
          <a:bodyPr wrap="none" lIns="0" tIns="0" rIns="0" bIns="0" anchor="ctr" anchorCtr="0">
            <a:spAutoFit/>
          </a:bodyPr>
          <a:lstStyle>
            <a:lvl1pPr algn="r">
              <a:lnSpc>
                <a:spcPct val="100000"/>
              </a:lnSpc>
              <a:defRPr sz="3400" b="0">
                <a:solidFill>
                  <a:schemeClr val="accent1"/>
                </a:solidFill>
              </a:defRPr>
            </a:lvl1pPr>
            <a:lvl2pPr>
              <a:lnSpc>
                <a:spcPts val="2200"/>
              </a:lnSpc>
              <a:defRPr sz="1800">
                <a:solidFill>
                  <a:schemeClr val="bg2"/>
                </a:solidFill>
              </a:defRPr>
            </a:lvl2pPr>
            <a:lvl3pPr>
              <a:lnSpc>
                <a:spcPts val="2200"/>
              </a:lnSpc>
              <a:defRPr sz="1800">
                <a:solidFill>
                  <a:schemeClr val="accent2"/>
                </a:solidFill>
              </a:defRPr>
            </a:lvl3pPr>
            <a:lvl4pPr>
              <a:lnSpc>
                <a:spcPts val="2200"/>
              </a:lnSpc>
              <a:defRPr sz="1800">
                <a:solidFill>
                  <a:schemeClr val="accent2"/>
                </a:solidFill>
              </a:defRPr>
            </a:lvl4pPr>
            <a:lvl5pPr>
              <a:lnSpc>
                <a:spcPts val="2200"/>
              </a:lnSpc>
              <a:defRPr sz="1800">
                <a:solidFill>
                  <a:schemeClr val="accent2"/>
                </a:solidFill>
              </a:defRPr>
            </a:lvl5pPr>
          </a:lstStyle>
          <a:p>
            <a:pPr lvl="0"/>
            <a:r>
              <a:rPr lang="de-DE" dirty="0"/>
              <a:t>12</a:t>
            </a:r>
          </a:p>
        </p:txBody>
      </p:sp>
    </p:spTree>
    <p:extLst>
      <p:ext uri="{BB962C8B-B14F-4D97-AF65-F5344CB8AC3E}">
        <p14:creationId xmlns:p14="http://schemas.microsoft.com/office/powerpoint/2010/main" val="115186743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535699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5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4000"/>
              </a:lnSpc>
              <a:spcBef>
                <a:spcPct val="0"/>
              </a:spcBef>
              <a:spcAft>
                <a:spcPct val="0"/>
              </a:spcAft>
            </a:pPr>
            <a:endParaRPr lang="de-DE" sz="3600" b="0" i="0" baseline="0" dirty="0">
              <a:latin typeface="Arial" panose="020B0604020202020204" pitchFamily="34" charset="0"/>
              <a:ea typeface="+mj-ea"/>
              <a:cs typeface="+mj-cs"/>
              <a:sym typeface="Arial Narrow" panose="020B0606020202030204" pitchFamily="34" charset="0"/>
            </a:endParaRPr>
          </a:p>
        </p:txBody>
      </p:sp>
      <p:pic>
        <p:nvPicPr>
          <p:cNvPr id="4" name="Grafik 3"/>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bwMode="gray">
          <a:xfrm>
            <a:off x="254" y="0"/>
            <a:ext cx="9143492" cy="6858000"/>
          </a:xfrm>
          <a:prstGeom prst="rect">
            <a:avLst/>
          </a:prstGeom>
        </p:spPr>
      </p:pic>
      <p:sp>
        <p:nvSpPr>
          <p:cNvPr id="40" name="Rechteck 39"/>
          <p:cNvSpPr/>
          <p:nvPr userDrawn="1"/>
        </p:nvSpPr>
        <p:spPr bwMode="gray">
          <a:xfrm>
            <a:off x="7019923" y="0"/>
            <a:ext cx="1638301" cy="163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7" name="Gruppieren 26"/>
          <p:cNvGrpSpPr/>
          <p:nvPr userDrawn="1"/>
        </p:nvGrpSpPr>
        <p:grpSpPr bwMode="gray">
          <a:xfrm>
            <a:off x="7510042" y="325513"/>
            <a:ext cx="823913" cy="328613"/>
            <a:chOff x="323850" y="6294680"/>
            <a:chExt cx="823913" cy="328613"/>
          </a:xfrm>
        </p:grpSpPr>
        <p:sp>
          <p:nvSpPr>
            <p:cNvPr id="28" name="Freeform 11"/>
            <p:cNvSpPr>
              <a:spLocks noEditPoints="1"/>
            </p:cNvSpPr>
            <p:nvPr userDrawn="1"/>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Rectangle 12"/>
            <p:cNvSpPr>
              <a:spLocks noChangeArrowheads="1"/>
            </p:cNvSpPr>
            <p:nvPr userDrawn="1"/>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13"/>
            <p:cNvSpPr>
              <a:spLocks noChangeArrowheads="1"/>
            </p:cNvSpPr>
            <p:nvPr userDrawn="1"/>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Rectangle 14"/>
            <p:cNvSpPr>
              <a:spLocks noChangeArrowheads="1"/>
            </p:cNvSpPr>
            <p:nvPr userDrawn="1"/>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Rectangle 15"/>
            <p:cNvSpPr>
              <a:spLocks noChangeArrowheads="1"/>
            </p:cNvSpPr>
            <p:nvPr userDrawn="1"/>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7" name="Textplatzhalter 10"/>
          <p:cNvSpPr>
            <a:spLocks noGrp="1"/>
          </p:cNvSpPr>
          <p:nvPr>
            <p:ph type="body" sz="quarter" idx="12" hasCustomPrompt="1"/>
          </p:nvPr>
        </p:nvSpPr>
        <p:spPr bwMode="gray">
          <a:xfrm>
            <a:off x="323850" y="6512732"/>
            <a:ext cx="2880000" cy="128240"/>
          </a:xfrm>
        </p:spPr>
        <p:txBody>
          <a:bodyPr>
            <a:spAutoFit/>
          </a:bodyPr>
          <a:lstStyle>
            <a:lvl1pPr>
              <a:lnSpc>
                <a:spcPts val="960"/>
              </a:lnSpc>
              <a:defRPr sz="800" b="0">
                <a:solidFill>
                  <a:schemeClr val="bg1"/>
                </a:solidFill>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dirty="0"/>
              <a:t>Marketing-Unterlage</a:t>
            </a:r>
          </a:p>
        </p:txBody>
      </p:sp>
      <p:sp>
        <p:nvSpPr>
          <p:cNvPr id="9" name="Titel 8"/>
          <p:cNvSpPr>
            <a:spLocks noGrp="1"/>
          </p:cNvSpPr>
          <p:nvPr>
            <p:ph type="title" hasCustomPrompt="1"/>
          </p:nvPr>
        </p:nvSpPr>
        <p:spPr bwMode="gray">
          <a:xfrm>
            <a:off x="324172" y="1988840"/>
            <a:ext cx="6480000" cy="512128"/>
          </a:xfrm>
        </p:spPr>
        <p:txBody>
          <a:bodyPr anchor="t">
            <a:spAutoFit/>
          </a:bodyPr>
          <a:lstStyle>
            <a:lvl1pPr algn="ctr">
              <a:lnSpc>
                <a:spcPct val="104000"/>
              </a:lnSpc>
              <a:defRPr sz="3200" i="1" baseline="0">
                <a:solidFill>
                  <a:schemeClr val="bg1"/>
                </a:solidFill>
              </a:defRPr>
            </a:lvl1pPr>
          </a:lstStyle>
          <a:p>
            <a:r>
              <a:rPr lang="de-DE" dirty="0"/>
              <a:t>Platzhalter für ein Zitat</a:t>
            </a:r>
          </a:p>
        </p:txBody>
      </p:sp>
      <p:grpSp>
        <p:nvGrpSpPr>
          <p:cNvPr id="16" name="Gruppieren 15"/>
          <p:cNvGrpSpPr/>
          <p:nvPr userDrawn="1"/>
        </p:nvGrpSpPr>
        <p:grpSpPr bwMode="gray">
          <a:xfrm>
            <a:off x="-122806" y="-125583"/>
            <a:ext cx="9390074" cy="7104692"/>
            <a:chOff x="-122806" y="-125583"/>
            <a:chExt cx="9390074" cy="7104692"/>
          </a:xfrm>
        </p:grpSpPr>
        <p:sp>
          <p:nvSpPr>
            <p:cNvPr id="18" name="Freihandform 17"/>
            <p:cNvSpPr/>
            <p:nvPr userDrawn="1"/>
          </p:nvSpPr>
          <p:spPr bwMode="gray">
            <a:xfrm>
              <a:off x="9159268"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ihandform 19"/>
            <p:cNvSpPr/>
            <p:nvPr userDrawn="1"/>
          </p:nvSpPr>
          <p:spPr bwMode="gray">
            <a:xfrm>
              <a:off x="9159268"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ihandform 20"/>
            <p:cNvSpPr/>
            <p:nvPr userDrawn="1"/>
          </p:nvSpPr>
          <p:spPr bwMode="gray">
            <a:xfrm>
              <a:off x="-122806"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ihandform 22"/>
            <p:cNvSpPr/>
            <p:nvPr userDrawn="1"/>
          </p:nvSpPr>
          <p:spPr bwMode="gray">
            <a:xfrm>
              <a:off x="-122806"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ihandform 23"/>
            <p:cNvSpPr/>
            <p:nvPr userDrawn="1"/>
          </p:nvSpPr>
          <p:spPr bwMode="gray">
            <a:xfrm>
              <a:off x="439198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ihandform 24"/>
            <p:cNvSpPr/>
            <p:nvPr userDrawn="1"/>
          </p:nvSpPr>
          <p:spPr bwMode="gray">
            <a:xfrm>
              <a:off x="475202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ihandform 25"/>
            <p:cNvSpPr/>
            <p:nvPr userDrawn="1"/>
          </p:nvSpPr>
          <p:spPr bwMode="gray">
            <a:xfrm>
              <a:off x="323528"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ihandform 32"/>
            <p:cNvSpPr/>
            <p:nvPr userDrawn="1"/>
          </p:nvSpPr>
          <p:spPr bwMode="gray">
            <a:xfrm>
              <a:off x="8820472"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userDrawn="1"/>
          </p:nvSpPr>
          <p:spPr bwMode="gray">
            <a:xfrm>
              <a:off x="439198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ihandform 34"/>
            <p:cNvSpPr/>
            <p:nvPr userDrawn="1"/>
          </p:nvSpPr>
          <p:spPr bwMode="gray">
            <a:xfrm>
              <a:off x="475202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ihandform 35"/>
            <p:cNvSpPr/>
            <p:nvPr userDrawn="1"/>
          </p:nvSpPr>
          <p:spPr bwMode="gray">
            <a:xfrm>
              <a:off x="323528"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ihandform 36"/>
            <p:cNvSpPr/>
            <p:nvPr userDrawn="1"/>
          </p:nvSpPr>
          <p:spPr bwMode="gray">
            <a:xfrm>
              <a:off x="8820472"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platzhalter 10"/>
          <p:cNvSpPr>
            <a:spLocks noGrp="1"/>
          </p:cNvSpPr>
          <p:nvPr>
            <p:ph type="body" sz="quarter" idx="13" hasCustomPrompt="1"/>
          </p:nvPr>
        </p:nvSpPr>
        <p:spPr bwMode="gray">
          <a:xfrm>
            <a:off x="324172" y="3865646"/>
            <a:ext cx="6480000" cy="128240"/>
          </a:xfrm>
        </p:spPr>
        <p:txBody>
          <a:bodyPr>
            <a:spAutoFit/>
          </a:bodyPr>
          <a:lstStyle>
            <a:lvl1pPr algn="r">
              <a:lnSpc>
                <a:spcPts val="960"/>
              </a:lnSpc>
              <a:defRPr sz="1000" b="0">
                <a:solidFill>
                  <a:schemeClr val="bg1"/>
                </a:solidFill>
              </a:defRPr>
            </a:lvl1pPr>
            <a:lvl2pPr>
              <a:lnSpc>
                <a:spcPts val="1700"/>
              </a:lnSpc>
              <a:defRPr sz="1400" b="1"/>
            </a:lvl2pPr>
            <a:lvl3pPr>
              <a:lnSpc>
                <a:spcPts val="1700"/>
              </a:lnSpc>
              <a:defRPr sz="1400" b="1"/>
            </a:lvl3pPr>
            <a:lvl4pPr>
              <a:lnSpc>
                <a:spcPts val="1700"/>
              </a:lnSpc>
              <a:defRPr sz="1400" b="1"/>
            </a:lvl4pPr>
            <a:lvl5pPr>
              <a:lnSpc>
                <a:spcPts val="1700"/>
              </a:lnSpc>
              <a:defRPr sz="1400" b="1"/>
            </a:lvl5pPr>
          </a:lstStyle>
          <a:p>
            <a:pPr lvl="0"/>
            <a:r>
              <a:rPr lang="de-DE"/>
              <a:t>Vorname Nachname des Autors oder Quelle</a:t>
            </a:r>
            <a:endParaRPr lang="de-DE" dirty="0"/>
          </a:p>
        </p:txBody>
      </p:sp>
    </p:spTree>
    <p:extLst>
      <p:ext uri="{BB962C8B-B14F-4D97-AF65-F5344CB8AC3E}">
        <p14:creationId xmlns:p14="http://schemas.microsoft.com/office/powerpoint/2010/main" val="388799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image" Target="../media/image1.emf"/><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oleObject" Target="../embeddings/oleObject22.bin"/><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tags" Target="../tags/tag44.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tags" Target="../tags/tag4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vmlDrawing" Target="../drawings/vmlDrawing22.v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tags" Target="../tags/tag4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 Id="rId30" Type="http://schemas.openxmlformats.org/officeDocument/2006/relationships/tags" Target="../tags/tag45.xml"/><Relationship Id="rId35" Type="http://schemas.openxmlformats.org/officeDocument/2006/relationships/oleObject" Target="../embeddings/oleObject23.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image" Target="../media/image1.emf"/><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vmlDrawing" Target="../drawings/vmlDrawing31.v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oleObject" Target="../embeddings/oleObject40.bin"/><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theme" Target="../theme/theme3.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tags" Target="../tags/tag8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tags" Target="../tags/tag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9"/>
            </p:custDataLst>
            <p:extLst>
              <p:ext uri="{D42A27DB-BD31-4B8C-83A1-F6EECF244321}">
                <p14:modId xmlns:p14="http://schemas.microsoft.com/office/powerpoint/2010/main" val="790365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3" name="think-cell Folie" r:id="rId31" imgW="344" imgH="345" progId="TCLayout.ActiveDocument.1">
                  <p:embed/>
                </p:oleObj>
              </mc:Choice>
              <mc:Fallback>
                <p:oleObj name="think-cell Folie" r:id="rId31" imgW="344" imgH="345" progId="TCLayout.ActiveDocument.1">
                  <p:embed/>
                  <p:pic>
                    <p:nvPicPr>
                      <p:cNvPr id="0" name=""/>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970"/>
              </a:lnSpc>
              <a:spcBef>
                <a:spcPct val="0"/>
              </a:spcBef>
              <a:spcAft>
                <a:spcPct val="0"/>
              </a:spcAft>
            </a:pPr>
            <a:endParaRPr lang="de-DE" sz="2700" b="0" i="0" baseline="0" dirty="0">
              <a:latin typeface="Arial" panose="020B0604020202020204" pitchFamily="34" charset="0"/>
              <a:ea typeface="+mj-ea"/>
              <a:cs typeface="+mj-cs"/>
              <a:sym typeface="Arial Narrow" panose="020B0606020202030204" pitchFamily="34" charset="0"/>
            </a:endParaRPr>
          </a:p>
        </p:txBody>
      </p:sp>
      <p:sp>
        <p:nvSpPr>
          <p:cNvPr id="2" name="Titelplatzhalter 1"/>
          <p:cNvSpPr>
            <a:spLocks noGrp="1"/>
          </p:cNvSpPr>
          <p:nvPr>
            <p:ph type="title"/>
          </p:nvPr>
        </p:nvSpPr>
        <p:spPr bwMode="gray">
          <a:xfrm>
            <a:off x="323528" y="260648"/>
            <a:ext cx="8496300" cy="791865"/>
          </a:xfrm>
          <a:prstGeom prst="rect">
            <a:avLst/>
          </a:prstGeom>
        </p:spPr>
        <p:txBody>
          <a:bodyPr vert="horz" lIns="0" tIns="0" rIns="0" bIns="0" rtlCol="0" anchor="t">
            <a:noAutofit/>
          </a:bodyPr>
          <a:lstStyle/>
          <a:p>
            <a:r>
              <a:rPr lang="de-DE" noProof="0" dirty="0"/>
              <a:t>Titelmasterformat durch Klicken bearbeiten</a:t>
            </a:r>
          </a:p>
        </p:txBody>
      </p:sp>
      <p:sp>
        <p:nvSpPr>
          <p:cNvPr id="3" name="Textplatzhalter 2"/>
          <p:cNvSpPr>
            <a:spLocks noGrp="1"/>
          </p:cNvSpPr>
          <p:nvPr>
            <p:ph type="body" idx="1"/>
          </p:nvPr>
        </p:nvSpPr>
        <p:spPr bwMode="gray">
          <a:xfrm>
            <a:off x="323528" y="1268759"/>
            <a:ext cx="8496300" cy="49320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Fußzeilenplatzhalter 4"/>
          <p:cNvSpPr>
            <a:spLocks noGrp="1"/>
          </p:cNvSpPr>
          <p:nvPr userDrawn="1">
            <p:ph type="ftr" sz="quarter" idx="3"/>
          </p:nvPr>
        </p:nvSpPr>
        <p:spPr bwMode="gray">
          <a:xfrm>
            <a:off x="1259632" y="6510241"/>
            <a:ext cx="7163172" cy="138499"/>
          </a:xfrm>
          <a:prstGeom prst="rect">
            <a:avLst/>
          </a:prstGeom>
        </p:spPr>
        <p:txBody>
          <a:bodyPr vert="horz" wrap="square" lIns="0" tIns="0" rIns="0" bIns="0" rtlCol="0" anchor="ctr">
            <a:spAutoFit/>
          </a:bodyPr>
          <a:lstStyle>
            <a:lvl1pPr algn="r">
              <a:lnSpc>
                <a:spcPct val="100000"/>
              </a:lnSpc>
              <a:defRPr sz="900">
                <a:solidFill>
                  <a:schemeClr val="accent1"/>
                </a:solidFill>
              </a:defRPr>
            </a:lvl1pPr>
          </a:lstStyle>
          <a:p>
            <a:r>
              <a:rPr lang="de-DE" noProof="0"/>
              <a:t>HDI CleverInvest Basisrente | Schulungs-Unterlage | Januar 2023</a:t>
            </a:r>
            <a:endParaRPr lang="de-DE" noProof="0" dirty="0"/>
          </a:p>
        </p:txBody>
      </p:sp>
      <p:sp>
        <p:nvSpPr>
          <p:cNvPr id="6" name="Foliennummernplatzhalter 5"/>
          <p:cNvSpPr>
            <a:spLocks noGrp="1"/>
          </p:cNvSpPr>
          <p:nvPr userDrawn="1">
            <p:ph type="sldNum" sz="quarter" idx="4"/>
          </p:nvPr>
        </p:nvSpPr>
        <p:spPr bwMode="gray">
          <a:xfrm>
            <a:off x="8496437" y="6510241"/>
            <a:ext cx="324036" cy="138499"/>
          </a:xfrm>
          <a:prstGeom prst="rect">
            <a:avLst/>
          </a:prstGeom>
        </p:spPr>
        <p:txBody>
          <a:bodyPr vert="horz" wrap="square" lIns="0" tIns="0" rIns="0" bIns="0" rtlCol="0" anchor="ctr">
            <a:spAutoFit/>
          </a:bodyPr>
          <a:lstStyle>
            <a:lvl1pPr algn="r">
              <a:lnSpc>
                <a:spcPct val="100000"/>
              </a:lnSpc>
              <a:defRPr sz="900">
                <a:solidFill>
                  <a:schemeClr val="accent1"/>
                </a:solidFill>
              </a:defRPr>
            </a:lvl1pPr>
          </a:lstStyle>
          <a:p>
            <a:fld id="{7EC6429F-8EBA-4254-B9C8-295228AFE7F1}" type="slidenum">
              <a:rPr lang="de-DE" noProof="0" smtClean="0"/>
              <a:pPr/>
              <a:t>‹Nr.›</a:t>
            </a:fld>
            <a:endParaRPr lang="de-DE" noProof="0" dirty="0"/>
          </a:p>
        </p:txBody>
      </p:sp>
      <p:grpSp>
        <p:nvGrpSpPr>
          <p:cNvPr id="16" name="Gruppieren 15"/>
          <p:cNvGrpSpPr>
            <a:grpSpLocks noChangeAspect="1"/>
          </p:cNvGrpSpPr>
          <p:nvPr userDrawn="1"/>
        </p:nvGrpSpPr>
        <p:grpSpPr bwMode="gray">
          <a:xfrm>
            <a:off x="323850" y="6407293"/>
            <a:ext cx="541565" cy="216000"/>
            <a:chOff x="323850" y="6294680"/>
            <a:chExt cx="823913" cy="328613"/>
          </a:xfrm>
        </p:grpSpPr>
        <p:sp>
          <p:nvSpPr>
            <p:cNvPr id="17" name="Freeform 11"/>
            <p:cNvSpPr>
              <a:spLocks noEditPoints="1"/>
            </p:cNvSpPr>
            <p:nvPr userDrawn="1"/>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8" name="Rectangle 12"/>
            <p:cNvSpPr>
              <a:spLocks noChangeArrowheads="1"/>
            </p:cNvSpPr>
            <p:nvPr userDrawn="1"/>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9" name="Rectangle 13"/>
            <p:cNvSpPr>
              <a:spLocks noChangeArrowheads="1"/>
            </p:cNvSpPr>
            <p:nvPr userDrawn="1"/>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20" name="Rectangle 14"/>
            <p:cNvSpPr>
              <a:spLocks noChangeArrowheads="1"/>
            </p:cNvSpPr>
            <p:nvPr userDrawn="1"/>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21" name="Rectangle 15"/>
            <p:cNvSpPr>
              <a:spLocks noChangeArrowheads="1"/>
            </p:cNvSpPr>
            <p:nvPr userDrawn="1"/>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grpSp>
        <p:nvGrpSpPr>
          <p:cNvPr id="33" name="Gruppieren 32"/>
          <p:cNvGrpSpPr/>
          <p:nvPr userDrawn="1"/>
        </p:nvGrpSpPr>
        <p:grpSpPr bwMode="gray">
          <a:xfrm>
            <a:off x="-122806" y="-125583"/>
            <a:ext cx="9390074" cy="7104692"/>
            <a:chOff x="-122806" y="-125583"/>
            <a:chExt cx="9390074" cy="7104692"/>
          </a:xfrm>
        </p:grpSpPr>
        <p:sp>
          <p:nvSpPr>
            <p:cNvPr id="34" name="Freihandform 33"/>
            <p:cNvSpPr/>
            <p:nvPr userDrawn="1"/>
          </p:nvSpPr>
          <p:spPr bwMode="gray">
            <a:xfrm>
              <a:off x="9159268"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6" name="Freihandform 35"/>
            <p:cNvSpPr/>
            <p:nvPr userDrawn="1"/>
          </p:nvSpPr>
          <p:spPr bwMode="gray">
            <a:xfrm>
              <a:off x="9159268"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7" name="Freihandform 36"/>
            <p:cNvSpPr/>
            <p:nvPr userDrawn="1"/>
          </p:nvSpPr>
          <p:spPr bwMode="gray">
            <a:xfrm>
              <a:off x="-122806"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9" name="Freihandform 38"/>
            <p:cNvSpPr/>
            <p:nvPr userDrawn="1"/>
          </p:nvSpPr>
          <p:spPr bwMode="gray">
            <a:xfrm>
              <a:off x="-122806"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0" name="Freihandform 39"/>
            <p:cNvSpPr/>
            <p:nvPr userDrawn="1"/>
          </p:nvSpPr>
          <p:spPr bwMode="gray">
            <a:xfrm>
              <a:off x="439198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1" name="Freihandform 40"/>
            <p:cNvSpPr/>
            <p:nvPr userDrawn="1"/>
          </p:nvSpPr>
          <p:spPr bwMode="gray">
            <a:xfrm>
              <a:off x="475202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2" name="Freihandform 41"/>
            <p:cNvSpPr/>
            <p:nvPr userDrawn="1"/>
          </p:nvSpPr>
          <p:spPr bwMode="gray">
            <a:xfrm>
              <a:off x="323528"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3" name="Freihandform 42"/>
            <p:cNvSpPr/>
            <p:nvPr userDrawn="1"/>
          </p:nvSpPr>
          <p:spPr bwMode="gray">
            <a:xfrm>
              <a:off x="8820472"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4" name="Freihandform 43"/>
            <p:cNvSpPr/>
            <p:nvPr userDrawn="1"/>
          </p:nvSpPr>
          <p:spPr bwMode="gray">
            <a:xfrm>
              <a:off x="439198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5" name="Freihandform 44"/>
            <p:cNvSpPr/>
            <p:nvPr userDrawn="1"/>
          </p:nvSpPr>
          <p:spPr bwMode="gray">
            <a:xfrm>
              <a:off x="475202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6" name="Freihandform 45"/>
            <p:cNvSpPr/>
            <p:nvPr userDrawn="1"/>
          </p:nvSpPr>
          <p:spPr bwMode="gray">
            <a:xfrm>
              <a:off x="323528"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7" name="Freihandform 46"/>
            <p:cNvSpPr/>
            <p:nvPr userDrawn="1"/>
          </p:nvSpPr>
          <p:spPr bwMode="gray">
            <a:xfrm>
              <a:off x="8820472"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grpSp>
    </p:spTree>
    <p:extLst>
      <p:ext uri="{BB962C8B-B14F-4D97-AF65-F5344CB8AC3E}">
        <p14:creationId xmlns:p14="http://schemas.microsoft.com/office/powerpoint/2010/main" val="2447823322"/>
      </p:ext>
    </p:extLst>
  </p:cSld>
  <p:clrMap bg1="lt1" tx1="dk1" bg2="lt2" tx2="dk2" accent1="accent1" accent2="accent2" accent3="accent3" accent4="accent4" accent5="accent5" accent6="accent6" hlink="hlink" folHlink="folHlink"/>
  <p:sldLayoutIdLst>
    <p:sldLayoutId id="2147483693" r:id="rId1"/>
    <p:sldLayoutId id="2147483681" r:id="rId2"/>
    <p:sldLayoutId id="2147483694" r:id="rId3"/>
    <p:sldLayoutId id="2147483684" r:id="rId4"/>
    <p:sldLayoutId id="2147483685" r:id="rId5"/>
    <p:sldLayoutId id="2147483687" r:id="rId6"/>
    <p:sldLayoutId id="2147483664" r:id="rId7"/>
    <p:sldLayoutId id="2147483663" r:id="rId8"/>
    <p:sldLayoutId id="2147483655" r:id="rId9"/>
    <p:sldLayoutId id="2147483665" r:id="rId10"/>
    <p:sldLayoutId id="2147483688" r:id="rId11"/>
    <p:sldLayoutId id="2147483689" r:id="rId12"/>
    <p:sldLayoutId id="2147483661" r:id="rId13"/>
    <p:sldLayoutId id="2147483667" r:id="rId14"/>
    <p:sldLayoutId id="2147483676" r:id="rId15"/>
    <p:sldLayoutId id="2147483671" r:id="rId16"/>
    <p:sldLayoutId id="2147483672" r:id="rId17"/>
    <p:sldLayoutId id="2147483673" r:id="rId18"/>
    <p:sldLayoutId id="2147483690" r:id="rId19"/>
    <p:sldLayoutId id="2147483677" r:id="rId20"/>
    <p:sldLayoutId id="2147483674" r:id="rId21"/>
    <p:sldLayoutId id="2147483678" r:id="rId22"/>
    <p:sldLayoutId id="2147483675" r:id="rId23"/>
    <p:sldLayoutId id="2147483679" r:id="rId24"/>
    <p:sldLayoutId id="2147483691" r:id="rId25"/>
    <p:sldLayoutId id="2147483692" r:id="rId26"/>
  </p:sldLayoutIdLst>
  <p:hf hdr="0" dt="0"/>
  <p:txStyles>
    <p:titleStyle>
      <a:lvl1pPr algn="l" defTabSz="914400" rtl="0" eaLnBrk="1" latinLnBrk="0" hangingPunct="1">
        <a:lnSpc>
          <a:spcPts val="2970"/>
        </a:lnSpc>
        <a:spcBef>
          <a:spcPct val="0"/>
        </a:spcBef>
        <a:buNone/>
        <a:defRPr sz="2700" kern="1200">
          <a:solidFill>
            <a:schemeClr val="accent2"/>
          </a:solidFill>
          <a:latin typeface="+mj-lt"/>
          <a:ea typeface="+mj-ea"/>
          <a:cs typeface="+mj-cs"/>
        </a:defRPr>
      </a:lvl1pPr>
    </p:titleStyle>
    <p:body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4" userDrawn="1">
          <p15:clr>
            <a:srgbClr val="F26B43"/>
          </p15:clr>
        </p15:guide>
        <p15:guide id="2" orient="horz" pos="799" userDrawn="1">
          <p15:clr>
            <a:srgbClr val="F26B43"/>
          </p15:clr>
        </p15:guide>
        <p15:guide id="3" orient="horz" pos="3906" userDrawn="1">
          <p15:clr>
            <a:srgbClr val="F26B43"/>
          </p15:clr>
        </p15:guide>
        <p15:guide id="4" pos="5556" userDrawn="1">
          <p15:clr>
            <a:srgbClr val="F26B43"/>
          </p15:clr>
        </p15:guide>
        <p15:guide id="6" pos="2767" userDrawn="1">
          <p15:clr>
            <a:srgbClr val="F26B43"/>
          </p15:clr>
        </p15:guide>
        <p15:guide id="7" pos="29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9"/>
            </p:custDataLst>
            <p:extLst>
              <p:ext uri="{D42A27DB-BD31-4B8C-83A1-F6EECF244321}">
                <p14:modId xmlns:p14="http://schemas.microsoft.com/office/powerpoint/2010/main" val="97670688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2574" name="think-cell Folie" r:id="rId33" imgW="344" imgH="345" progId="TCLayout.ActiveDocument.1">
                  <p:embed/>
                </p:oleObj>
              </mc:Choice>
              <mc:Fallback>
                <p:oleObj name="think-cell Folie" r:id="rId33" imgW="344" imgH="345" progId="TCLayout.ActiveDocument.1">
                  <p:embed/>
                  <p:pic>
                    <p:nvPicPr>
                      <p:cNvPr id="8" name="Objekt 7" hidden="1"/>
                      <p:cNvPicPr/>
                      <p:nvPr/>
                    </p:nvPicPr>
                    <p:blipFill>
                      <a:blip r:embed="rId34"/>
                      <a:stretch>
                        <a:fillRect/>
                      </a:stretch>
                    </p:blipFill>
                    <p:spPr>
                      <a:xfrm>
                        <a:off x="1589" y="1588"/>
                        <a:ext cx="1588" cy="1588"/>
                      </a:xfrm>
                      <a:prstGeom prst="rect">
                        <a:avLst/>
                      </a:prstGeom>
                    </p:spPr>
                  </p:pic>
                </p:oleObj>
              </mc:Fallback>
            </mc:AlternateContent>
          </a:graphicData>
        </a:graphic>
      </p:graphicFrame>
      <p:sp>
        <p:nvSpPr>
          <p:cNvPr id="7" name="Rechteck 6" hidden="1"/>
          <p:cNvSpPr/>
          <p:nvPr>
            <p:custDataLst>
              <p:tags r:id="rId30"/>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2" name="Titelplatzhalter 1"/>
          <p:cNvSpPr>
            <a:spLocks noGrp="1"/>
          </p:cNvSpPr>
          <p:nvPr>
            <p:ph type="title"/>
          </p:nvPr>
        </p:nvSpPr>
        <p:spPr bwMode="gray">
          <a:xfrm>
            <a:off x="251520" y="260650"/>
            <a:ext cx="8640000" cy="792000"/>
          </a:xfrm>
          <a:prstGeom prst="rect">
            <a:avLst/>
          </a:prstGeom>
        </p:spPr>
        <p:txBody>
          <a:bodyPr vert="horz" lIns="0" tIns="0" rIns="0" bIns="0" rtlCol="0" anchor="t">
            <a:noAutofit/>
          </a:bodyPr>
          <a:lstStyle/>
          <a:p>
            <a:r>
              <a:rPr lang="de-DE" noProof="0" dirty="0"/>
              <a:t>Titelmasterformat durch Klicken bearbeiten</a:t>
            </a:r>
          </a:p>
        </p:txBody>
      </p:sp>
      <p:sp>
        <p:nvSpPr>
          <p:cNvPr id="3" name="Textplatzhalter 2"/>
          <p:cNvSpPr>
            <a:spLocks noGrp="1"/>
          </p:cNvSpPr>
          <p:nvPr>
            <p:ph type="body" idx="1"/>
          </p:nvPr>
        </p:nvSpPr>
        <p:spPr bwMode="gray">
          <a:xfrm>
            <a:off x="251520" y="1268759"/>
            <a:ext cx="8640000" cy="49320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Fußzeilenplatzhalter 4"/>
          <p:cNvSpPr>
            <a:spLocks noGrp="1"/>
          </p:cNvSpPr>
          <p:nvPr>
            <p:ph type="ftr" sz="quarter" idx="3"/>
          </p:nvPr>
        </p:nvSpPr>
        <p:spPr bwMode="gray">
          <a:xfrm>
            <a:off x="1474847" y="6527555"/>
            <a:ext cx="7128000" cy="103875"/>
          </a:xfrm>
          <a:prstGeom prst="rect">
            <a:avLst/>
          </a:prstGeom>
        </p:spPr>
        <p:txBody>
          <a:bodyPr vert="horz" wrap="square" lIns="0" tIns="0" rIns="0" bIns="0" rtlCol="0" anchor="ctr">
            <a:spAutoFit/>
          </a:bodyPr>
          <a:lstStyle>
            <a:lvl1pPr algn="r">
              <a:lnSpc>
                <a:spcPct val="100000"/>
              </a:lnSpc>
              <a:defRPr sz="675">
                <a:solidFill>
                  <a:schemeClr val="bg2"/>
                </a:solidFill>
              </a:defRPr>
            </a:lvl1pPr>
          </a:lstStyle>
          <a:p>
            <a:r>
              <a:rPr lang="de-DE"/>
              <a:t>HDI CleverInvest Basisrente | Schulungs-Unterlage | Januar 2023</a:t>
            </a:r>
            <a:endParaRPr lang="de-DE" dirty="0"/>
          </a:p>
        </p:txBody>
      </p:sp>
      <p:sp>
        <p:nvSpPr>
          <p:cNvPr id="6" name="Foliennummernplatzhalter 5"/>
          <p:cNvSpPr>
            <a:spLocks noGrp="1"/>
          </p:cNvSpPr>
          <p:nvPr>
            <p:ph type="sldNum" sz="quarter" idx="4"/>
          </p:nvPr>
        </p:nvSpPr>
        <p:spPr bwMode="gray">
          <a:xfrm>
            <a:off x="8676480" y="6527555"/>
            <a:ext cx="216000" cy="103875"/>
          </a:xfrm>
          <a:prstGeom prst="rect">
            <a:avLst/>
          </a:prstGeom>
        </p:spPr>
        <p:txBody>
          <a:bodyPr vert="horz" wrap="square" lIns="0" tIns="0" rIns="0" bIns="0" rtlCol="0" anchor="ctr">
            <a:spAutoFit/>
          </a:bodyPr>
          <a:lstStyle>
            <a:lvl1pPr algn="r">
              <a:lnSpc>
                <a:spcPct val="100000"/>
              </a:lnSpc>
              <a:defRPr sz="675">
                <a:solidFill>
                  <a:schemeClr val="bg2"/>
                </a:solidFill>
              </a:defRPr>
            </a:lvl1pPr>
          </a:lstStyle>
          <a:p>
            <a:fld id="{7EC6429F-8EBA-4254-B9C8-295228AFE7F1}" type="slidenum">
              <a:rPr lang="de-DE" smtClean="0"/>
              <a:pPr/>
              <a:t>‹Nr.›</a:t>
            </a:fld>
            <a:endParaRPr lang="de-DE" dirty="0"/>
          </a:p>
        </p:txBody>
      </p:sp>
      <p:grpSp>
        <p:nvGrpSpPr>
          <p:cNvPr id="33" name="Gruppieren 32"/>
          <p:cNvGrpSpPr/>
          <p:nvPr/>
        </p:nvGrpSpPr>
        <p:grpSpPr bwMode="gray">
          <a:xfrm>
            <a:off x="-122806" y="-125583"/>
            <a:ext cx="9390074" cy="7104692"/>
            <a:chOff x="-122806" y="-125583"/>
            <a:chExt cx="9390074" cy="7104692"/>
          </a:xfrm>
        </p:grpSpPr>
        <p:sp>
          <p:nvSpPr>
            <p:cNvPr id="34" name="Freihandform 33"/>
            <p:cNvSpPr/>
            <p:nvPr/>
          </p:nvSpPr>
          <p:spPr bwMode="gray">
            <a:xfrm>
              <a:off x="9159268"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36" name="Freihandform 35"/>
            <p:cNvSpPr/>
            <p:nvPr/>
          </p:nvSpPr>
          <p:spPr bwMode="gray">
            <a:xfrm>
              <a:off x="9159268"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37" name="Freihandform 36"/>
            <p:cNvSpPr/>
            <p:nvPr/>
          </p:nvSpPr>
          <p:spPr bwMode="gray">
            <a:xfrm>
              <a:off x="-122806"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39" name="Freihandform 38"/>
            <p:cNvSpPr/>
            <p:nvPr/>
          </p:nvSpPr>
          <p:spPr bwMode="gray">
            <a:xfrm>
              <a:off x="-122806"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0" name="Freihandform 39"/>
            <p:cNvSpPr/>
            <p:nvPr/>
          </p:nvSpPr>
          <p:spPr bwMode="gray">
            <a:xfrm>
              <a:off x="4436985"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1" name="Freihandform 40"/>
            <p:cNvSpPr/>
            <p:nvPr/>
          </p:nvSpPr>
          <p:spPr bwMode="gray">
            <a:xfrm>
              <a:off x="4707015"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2" name="Freihandform 41"/>
            <p:cNvSpPr/>
            <p:nvPr/>
          </p:nvSpPr>
          <p:spPr bwMode="gray">
            <a:xfrm>
              <a:off x="25152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3" name="Freihandform 42"/>
            <p:cNvSpPr/>
            <p:nvPr/>
          </p:nvSpPr>
          <p:spPr bwMode="gray">
            <a:xfrm>
              <a:off x="889248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4" name="Freihandform 43"/>
            <p:cNvSpPr/>
            <p:nvPr/>
          </p:nvSpPr>
          <p:spPr bwMode="gray">
            <a:xfrm>
              <a:off x="4436985"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5" name="Freihandform 44"/>
            <p:cNvSpPr/>
            <p:nvPr/>
          </p:nvSpPr>
          <p:spPr bwMode="gray">
            <a:xfrm>
              <a:off x="4707015"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6" name="Freihandform 45"/>
            <p:cNvSpPr/>
            <p:nvPr/>
          </p:nvSpPr>
          <p:spPr bwMode="gray">
            <a:xfrm>
              <a:off x="25152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47" name="Freihandform 46"/>
            <p:cNvSpPr/>
            <p:nvPr/>
          </p:nvSpPr>
          <p:spPr bwMode="gray">
            <a:xfrm>
              <a:off x="889248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grpSp>
      <p:grpSp>
        <p:nvGrpSpPr>
          <p:cNvPr id="27" name="Gruppieren 26"/>
          <p:cNvGrpSpPr>
            <a:grpSpLocks noChangeAspect="1"/>
          </p:cNvGrpSpPr>
          <p:nvPr/>
        </p:nvGrpSpPr>
        <p:grpSpPr bwMode="gray">
          <a:xfrm>
            <a:off x="251520" y="6407293"/>
            <a:ext cx="406174" cy="216000"/>
            <a:chOff x="323850" y="6294680"/>
            <a:chExt cx="823913" cy="328613"/>
          </a:xfrm>
        </p:grpSpPr>
        <p:sp>
          <p:nvSpPr>
            <p:cNvPr id="28" name="Freeform 11"/>
            <p:cNvSpPr>
              <a:spLocks noEditPoints="1"/>
            </p:cNvSpPr>
            <p:nvPr/>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noProof="0" dirty="0"/>
            </a:p>
          </p:txBody>
        </p:sp>
        <p:sp>
          <p:nvSpPr>
            <p:cNvPr id="29" name="Rectangle 12"/>
            <p:cNvSpPr>
              <a:spLocks noChangeArrowheads="1"/>
            </p:cNvSpPr>
            <p:nvPr/>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noProof="0" dirty="0"/>
            </a:p>
          </p:txBody>
        </p:sp>
        <p:sp>
          <p:nvSpPr>
            <p:cNvPr id="30" name="Rectangle 13"/>
            <p:cNvSpPr>
              <a:spLocks noChangeArrowheads="1"/>
            </p:cNvSpPr>
            <p:nvPr/>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noProof="0" dirty="0"/>
            </a:p>
          </p:txBody>
        </p:sp>
        <p:sp>
          <p:nvSpPr>
            <p:cNvPr id="31" name="Rectangle 14"/>
            <p:cNvSpPr>
              <a:spLocks noChangeArrowheads="1"/>
            </p:cNvSpPr>
            <p:nvPr/>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noProof="0" dirty="0"/>
            </a:p>
          </p:txBody>
        </p:sp>
        <p:sp>
          <p:nvSpPr>
            <p:cNvPr id="32" name="Rectangle 15"/>
            <p:cNvSpPr>
              <a:spLocks noChangeArrowheads="1"/>
            </p:cNvSpPr>
            <p:nvPr/>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noProof="0" dirty="0"/>
            </a:p>
          </p:txBody>
        </p:sp>
      </p:grpSp>
      <p:graphicFrame>
        <p:nvGraphicFramePr>
          <p:cNvPr id="35" name="Objekt 34" hidden="1">
            <a:extLst>
              <a:ext uri="{FF2B5EF4-FFF2-40B4-BE49-F238E27FC236}">
                <a16:creationId xmlns:a16="http://schemas.microsoft.com/office/drawing/2014/main" id="{127A463B-DD90-4710-9C4C-A74A073D19C5}"/>
              </a:ext>
            </a:extLst>
          </p:cNvPr>
          <p:cNvGraphicFramePr>
            <a:graphicFrameLocks noChangeAspect="1"/>
          </p:cNvGraphicFramePr>
          <p:nvPr userDrawn="1">
            <p:custDataLst>
              <p:tags r:id="rId31"/>
            </p:custDataLst>
            <p:extLst>
              <p:ext uri="{D42A27DB-BD31-4B8C-83A1-F6EECF244321}">
                <p14:modId xmlns:p14="http://schemas.microsoft.com/office/powerpoint/2010/main" val="1404407677"/>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2575" name="think-cell Folie" r:id="rId35" imgW="344" imgH="345" progId="TCLayout.ActiveDocument.1">
                  <p:embed/>
                </p:oleObj>
              </mc:Choice>
              <mc:Fallback>
                <p:oleObj name="think-cell Folie" r:id="rId35" imgW="344" imgH="345" progId="TCLayout.ActiveDocument.1">
                  <p:embed/>
                  <p:pic>
                    <p:nvPicPr>
                      <p:cNvPr id="35" name="Objekt 34" hidden="1">
                        <a:extLst>
                          <a:ext uri="{FF2B5EF4-FFF2-40B4-BE49-F238E27FC236}">
                            <a16:creationId xmlns:a16="http://schemas.microsoft.com/office/drawing/2014/main" id="{127A463B-DD90-4710-9C4C-A74A073D19C5}"/>
                          </a:ext>
                        </a:extLst>
                      </p:cNvPr>
                      <p:cNvPicPr/>
                      <p:nvPr/>
                    </p:nvPicPr>
                    <p:blipFill>
                      <a:blip r:embed="rId34"/>
                      <a:stretch>
                        <a:fillRect/>
                      </a:stretch>
                    </p:blipFill>
                    <p:spPr>
                      <a:xfrm>
                        <a:off x="1589" y="1588"/>
                        <a:ext cx="1588" cy="1588"/>
                      </a:xfrm>
                      <a:prstGeom prst="rect">
                        <a:avLst/>
                      </a:prstGeom>
                    </p:spPr>
                  </p:pic>
                </p:oleObj>
              </mc:Fallback>
            </mc:AlternateContent>
          </a:graphicData>
        </a:graphic>
      </p:graphicFrame>
      <p:sp>
        <p:nvSpPr>
          <p:cNvPr id="38" name="Rechteck 37" hidden="1">
            <a:extLst>
              <a:ext uri="{FF2B5EF4-FFF2-40B4-BE49-F238E27FC236}">
                <a16:creationId xmlns:a16="http://schemas.microsoft.com/office/drawing/2014/main" id="{1E274F90-9B02-47E2-9322-3031F1058725}"/>
              </a:ext>
            </a:extLst>
          </p:cNvPr>
          <p:cNvSpPr/>
          <p:nvPr userDrawn="1">
            <p:custDataLst>
              <p:tags r:id="rId3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48" name="Fußzeilenplatzhalter 4">
            <a:extLst>
              <a:ext uri="{FF2B5EF4-FFF2-40B4-BE49-F238E27FC236}">
                <a16:creationId xmlns:a16="http://schemas.microsoft.com/office/drawing/2014/main" id="{93A4CAA5-889B-46A7-9ED7-8D8877173029}"/>
              </a:ext>
            </a:extLst>
          </p:cNvPr>
          <p:cNvSpPr>
            <a:spLocks noGrp="1"/>
          </p:cNvSpPr>
          <p:nvPr>
            <p:ph type="ftr" sz="quarter" idx="3"/>
          </p:nvPr>
        </p:nvSpPr>
        <p:spPr bwMode="gray">
          <a:xfrm>
            <a:off x="1474847" y="6527555"/>
            <a:ext cx="7128000" cy="103875"/>
          </a:xfrm>
          <a:prstGeom prst="rect">
            <a:avLst/>
          </a:prstGeom>
        </p:spPr>
        <p:txBody>
          <a:bodyPr vert="horz" wrap="square" lIns="0" tIns="0" rIns="0" bIns="0" rtlCol="0" anchor="ctr">
            <a:spAutoFit/>
          </a:bodyPr>
          <a:lstStyle>
            <a:lvl1pPr algn="r">
              <a:lnSpc>
                <a:spcPct val="100000"/>
              </a:lnSpc>
              <a:defRPr sz="675">
                <a:solidFill>
                  <a:schemeClr val="bg2"/>
                </a:solidFill>
              </a:defRPr>
            </a:lvl1pPr>
          </a:lstStyle>
          <a:p>
            <a:r>
              <a:rPr lang="de-DE"/>
              <a:t>Titel der Präsentation | Name Referent | Marketing-Unterlage | TT.MM.JJJJ</a:t>
            </a:r>
            <a:endParaRPr lang="de-DE" dirty="0"/>
          </a:p>
        </p:txBody>
      </p:sp>
      <p:sp>
        <p:nvSpPr>
          <p:cNvPr id="49" name="Foliennummernplatzhalter 5">
            <a:extLst>
              <a:ext uri="{FF2B5EF4-FFF2-40B4-BE49-F238E27FC236}">
                <a16:creationId xmlns:a16="http://schemas.microsoft.com/office/drawing/2014/main" id="{B53CEAF9-95EB-4362-BD30-9D558841649E}"/>
              </a:ext>
            </a:extLst>
          </p:cNvPr>
          <p:cNvSpPr>
            <a:spLocks noGrp="1"/>
          </p:cNvSpPr>
          <p:nvPr>
            <p:ph type="sldNum" sz="quarter" idx="4"/>
          </p:nvPr>
        </p:nvSpPr>
        <p:spPr bwMode="gray">
          <a:xfrm>
            <a:off x="8676480" y="6527555"/>
            <a:ext cx="216000" cy="103875"/>
          </a:xfrm>
          <a:prstGeom prst="rect">
            <a:avLst/>
          </a:prstGeom>
        </p:spPr>
        <p:txBody>
          <a:bodyPr vert="horz" wrap="square" lIns="0" tIns="0" rIns="0" bIns="0" rtlCol="0" anchor="ctr">
            <a:spAutoFit/>
          </a:bodyPr>
          <a:lstStyle>
            <a:lvl1pPr algn="r">
              <a:lnSpc>
                <a:spcPct val="100000"/>
              </a:lnSpc>
              <a:defRPr sz="675">
                <a:solidFill>
                  <a:schemeClr val="bg2"/>
                </a:solidFill>
              </a:defRPr>
            </a:lvl1pPr>
          </a:lstStyle>
          <a:p>
            <a:fld id="{7EC6429F-8EBA-4254-B9C8-295228AFE7F1}" type="slidenum">
              <a:rPr lang="de-DE" smtClean="0"/>
              <a:pPr/>
              <a:t>‹Nr.›</a:t>
            </a:fld>
            <a:endParaRPr lang="de-DE" dirty="0"/>
          </a:p>
        </p:txBody>
      </p:sp>
      <p:grpSp>
        <p:nvGrpSpPr>
          <p:cNvPr id="50" name="Gruppieren 49">
            <a:extLst>
              <a:ext uri="{FF2B5EF4-FFF2-40B4-BE49-F238E27FC236}">
                <a16:creationId xmlns:a16="http://schemas.microsoft.com/office/drawing/2014/main" id="{B9FFF382-2CAC-467E-A060-2EF2E6FD7A27}"/>
              </a:ext>
            </a:extLst>
          </p:cNvPr>
          <p:cNvGrpSpPr/>
          <p:nvPr userDrawn="1"/>
        </p:nvGrpSpPr>
        <p:grpSpPr bwMode="gray">
          <a:xfrm>
            <a:off x="-122806" y="-125583"/>
            <a:ext cx="9390074" cy="7104692"/>
            <a:chOff x="-122806" y="-125583"/>
            <a:chExt cx="9390074" cy="7104692"/>
          </a:xfrm>
        </p:grpSpPr>
        <p:sp>
          <p:nvSpPr>
            <p:cNvPr id="51" name="Freihandform 33">
              <a:extLst>
                <a:ext uri="{FF2B5EF4-FFF2-40B4-BE49-F238E27FC236}">
                  <a16:creationId xmlns:a16="http://schemas.microsoft.com/office/drawing/2014/main" id="{8F0E9F89-C9CA-472D-BEA9-6D5C01235AF0}"/>
                </a:ext>
              </a:extLst>
            </p:cNvPr>
            <p:cNvSpPr/>
            <p:nvPr userDrawn="1"/>
          </p:nvSpPr>
          <p:spPr bwMode="gray">
            <a:xfrm>
              <a:off x="9159268"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2" name="Freihandform 35">
              <a:extLst>
                <a:ext uri="{FF2B5EF4-FFF2-40B4-BE49-F238E27FC236}">
                  <a16:creationId xmlns:a16="http://schemas.microsoft.com/office/drawing/2014/main" id="{3013318D-A3E7-4F12-B3D6-4E705B9CF076}"/>
                </a:ext>
              </a:extLst>
            </p:cNvPr>
            <p:cNvSpPr/>
            <p:nvPr userDrawn="1"/>
          </p:nvSpPr>
          <p:spPr bwMode="gray">
            <a:xfrm>
              <a:off x="9159268"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3" name="Freihandform 36">
              <a:extLst>
                <a:ext uri="{FF2B5EF4-FFF2-40B4-BE49-F238E27FC236}">
                  <a16:creationId xmlns:a16="http://schemas.microsoft.com/office/drawing/2014/main" id="{8682CEAB-17C3-4C46-91DC-A949E14C7D1C}"/>
                </a:ext>
              </a:extLst>
            </p:cNvPr>
            <p:cNvSpPr/>
            <p:nvPr userDrawn="1"/>
          </p:nvSpPr>
          <p:spPr bwMode="gray">
            <a:xfrm>
              <a:off x="-122806" y="1268760"/>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4" name="Freihandform 38">
              <a:extLst>
                <a:ext uri="{FF2B5EF4-FFF2-40B4-BE49-F238E27FC236}">
                  <a16:creationId xmlns:a16="http://schemas.microsoft.com/office/drawing/2014/main" id="{406CD9FB-7FA3-4F92-81EA-241888006E9E}"/>
                </a:ext>
              </a:extLst>
            </p:cNvPr>
            <p:cNvSpPr/>
            <p:nvPr userDrawn="1"/>
          </p:nvSpPr>
          <p:spPr bwMode="gray">
            <a:xfrm>
              <a:off x="-122806" y="6201308"/>
              <a:ext cx="108000" cy="0"/>
            </a:xfrm>
            <a:custGeom>
              <a:avLst/>
              <a:gdLst>
                <a:gd name="connsiteX0" fmla="*/ 0 w 181232"/>
                <a:gd name="connsiteY0" fmla="*/ 0 h 0"/>
                <a:gd name="connsiteX1" fmla="*/ 181232 w 181232"/>
                <a:gd name="connsiteY1" fmla="*/ 0 h 0"/>
              </a:gdLst>
              <a:ahLst/>
              <a:cxnLst>
                <a:cxn ang="0">
                  <a:pos x="connsiteX0" y="connsiteY0"/>
                </a:cxn>
                <a:cxn ang="0">
                  <a:pos x="connsiteX1" y="connsiteY1"/>
                </a:cxn>
              </a:cxnLst>
              <a:rect l="l" t="t" r="r" b="b"/>
              <a:pathLst>
                <a:path w="181232">
                  <a:moveTo>
                    <a:pt x="0" y="0"/>
                  </a:moveTo>
                  <a:lnTo>
                    <a:pt x="18123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5" name="Freihandform 39">
              <a:extLst>
                <a:ext uri="{FF2B5EF4-FFF2-40B4-BE49-F238E27FC236}">
                  <a16:creationId xmlns:a16="http://schemas.microsoft.com/office/drawing/2014/main" id="{DE37B94E-170B-4375-A905-C917DA844C4B}"/>
                </a:ext>
              </a:extLst>
            </p:cNvPr>
            <p:cNvSpPr/>
            <p:nvPr userDrawn="1"/>
          </p:nvSpPr>
          <p:spPr bwMode="gray">
            <a:xfrm>
              <a:off x="4436985"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6" name="Freihandform 40">
              <a:extLst>
                <a:ext uri="{FF2B5EF4-FFF2-40B4-BE49-F238E27FC236}">
                  <a16:creationId xmlns:a16="http://schemas.microsoft.com/office/drawing/2014/main" id="{1B5C8C13-3F15-4EF0-8124-75AA9AC102FB}"/>
                </a:ext>
              </a:extLst>
            </p:cNvPr>
            <p:cNvSpPr/>
            <p:nvPr userDrawn="1"/>
          </p:nvSpPr>
          <p:spPr bwMode="gray">
            <a:xfrm>
              <a:off x="4707015"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7" name="Freihandform 41">
              <a:extLst>
                <a:ext uri="{FF2B5EF4-FFF2-40B4-BE49-F238E27FC236}">
                  <a16:creationId xmlns:a16="http://schemas.microsoft.com/office/drawing/2014/main" id="{B7B8C3F0-8AA6-4C97-81A1-C4606B1D1E95}"/>
                </a:ext>
              </a:extLst>
            </p:cNvPr>
            <p:cNvSpPr/>
            <p:nvPr userDrawn="1"/>
          </p:nvSpPr>
          <p:spPr bwMode="gray">
            <a:xfrm>
              <a:off x="25152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8" name="Freihandform 42">
              <a:extLst>
                <a:ext uri="{FF2B5EF4-FFF2-40B4-BE49-F238E27FC236}">
                  <a16:creationId xmlns:a16="http://schemas.microsoft.com/office/drawing/2014/main" id="{1EBD1BA1-391D-48DB-BA98-7F272ECFA324}"/>
                </a:ext>
              </a:extLst>
            </p:cNvPr>
            <p:cNvSpPr/>
            <p:nvPr userDrawn="1"/>
          </p:nvSpPr>
          <p:spPr bwMode="gray">
            <a:xfrm>
              <a:off x="8892480" y="-125583"/>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59" name="Freihandform 43">
              <a:extLst>
                <a:ext uri="{FF2B5EF4-FFF2-40B4-BE49-F238E27FC236}">
                  <a16:creationId xmlns:a16="http://schemas.microsoft.com/office/drawing/2014/main" id="{D89653AB-6699-4768-8791-C5A95DEFF197}"/>
                </a:ext>
              </a:extLst>
            </p:cNvPr>
            <p:cNvSpPr/>
            <p:nvPr userDrawn="1"/>
          </p:nvSpPr>
          <p:spPr bwMode="gray">
            <a:xfrm>
              <a:off x="4436985"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60" name="Freihandform 44">
              <a:extLst>
                <a:ext uri="{FF2B5EF4-FFF2-40B4-BE49-F238E27FC236}">
                  <a16:creationId xmlns:a16="http://schemas.microsoft.com/office/drawing/2014/main" id="{F9C8342F-BFDB-4B81-9A75-374E4EEF1B77}"/>
                </a:ext>
              </a:extLst>
            </p:cNvPr>
            <p:cNvSpPr/>
            <p:nvPr userDrawn="1"/>
          </p:nvSpPr>
          <p:spPr bwMode="gray">
            <a:xfrm>
              <a:off x="4707015"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61" name="Freihandform 45">
              <a:extLst>
                <a:ext uri="{FF2B5EF4-FFF2-40B4-BE49-F238E27FC236}">
                  <a16:creationId xmlns:a16="http://schemas.microsoft.com/office/drawing/2014/main" id="{52D64BF7-BE3A-41D4-993C-237DFBAE8A93}"/>
                </a:ext>
              </a:extLst>
            </p:cNvPr>
            <p:cNvSpPr/>
            <p:nvPr userDrawn="1"/>
          </p:nvSpPr>
          <p:spPr bwMode="gray">
            <a:xfrm>
              <a:off x="25152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sp>
          <p:nvSpPr>
            <p:cNvPr id="62" name="Freihandform 46">
              <a:extLst>
                <a:ext uri="{FF2B5EF4-FFF2-40B4-BE49-F238E27FC236}">
                  <a16:creationId xmlns:a16="http://schemas.microsoft.com/office/drawing/2014/main" id="{91DAB81B-9D94-4CD6-B983-050D58F060AD}"/>
                </a:ext>
              </a:extLst>
            </p:cNvPr>
            <p:cNvSpPr/>
            <p:nvPr userDrawn="1"/>
          </p:nvSpPr>
          <p:spPr bwMode="gray">
            <a:xfrm>
              <a:off x="8892480" y="6871109"/>
              <a:ext cx="0" cy="108000"/>
            </a:xfrm>
            <a:custGeom>
              <a:avLst/>
              <a:gdLst>
                <a:gd name="connsiteX0" fmla="*/ 0 w 0"/>
                <a:gd name="connsiteY0" fmla="*/ 0 h 131806"/>
                <a:gd name="connsiteX1" fmla="*/ 0 w 0"/>
                <a:gd name="connsiteY1" fmla="*/ 131806 h 131806"/>
              </a:gdLst>
              <a:ahLst/>
              <a:cxnLst>
                <a:cxn ang="0">
                  <a:pos x="connsiteX0" y="connsiteY0"/>
                </a:cxn>
                <a:cxn ang="0">
                  <a:pos x="connsiteX1" y="connsiteY1"/>
                </a:cxn>
              </a:cxnLst>
              <a:rect l="l" t="t" r="r" b="b"/>
              <a:pathLst>
                <a:path h="131806">
                  <a:moveTo>
                    <a:pt x="0" y="0"/>
                  </a:moveTo>
                  <a:lnTo>
                    <a:pt x="0" y="131806"/>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noProof="0" dirty="0"/>
            </a:p>
          </p:txBody>
        </p:sp>
      </p:grpSp>
      <p:grpSp>
        <p:nvGrpSpPr>
          <p:cNvPr id="63" name="Gruppieren 62">
            <a:extLst>
              <a:ext uri="{FF2B5EF4-FFF2-40B4-BE49-F238E27FC236}">
                <a16:creationId xmlns:a16="http://schemas.microsoft.com/office/drawing/2014/main" id="{0B033280-EFA7-4694-A7E6-730A70B4A819}"/>
              </a:ext>
            </a:extLst>
          </p:cNvPr>
          <p:cNvGrpSpPr>
            <a:grpSpLocks noChangeAspect="1"/>
          </p:cNvGrpSpPr>
          <p:nvPr userDrawn="1"/>
        </p:nvGrpSpPr>
        <p:grpSpPr bwMode="gray">
          <a:xfrm>
            <a:off x="251520" y="6407293"/>
            <a:ext cx="406174" cy="216000"/>
            <a:chOff x="323850" y="6294680"/>
            <a:chExt cx="823913" cy="328613"/>
          </a:xfrm>
        </p:grpSpPr>
        <p:sp>
          <p:nvSpPr>
            <p:cNvPr id="64" name="Freeform 11">
              <a:extLst>
                <a:ext uri="{FF2B5EF4-FFF2-40B4-BE49-F238E27FC236}">
                  <a16:creationId xmlns:a16="http://schemas.microsoft.com/office/drawing/2014/main" id="{F6729C45-4510-4866-A7A6-6BD969626D08}"/>
                </a:ext>
              </a:extLst>
            </p:cNvPr>
            <p:cNvSpPr>
              <a:spLocks noEditPoints="1"/>
            </p:cNvSpPr>
            <p:nvPr userDrawn="1"/>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noProof="0" dirty="0"/>
            </a:p>
          </p:txBody>
        </p:sp>
        <p:sp>
          <p:nvSpPr>
            <p:cNvPr id="65" name="Rectangle 12">
              <a:extLst>
                <a:ext uri="{FF2B5EF4-FFF2-40B4-BE49-F238E27FC236}">
                  <a16:creationId xmlns:a16="http://schemas.microsoft.com/office/drawing/2014/main" id="{86AAEADF-58B9-4D38-AA28-F9F025374DF3}"/>
                </a:ext>
              </a:extLst>
            </p:cNvPr>
            <p:cNvSpPr>
              <a:spLocks noChangeArrowheads="1"/>
            </p:cNvSpPr>
            <p:nvPr userDrawn="1"/>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noProof="0" dirty="0"/>
            </a:p>
          </p:txBody>
        </p:sp>
        <p:sp>
          <p:nvSpPr>
            <p:cNvPr id="66" name="Rectangle 13">
              <a:extLst>
                <a:ext uri="{FF2B5EF4-FFF2-40B4-BE49-F238E27FC236}">
                  <a16:creationId xmlns:a16="http://schemas.microsoft.com/office/drawing/2014/main" id="{630644FB-6C46-4133-A6CD-C6521B857700}"/>
                </a:ext>
              </a:extLst>
            </p:cNvPr>
            <p:cNvSpPr>
              <a:spLocks noChangeArrowheads="1"/>
            </p:cNvSpPr>
            <p:nvPr userDrawn="1"/>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noProof="0" dirty="0"/>
            </a:p>
          </p:txBody>
        </p:sp>
        <p:sp>
          <p:nvSpPr>
            <p:cNvPr id="67" name="Rectangle 14">
              <a:extLst>
                <a:ext uri="{FF2B5EF4-FFF2-40B4-BE49-F238E27FC236}">
                  <a16:creationId xmlns:a16="http://schemas.microsoft.com/office/drawing/2014/main" id="{766F42B8-A0E2-493E-8B95-82301A126B7B}"/>
                </a:ext>
              </a:extLst>
            </p:cNvPr>
            <p:cNvSpPr>
              <a:spLocks noChangeArrowheads="1"/>
            </p:cNvSpPr>
            <p:nvPr userDrawn="1"/>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noProof="0" dirty="0"/>
            </a:p>
          </p:txBody>
        </p:sp>
        <p:sp>
          <p:nvSpPr>
            <p:cNvPr id="68" name="Rectangle 15">
              <a:extLst>
                <a:ext uri="{FF2B5EF4-FFF2-40B4-BE49-F238E27FC236}">
                  <a16:creationId xmlns:a16="http://schemas.microsoft.com/office/drawing/2014/main" id="{4D05397F-27CB-47C6-98CF-21EA8A2235AD}"/>
                </a:ext>
              </a:extLst>
            </p:cNvPr>
            <p:cNvSpPr>
              <a:spLocks noChangeArrowheads="1"/>
            </p:cNvSpPr>
            <p:nvPr userDrawn="1"/>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noProof="0" dirty="0"/>
            </a:p>
          </p:txBody>
        </p:sp>
      </p:grpSp>
    </p:spTree>
    <p:extLst>
      <p:ext uri="{BB962C8B-B14F-4D97-AF65-F5344CB8AC3E}">
        <p14:creationId xmlns:p14="http://schemas.microsoft.com/office/powerpoint/2010/main" val="215872064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Lst>
  <p:hf hdr="0" dt="0"/>
  <p:txStyles>
    <p:titleStyle>
      <a:lvl1pPr algn="l" defTabSz="685800" rtl="0" eaLnBrk="1" latinLnBrk="0" hangingPunct="1">
        <a:lnSpc>
          <a:spcPts val="2228"/>
        </a:lnSpc>
        <a:spcBef>
          <a:spcPct val="0"/>
        </a:spcBef>
        <a:buNone/>
        <a:defRPr sz="2025" kern="1200">
          <a:solidFill>
            <a:schemeClr val="bg2"/>
          </a:solidFill>
          <a:latin typeface="+mj-lt"/>
          <a:ea typeface="+mj-ea"/>
          <a:cs typeface="+mj-cs"/>
        </a:defRPr>
      </a:lvl1pPr>
    </p:titleStyle>
    <p:bodyStyle>
      <a:lvl1pPr marL="0" indent="0" algn="l" defTabSz="685800" rtl="0" eaLnBrk="1" latinLnBrk="0" hangingPunct="1">
        <a:lnSpc>
          <a:spcPct val="104000"/>
        </a:lnSpc>
        <a:spcBef>
          <a:spcPts val="900"/>
        </a:spcBef>
        <a:buSzPct val="110000"/>
        <a:buFont typeface="Wingdings" panose="05000000000000000000" pitchFamily="2" charset="2"/>
        <a:buNone/>
        <a:defRPr sz="1200" b="1" kern="1200">
          <a:solidFill>
            <a:schemeClr val="tx1"/>
          </a:solidFill>
          <a:latin typeface="+mn-lt"/>
          <a:ea typeface="+mn-ea"/>
          <a:cs typeface="+mn-cs"/>
        </a:defRPr>
      </a:lvl1pPr>
      <a:lvl2pPr marL="0" indent="0" algn="l" defTabSz="685800" rtl="0" eaLnBrk="1" latinLnBrk="0" hangingPunct="1">
        <a:lnSpc>
          <a:spcPct val="104000"/>
        </a:lnSpc>
        <a:spcBef>
          <a:spcPts val="600"/>
        </a:spcBef>
        <a:buSzPct val="110000"/>
        <a:buFont typeface="Wingdings" panose="05000000000000000000" pitchFamily="2" charset="2"/>
        <a:buNone/>
        <a:defRPr sz="1200" kern="1200">
          <a:solidFill>
            <a:schemeClr val="tx1"/>
          </a:solidFill>
          <a:latin typeface="+mn-lt"/>
          <a:ea typeface="+mn-ea"/>
          <a:cs typeface="+mn-cs"/>
        </a:defRPr>
      </a:lvl2pPr>
      <a:lvl3pPr marL="175500" indent="-175500" algn="l" defTabSz="685800" rtl="0" eaLnBrk="1" latinLnBrk="0" hangingPunct="1">
        <a:lnSpc>
          <a:spcPct val="104000"/>
        </a:lnSpc>
        <a:spcBef>
          <a:spcPts val="450"/>
        </a:spcBef>
        <a:buSzPct val="110000"/>
        <a:buFont typeface="Wingdings" panose="05000000000000000000" pitchFamily="2" charset="2"/>
        <a:buChar char="§"/>
        <a:defRPr sz="1200" kern="1200">
          <a:solidFill>
            <a:schemeClr val="tx1"/>
          </a:solidFill>
          <a:latin typeface="+mn-lt"/>
          <a:ea typeface="+mn-ea"/>
          <a:cs typeface="+mn-cs"/>
        </a:defRPr>
      </a:lvl3pPr>
      <a:lvl4pPr marL="351000" indent="-175500" algn="l" defTabSz="685800" rtl="0" eaLnBrk="1" latinLnBrk="0" hangingPunct="1">
        <a:lnSpc>
          <a:spcPct val="104000"/>
        </a:lnSpc>
        <a:spcBef>
          <a:spcPts val="225"/>
        </a:spcBef>
        <a:buSzPct val="110000"/>
        <a:buFont typeface="Wingdings" panose="05000000000000000000" pitchFamily="2" charset="2"/>
        <a:buChar char="§"/>
        <a:defRPr sz="1200" kern="1200">
          <a:solidFill>
            <a:schemeClr val="tx1"/>
          </a:solidFill>
          <a:latin typeface="+mn-lt"/>
          <a:ea typeface="+mn-ea"/>
          <a:cs typeface="+mn-cs"/>
        </a:defRPr>
      </a:lvl4pPr>
      <a:lvl5pPr marL="526500" indent="-175500" algn="l" defTabSz="685800" rtl="0" eaLnBrk="1" latinLnBrk="0" hangingPunct="1">
        <a:lnSpc>
          <a:spcPct val="104000"/>
        </a:lnSpc>
        <a:spcBef>
          <a:spcPts val="225"/>
        </a:spcBef>
        <a:buSzPct val="110000"/>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11">
          <p15:clr>
            <a:srgbClr val="F26B43"/>
          </p15:clr>
        </p15:guide>
        <p15:guide id="9" orient="horz" pos="799">
          <p15:clr>
            <a:srgbClr val="F26B43"/>
          </p15:clr>
        </p15:guide>
        <p15:guide id="10" orient="horz" pos="3906">
          <p15:clr>
            <a:srgbClr val="F26B43"/>
          </p15:clr>
        </p15:guide>
        <p15:guide id="11" pos="7469">
          <p15:clr>
            <a:srgbClr val="F26B43"/>
          </p15:clr>
        </p15:guide>
        <p15:guide id="12" pos="3727">
          <p15:clr>
            <a:srgbClr val="F26B43"/>
          </p15:clr>
        </p15:guide>
        <p15:guide id="13" pos="395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30"/>
            </p:custDataLst>
            <p:extLst>
              <p:ext uri="{D42A27DB-BD31-4B8C-83A1-F6EECF244321}">
                <p14:modId xmlns:p14="http://schemas.microsoft.com/office/powerpoint/2010/main" val="230625004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1757" name="think-cell Folie" r:id="rId32" imgW="344" imgH="345" progId="TCLayout.ActiveDocument.1">
                  <p:embed/>
                </p:oleObj>
              </mc:Choice>
              <mc:Fallback>
                <p:oleObj name="think-cell Folie" r:id="rId32" imgW="344" imgH="345" progId="TCLayout.ActiveDocument.1">
                  <p:embed/>
                  <p:pic>
                    <p:nvPicPr>
                      <p:cNvPr id="8" name="Objekt 7" hidden="1"/>
                      <p:cNvPicPr/>
                      <p:nvPr/>
                    </p:nvPicPr>
                    <p:blipFill>
                      <a:blip r:embed="rId33"/>
                      <a:stretch>
                        <a:fillRect/>
                      </a:stretch>
                    </p:blipFill>
                    <p:spPr>
                      <a:xfrm>
                        <a:off x="1589" y="1588"/>
                        <a:ext cx="1588" cy="1588"/>
                      </a:xfrm>
                      <a:prstGeom prst="rect">
                        <a:avLst/>
                      </a:prstGeom>
                    </p:spPr>
                  </p:pic>
                </p:oleObj>
              </mc:Fallback>
            </mc:AlternateContent>
          </a:graphicData>
        </a:graphic>
      </p:graphicFrame>
      <p:sp>
        <p:nvSpPr>
          <p:cNvPr id="7" name="Rechteck 6" hidden="1"/>
          <p:cNvSpPr/>
          <p:nvPr userDrawn="1">
            <p:custDataLst>
              <p:tags r:id="rId31"/>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228"/>
              </a:lnSpc>
              <a:spcBef>
                <a:spcPct val="0"/>
              </a:spcBef>
              <a:spcAft>
                <a:spcPct val="0"/>
              </a:spcAft>
            </a:pPr>
            <a:endParaRPr lang="de-DE" sz="2025" b="0" i="0" baseline="0" dirty="0">
              <a:latin typeface="Arial" panose="020B0604020202020204" pitchFamily="34" charset="0"/>
              <a:ea typeface="+mj-ea"/>
              <a:cs typeface="+mj-cs"/>
              <a:sym typeface="Arial" panose="020B0604020202020204" pitchFamily="34" charset="0"/>
            </a:endParaRPr>
          </a:p>
        </p:txBody>
      </p:sp>
      <p:sp>
        <p:nvSpPr>
          <p:cNvPr id="2" name="Titelplatzhalter 1"/>
          <p:cNvSpPr>
            <a:spLocks noGrp="1"/>
          </p:cNvSpPr>
          <p:nvPr>
            <p:ph type="title"/>
          </p:nvPr>
        </p:nvSpPr>
        <p:spPr bwMode="gray">
          <a:xfrm>
            <a:off x="251520" y="260650"/>
            <a:ext cx="8640000" cy="791865"/>
          </a:xfrm>
          <a:prstGeom prst="rect">
            <a:avLst/>
          </a:prstGeom>
        </p:spPr>
        <p:txBody>
          <a:bodyPr vert="horz" lIns="0" tIns="0" rIns="0" bIns="0" rtlCol="0" anchor="t">
            <a:noAutofit/>
          </a:bodyPr>
          <a:lstStyle/>
          <a:p>
            <a:r>
              <a:rPr lang="de-DE" noProof="0" dirty="0"/>
              <a:t>Titelmasterformat durch Klicken bearbeiten</a:t>
            </a:r>
          </a:p>
        </p:txBody>
      </p:sp>
      <p:sp>
        <p:nvSpPr>
          <p:cNvPr id="3" name="Textplatzhalter 2"/>
          <p:cNvSpPr>
            <a:spLocks noGrp="1"/>
          </p:cNvSpPr>
          <p:nvPr>
            <p:ph type="body" idx="1"/>
          </p:nvPr>
        </p:nvSpPr>
        <p:spPr bwMode="gray">
          <a:xfrm>
            <a:off x="251520" y="1268759"/>
            <a:ext cx="8640000" cy="49320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Fußzeilenplatzhalter 4"/>
          <p:cNvSpPr>
            <a:spLocks noGrp="1"/>
          </p:cNvSpPr>
          <p:nvPr userDrawn="1">
            <p:ph type="ftr" sz="quarter" idx="3"/>
          </p:nvPr>
        </p:nvSpPr>
        <p:spPr bwMode="gray">
          <a:xfrm>
            <a:off x="1474847" y="6527555"/>
            <a:ext cx="7128000" cy="103875"/>
          </a:xfrm>
          <a:prstGeom prst="rect">
            <a:avLst/>
          </a:prstGeom>
        </p:spPr>
        <p:txBody>
          <a:bodyPr vert="horz" wrap="square" lIns="0" tIns="0" rIns="0" bIns="0" rtlCol="0" anchor="ctr">
            <a:spAutoFit/>
          </a:bodyPr>
          <a:lstStyle>
            <a:lvl1pPr algn="r">
              <a:lnSpc>
                <a:spcPct val="100000"/>
              </a:lnSpc>
              <a:defRPr sz="675">
                <a:solidFill>
                  <a:schemeClr val="accent1"/>
                </a:solidFill>
              </a:defRPr>
            </a:lvl1pPr>
          </a:lstStyle>
          <a:p>
            <a:r>
              <a:rPr lang="de-DE"/>
              <a:t>HDI CleverInvest Basisrente | Schulungs-Unterlage | Januar 2023</a:t>
            </a:r>
            <a:endParaRPr lang="de-DE" dirty="0"/>
          </a:p>
        </p:txBody>
      </p:sp>
      <p:sp>
        <p:nvSpPr>
          <p:cNvPr id="6" name="Foliennummernplatzhalter 5"/>
          <p:cNvSpPr>
            <a:spLocks noGrp="1"/>
          </p:cNvSpPr>
          <p:nvPr userDrawn="1">
            <p:ph type="sldNum" sz="quarter" idx="4"/>
          </p:nvPr>
        </p:nvSpPr>
        <p:spPr bwMode="gray">
          <a:xfrm>
            <a:off x="8676480" y="6527555"/>
            <a:ext cx="216000" cy="103875"/>
          </a:xfrm>
          <a:prstGeom prst="rect">
            <a:avLst/>
          </a:prstGeom>
        </p:spPr>
        <p:txBody>
          <a:bodyPr vert="horz" wrap="square" lIns="0" tIns="0" rIns="0" bIns="0" rtlCol="0" anchor="ctr">
            <a:spAutoFit/>
          </a:bodyPr>
          <a:lstStyle>
            <a:lvl1pPr algn="r">
              <a:lnSpc>
                <a:spcPct val="100000"/>
              </a:lnSpc>
              <a:defRPr sz="675">
                <a:solidFill>
                  <a:schemeClr val="accent1"/>
                </a:solidFill>
              </a:defRPr>
            </a:lvl1pPr>
          </a:lstStyle>
          <a:p>
            <a:fld id="{7EC6429F-8EBA-4254-B9C8-295228AFE7F1}" type="slidenum">
              <a:rPr lang="de-DE" smtClean="0"/>
              <a:pPr/>
              <a:t>‹Nr.›</a:t>
            </a:fld>
            <a:endParaRPr lang="de-DE" dirty="0"/>
          </a:p>
        </p:txBody>
      </p:sp>
      <p:grpSp>
        <p:nvGrpSpPr>
          <p:cNvPr id="27" name="Gruppieren 26"/>
          <p:cNvGrpSpPr>
            <a:grpSpLocks noChangeAspect="1"/>
          </p:cNvGrpSpPr>
          <p:nvPr userDrawn="1"/>
        </p:nvGrpSpPr>
        <p:grpSpPr bwMode="gray">
          <a:xfrm>
            <a:off x="251520" y="6407293"/>
            <a:ext cx="406174" cy="216000"/>
            <a:chOff x="323850" y="6294680"/>
            <a:chExt cx="823913" cy="328613"/>
          </a:xfrm>
        </p:grpSpPr>
        <p:sp>
          <p:nvSpPr>
            <p:cNvPr id="28" name="Freeform 11"/>
            <p:cNvSpPr>
              <a:spLocks noEditPoints="1"/>
            </p:cNvSpPr>
            <p:nvPr userDrawn="1"/>
          </p:nvSpPr>
          <p:spPr bwMode="gray">
            <a:xfrm>
              <a:off x="692441" y="6294680"/>
              <a:ext cx="321615" cy="328613"/>
            </a:xfrm>
            <a:custGeom>
              <a:avLst/>
              <a:gdLst>
                <a:gd name="T0" fmla="*/ 0 w 101"/>
                <a:gd name="T1" fmla="*/ 103 h 103"/>
                <a:gd name="T2" fmla="*/ 38 w 101"/>
                <a:gd name="T3" fmla="*/ 103 h 103"/>
                <a:gd name="T4" fmla="*/ 101 w 101"/>
                <a:gd name="T5" fmla="*/ 51 h 103"/>
                <a:gd name="T6" fmla="*/ 101 w 101"/>
                <a:gd name="T7" fmla="*/ 51 h 103"/>
                <a:gd name="T8" fmla="*/ 39 w 101"/>
                <a:gd name="T9" fmla="*/ 0 h 103"/>
                <a:gd name="T10" fmla="*/ 0 w 101"/>
                <a:gd name="T11" fmla="*/ 0 h 103"/>
                <a:gd name="T12" fmla="*/ 0 w 101"/>
                <a:gd name="T13" fmla="*/ 103 h 103"/>
                <a:gd name="T14" fmla="*/ 35 w 101"/>
                <a:gd name="T15" fmla="*/ 75 h 103"/>
                <a:gd name="T16" fmla="*/ 35 w 101"/>
                <a:gd name="T17" fmla="*/ 29 h 103"/>
                <a:gd name="T18" fmla="*/ 40 w 101"/>
                <a:gd name="T19" fmla="*/ 29 h 103"/>
                <a:gd name="T20" fmla="*/ 66 w 101"/>
                <a:gd name="T21" fmla="*/ 52 h 103"/>
                <a:gd name="T22" fmla="*/ 66 w 101"/>
                <a:gd name="T23" fmla="*/ 52 h 103"/>
                <a:gd name="T24" fmla="*/ 40 w 101"/>
                <a:gd name="T25" fmla="*/ 75 h 103"/>
                <a:gd name="T26" fmla="*/ 35 w 101"/>
                <a:gd name="T2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3">
                  <a:moveTo>
                    <a:pt x="0" y="103"/>
                  </a:moveTo>
                  <a:cubicBezTo>
                    <a:pt x="38" y="103"/>
                    <a:pt x="38" y="103"/>
                    <a:pt x="38" y="103"/>
                  </a:cubicBezTo>
                  <a:cubicBezTo>
                    <a:pt x="80" y="103"/>
                    <a:pt x="101" y="81"/>
                    <a:pt x="101" y="51"/>
                  </a:cubicBezTo>
                  <a:cubicBezTo>
                    <a:pt x="101" y="51"/>
                    <a:pt x="101" y="51"/>
                    <a:pt x="101" y="51"/>
                  </a:cubicBezTo>
                  <a:cubicBezTo>
                    <a:pt x="101" y="21"/>
                    <a:pt x="80" y="0"/>
                    <a:pt x="39" y="0"/>
                  </a:cubicBezTo>
                  <a:cubicBezTo>
                    <a:pt x="0" y="0"/>
                    <a:pt x="0" y="0"/>
                    <a:pt x="0" y="0"/>
                  </a:cubicBezTo>
                  <a:lnTo>
                    <a:pt x="0" y="103"/>
                  </a:lnTo>
                  <a:close/>
                  <a:moveTo>
                    <a:pt x="35" y="75"/>
                  </a:moveTo>
                  <a:cubicBezTo>
                    <a:pt x="35" y="29"/>
                    <a:pt x="35" y="29"/>
                    <a:pt x="35" y="29"/>
                  </a:cubicBezTo>
                  <a:cubicBezTo>
                    <a:pt x="40" y="29"/>
                    <a:pt x="40" y="29"/>
                    <a:pt x="40" y="29"/>
                  </a:cubicBezTo>
                  <a:cubicBezTo>
                    <a:pt x="56" y="29"/>
                    <a:pt x="66" y="36"/>
                    <a:pt x="66" y="52"/>
                  </a:cubicBezTo>
                  <a:cubicBezTo>
                    <a:pt x="66" y="52"/>
                    <a:pt x="66" y="52"/>
                    <a:pt x="66" y="52"/>
                  </a:cubicBezTo>
                  <a:cubicBezTo>
                    <a:pt x="66" y="68"/>
                    <a:pt x="56" y="75"/>
                    <a:pt x="40" y="75"/>
                  </a:cubicBezTo>
                  <a:lnTo>
                    <a:pt x="35" y="75"/>
                  </a:lnTo>
                  <a:close/>
                </a:path>
              </a:pathLst>
            </a:custGeom>
            <a:solidFill>
              <a:srgbClr val="006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350" noProof="0" dirty="0"/>
            </a:p>
          </p:txBody>
        </p:sp>
        <p:sp>
          <p:nvSpPr>
            <p:cNvPr id="29" name="Rectangle 12"/>
            <p:cNvSpPr>
              <a:spLocks noChangeArrowheads="1"/>
            </p:cNvSpPr>
            <p:nvPr userDrawn="1"/>
          </p:nvSpPr>
          <p:spPr bwMode="gray">
            <a:xfrm>
              <a:off x="1039353"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noProof="0" dirty="0"/>
            </a:p>
          </p:txBody>
        </p:sp>
        <p:sp>
          <p:nvSpPr>
            <p:cNvPr id="30" name="Rectangle 13"/>
            <p:cNvSpPr>
              <a:spLocks noChangeArrowheads="1"/>
            </p:cNvSpPr>
            <p:nvPr userDrawn="1"/>
          </p:nvSpPr>
          <p:spPr bwMode="gray">
            <a:xfrm>
              <a:off x="323850" y="6294680"/>
              <a:ext cx="108410"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noProof="0" dirty="0"/>
            </a:p>
          </p:txBody>
        </p:sp>
        <p:sp>
          <p:nvSpPr>
            <p:cNvPr id="31" name="Rectangle 14"/>
            <p:cNvSpPr>
              <a:spLocks noChangeArrowheads="1"/>
            </p:cNvSpPr>
            <p:nvPr userDrawn="1"/>
          </p:nvSpPr>
          <p:spPr bwMode="gray">
            <a:xfrm>
              <a:off x="540668" y="6294680"/>
              <a:ext cx="112022" cy="328613"/>
            </a:xfrm>
            <a:prstGeom prst="rect">
              <a:avLst/>
            </a:prstGeom>
            <a:solidFill>
              <a:srgbClr val="0067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noProof="0" dirty="0"/>
            </a:p>
          </p:txBody>
        </p:sp>
        <p:sp>
          <p:nvSpPr>
            <p:cNvPr id="32" name="Rectangle 15"/>
            <p:cNvSpPr>
              <a:spLocks noChangeArrowheads="1"/>
            </p:cNvSpPr>
            <p:nvPr userDrawn="1"/>
          </p:nvSpPr>
          <p:spPr bwMode="gray">
            <a:xfrm>
              <a:off x="432258" y="6406626"/>
              <a:ext cx="108410" cy="108334"/>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350" noProof="0" dirty="0"/>
            </a:p>
          </p:txBody>
        </p:sp>
      </p:grpSp>
    </p:spTree>
    <p:extLst>
      <p:ext uri="{BB962C8B-B14F-4D97-AF65-F5344CB8AC3E}">
        <p14:creationId xmlns:p14="http://schemas.microsoft.com/office/powerpoint/2010/main" val="55864107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Lst>
  <p:hf hdr="0" dt="0"/>
  <p:txStyles>
    <p:titleStyle>
      <a:lvl1pPr algn="l" defTabSz="685800" rtl="0" eaLnBrk="1" latinLnBrk="0" hangingPunct="1">
        <a:lnSpc>
          <a:spcPts val="2228"/>
        </a:lnSpc>
        <a:spcBef>
          <a:spcPct val="0"/>
        </a:spcBef>
        <a:buNone/>
        <a:defRPr sz="2025" b="1" kern="1200">
          <a:solidFill>
            <a:schemeClr val="accent2"/>
          </a:solidFill>
          <a:latin typeface="+mj-lt"/>
          <a:ea typeface="+mj-ea"/>
          <a:cs typeface="+mj-cs"/>
        </a:defRPr>
      </a:lvl1pPr>
    </p:titleStyle>
    <p:bodyStyle>
      <a:lvl1pPr marL="0" indent="0" algn="l" defTabSz="685800" rtl="0" eaLnBrk="1" latinLnBrk="0" hangingPunct="1">
        <a:lnSpc>
          <a:spcPct val="104000"/>
        </a:lnSpc>
        <a:spcBef>
          <a:spcPts val="900"/>
        </a:spcBef>
        <a:buSzPct val="110000"/>
        <a:buFont typeface="Wingdings" panose="05000000000000000000" pitchFamily="2" charset="2"/>
        <a:buNone/>
        <a:defRPr sz="1200" b="1" kern="1200">
          <a:solidFill>
            <a:schemeClr val="tx1"/>
          </a:solidFill>
          <a:latin typeface="+mn-lt"/>
          <a:ea typeface="+mn-ea"/>
          <a:cs typeface="+mn-cs"/>
        </a:defRPr>
      </a:lvl1pPr>
      <a:lvl2pPr marL="0" indent="0" algn="l" defTabSz="685800" rtl="0" eaLnBrk="1" latinLnBrk="0" hangingPunct="1">
        <a:lnSpc>
          <a:spcPct val="104000"/>
        </a:lnSpc>
        <a:spcBef>
          <a:spcPts val="600"/>
        </a:spcBef>
        <a:buSzPct val="110000"/>
        <a:buFont typeface="Wingdings" panose="05000000000000000000" pitchFamily="2" charset="2"/>
        <a:buNone/>
        <a:defRPr sz="1200" kern="1200">
          <a:solidFill>
            <a:schemeClr val="tx1"/>
          </a:solidFill>
          <a:latin typeface="+mn-lt"/>
          <a:ea typeface="+mn-ea"/>
          <a:cs typeface="+mn-cs"/>
        </a:defRPr>
      </a:lvl2pPr>
      <a:lvl3pPr marL="175500" indent="-175500" algn="l" defTabSz="685800" rtl="0" eaLnBrk="1" latinLnBrk="0" hangingPunct="1">
        <a:lnSpc>
          <a:spcPct val="104000"/>
        </a:lnSpc>
        <a:spcBef>
          <a:spcPts val="450"/>
        </a:spcBef>
        <a:buSzPct val="110000"/>
        <a:buFont typeface="Wingdings" panose="05000000000000000000" pitchFamily="2" charset="2"/>
        <a:buChar char="§"/>
        <a:defRPr sz="1200" kern="1200">
          <a:solidFill>
            <a:schemeClr val="tx1"/>
          </a:solidFill>
          <a:latin typeface="+mn-lt"/>
          <a:ea typeface="+mn-ea"/>
          <a:cs typeface="+mn-cs"/>
        </a:defRPr>
      </a:lvl3pPr>
      <a:lvl4pPr marL="351000" indent="-175500" algn="l" defTabSz="685800" rtl="0" eaLnBrk="1" latinLnBrk="0" hangingPunct="1">
        <a:lnSpc>
          <a:spcPct val="104000"/>
        </a:lnSpc>
        <a:spcBef>
          <a:spcPts val="225"/>
        </a:spcBef>
        <a:buSzPct val="110000"/>
        <a:buFont typeface="Wingdings" panose="05000000000000000000" pitchFamily="2" charset="2"/>
        <a:buChar char="§"/>
        <a:defRPr sz="1200" kern="1200">
          <a:solidFill>
            <a:schemeClr val="tx1"/>
          </a:solidFill>
          <a:latin typeface="+mn-lt"/>
          <a:ea typeface="+mn-ea"/>
          <a:cs typeface="+mn-cs"/>
        </a:defRPr>
      </a:lvl4pPr>
      <a:lvl5pPr marL="526500" indent="-175500" algn="l" defTabSz="685800" rtl="0" eaLnBrk="1" latinLnBrk="0" hangingPunct="1">
        <a:lnSpc>
          <a:spcPct val="104000"/>
        </a:lnSpc>
        <a:spcBef>
          <a:spcPts val="225"/>
        </a:spcBef>
        <a:buSzPct val="110000"/>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orient="horz" pos="799">
          <p15:clr>
            <a:srgbClr val="F26B43"/>
          </p15:clr>
        </p15:guide>
        <p15:guide id="3" orient="horz" pos="3906">
          <p15:clr>
            <a:srgbClr val="F26B43"/>
          </p15:clr>
        </p15:guide>
        <p15:guide id="4" pos="7469">
          <p15:clr>
            <a:srgbClr val="F26B43"/>
          </p15:clr>
        </p15:guide>
        <p15:guide id="6" pos="3727">
          <p15:clr>
            <a:srgbClr val="F26B43"/>
          </p15:clr>
        </p15:guide>
        <p15:guide id="7" pos="395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7.svg"/><Relationship Id="rId2" Type="http://schemas.openxmlformats.org/officeDocument/2006/relationships/image" Target="../media/image34.jpe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18.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53.sv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53.sv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9.xml"/><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6.xml"/><Relationship Id="rId5" Type="http://schemas.openxmlformats.org/officeDocument/2006/relationships/image" Target="../media/image57.jpeg"/><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6.xml"/><Relationship Id="rId5" Type="http://schemas.openxmlformats.org/officeDocument/2006/relationships/image" Target="../media/image57.jpeg"/><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6.xml"/><Relationship Id="rId5" Type="http://schemas.openxmlformats.org/officeDocument/2006/relationships/image" Target="../media/image57.jpeg"/><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6.xml"/><Relationship Id="rId5" Type="http://schemas.openxmlformats.org/officeDocument/2006/relationships/image" Target="../media/image57.jpe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6.xml"/><Relationship Id="rId5" Type="http://schemas.openxmlformats.org/officeDocument/2006/relationships/image" Target="../media/image57.jpeg"/><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svg"/><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52.xml"/><Relationship Id="rId4" Type="http://schemas.openxmlformats.org/officeDocument/2006/relationships/image" Target="../media/image64.sv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64.svg"/></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8.svg"/><Relationship Id="rId7" Type="http://schemas.openxmlformats.org/officeDocument/2006/relationships/image" Target="../media/image68.sv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70.svg"/></Relationships>
</file>

<file path=ppt/slides/_rels/slide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6.xml"/><Relationship Id="rId5" Type="http://schemas.openxmlformats.org/officeDocument/2006/relationships/image" Target="../media/image57.jpe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2.xml"/><Relationship Id="rId5" Type="http://schemas.openxmlformats.org/officeDocument/2006/relationships/image" Target="../media/image18.sv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6.xml"/><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6.xml"/><Relationship Id="rId4" Type="http://schemas.openxmlformats.org/officeDocument/2006/relationships/hyperlink" Target="https://www.hdi.de/aktionen/toolbox-basisrent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svg"/><Relationship Id="rId7"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17.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7.png"/><Relationship Id="rId7"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17.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18.sv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descr="Ein Bild, das draußen, Person enthält.&#10;&#10;Automatisch generierte Beschreibung">
            <a:extLst>
              <a:ext uri="{FF2B5EF4-FFF2-40B4-BE49-F238E27FC236}">
                <a16:creationId xmlns:a16="http://schemas.microsoft.com/office/drawing/2014/main" id="{A7507E2E-1F85-400A-B579-995CD28D842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
        <p:nvSpPr>
          <p:cNvPr id="3" name="Textplatzhalter 2">
            <a:extLst>
              <a:ext uri="{FF2B5EF4-FFF2-40B4-BE49-F238E27FC236}">
                <a16:creationId xmlns:a16="http://schemas.microsoft.com/office/drawing/2014/main" id="{50ECFEDB-21AA-40BE-87E1-713D16CAE2AE}"/>
              </a:ext>
            </a:extLst>
          </p:cNvPr>
          <p:cNvSpPr>
            <a:spLocks noGrp="1"/>
          </p:cNvSpPr>
          <p:nvPr>
            <p:ph type="body" sz="quarter" idx="12"/>
          </p:nvPr>
        </p:nvSpPr>
        <p:spPr/>
        <p:txBody>
          <a:bodyPr/>
          <a:lstStyle/>
          <a:p>
            <a:endParaRPr lang="de-DE" dirty="0"/>
          </a:p>
        </p:txBody>
      </p:sp>
      <p:sp>
        <p:nvSpPr>
          <p:cNvPr id="4" name="Titel 3">
            <a:extLst>
              <a:ext uri="{FF2B5EF4-FFF2-40B4-BE49-F238E27FC236}">
                <a16:creationId xmlns:a16="http://schemas.microsoft.com/office/drawing/2014/main" id="{D881E24A-D4C9-4220-9B5C-AA5ECF041165}"/>
              </a:ext>
            </a:extLst>
          </p:cNvPr>
          <p:cNvSpPr>
            <a:spLocks noGrp="1"/>
          </p:cNvSpPr>
          <p:nvPr>
            <p:ph type="title"/>
          </p:nvPr>
        </p:nvSpPr>
        <p:spPr/>
        <p:txBody>
          <a:bodyPr/>
          <a:lstStyle/>
          <a:p>
            <a:r>
              <a:rPr lang="de-DE" dirty="0"/>
              <a:t>HDI </a:t>
            </a:r>
            <a:r>
              <a:rPr lang="de-DE" dirty="0" err="1"/>
              <a:t>CleverInvest</a:t>
            </a:r>
            <a:br>
              <a:rPr lang="de-DE" dirty="0"/>
            </a:br>
            <a:r>
              <a:rPr lang="de-DE" dirty="0"/>
              <a:t>Basisrente</a:t>
            </a:r>
          </a:p>
        </p:txBody>
      </p:sp>
      <p:sp>
        <p:nvSpPr>
          <p:cNvPr id="5" name="Textplatzhalter 4">
            <a:extLst>
              <a:ext uri="{FF2B5EF4-FFF2-40B4-BE49-F238E27FC236}">
                <a16:creationId xmlns:a16="http://schemas.microsoft.com/office/drawing/2014/main" id="{E33BB2F5-3C47-4C27-BA8F-4DEE0E35F7DE}"/>
              </a:ext>
            </a:extLst>
          </p:cNvPr>
          <p:cNvSpPr>
            <a:spLocks noGrp="1"/>
          </p:cNvSpPr>
          <p:nvPr>
            <p:ph type="body" sz="quarter" idx="10"/>
          </p:nvPr>
        </p:nvSpPr>
        <p:spPr>
          <a:xfrm>
            <a:off x="323850" y="3720767"/>
            <a:ext cx="3042000" cy="857158"/>
          </a:xfrm>
        </p:spPr>
        <p:txBody>
          <a:bodyPr/>
          <a:lstStyle/>
          <a:p>
            <a:r>
              <a:rPr lang="de-DE" dirty="0"/>
              <a:t>Schulungspräsentation</a:t>
            </a:r>
            <a:br>
              <a:rPr lang="de-DE" dirty="0"/>
            </a:br>
            <a:r>
              <a:rPr lang="de-DE" dirty="0"/>
              <a:t>Januar 2023</a:t>
            </a:r>
          </a:p>
          <a:p>
            <a:endParaRPr lang="de-DE" dirty="0"/>
          </a:p>
          <a:p>
            <a:endParaRPr lang="de-DE" dirty="0"/>
          </a:p>
        </p:txBody>
      </p:sp>
    </p:spTree>
    <p:extLst>
      <p:ext uri="{BB962C8B-B14F-4D97-AF65-F5344CB8AC3E}">
        <p14:creationId xmlns:p14="http://schemas.microsoft.com/office/powerpoint/2010/main" val="501672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18149-5E97-42DB-A82B-D5EB72CE9CFD}"/>
              </a:ext>
            </a:extLst>
          </p:cNvPr>
          <p:cNvSpPr>
            <a:spLocks noGrp="1"/>
          </p:cNvSpPr>
          <p:nvPr>
            <p:ph type="title"/>
          </p:nvPr>
        </p:nvSpPr>
        <p:spPr/>
        <p:txBody>
          <a:bodyPr/>
          <a:lstStyle/>
          <a:p>
            <a:r>
              <a:rPr lang="de-DE" dirty="0" err="1"/>
              <a:t>CleverInvest</a:t>
            </a:r>
            <a:r>
              <a:rPr lang="de-DE" dirty="0"/>
              <a:t> Basisrente –</a:t>
            </a:r>
            <a:br>
              <a:rPr lang="de-DE" dirty="0"/>
            </a:br>
            <a:r>
              <a:rPr lang="de-DE" dirty="0"/>
              <a:t>maximale Flexibilität in der Ansparphase.</a:t>
            </a:r>
          </a:p>
        </p:txBody>
      </p:sp>
      <p:sp>
        <p:nvSpPr>
          <p:cNvPr id="3" name="Fußzeilenplatzhalter 2">
            <a:extLst>
              <a:ext uri="{FF2B5EF4-FFF2-40B4-BE49-F238E27FC236}">
                <a16:creationId xmlns:a16="http://schemas.microsoft.com/office/drawing/2014/main" id="{8A32DFF6-0438-4AD6-B312-FACBAD273ED6}"/>
              </a:ext>
            </a:extLst>
          </p:cNvPr>
          <p:cNvSpPr>
            <a:spLocks noGrp="1"/>
          </p:cNvSpPr>
          <p:nvPr>
            <p:ph type="ftr" sz="quarter" idx="11"/>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26F76C39-F378-422D-B08B-8045FFB096E6}"/>
              </a:ext>
            </a:extLst>
          </p:cNvPr>
          <p:cNvSpPr>
            <a:spLocks noGrp="1"/>
          </p:cNvSpPr>
          <p:nvPr>
            <p:ph type="sldNum" sz="quarter" idx="12"/>
          </p:nvPr>
        </p:nvSpPr>
        <p:spPr/>
        <p:txBody>
          <a:bodyPr/>
          <a:lstStyle/>
          <a:p>
            <a:fld id="{7EC6429F-8EBA-4254-B9C8-295228AFE7F1}" type="slidenum">
              <a:rPr lang="de-DE" smtClean="0"/>
              <a:pPr/>
              <a:t>10</a:t>
            </a:fld>
            <a:endParaRPr lang="de-DE" dirty="0"/>
          </a:p>
        </p:txBody>
      </p:sp>
      <p:sp>
        <p:nvSpPr>
          <p:cNvPr id="6" name="Textplatzhalter 5">
            <a:extLst>
              <a:ext uri="{FF2B5EF4-FFF2-40B4-BE49-F238E27FC236}">
                <a16:creationId xmlns:a16="http://schemas.microsoft.com/office/drawing/2014/main" id="{1414EEBB-3E55-46B9-9CD6-E157FFAAC00C}"/>
              </a:ext>
            </a:extLst>
          </p:cNvPr>
          <p:cNvSpPr>
            <a:spLocks noGrp="1"/>
          </p:cNvSpPr>
          <p:nvPr>
            <p:ph type="body" sz="quarter" idx="14"/>
          </p:nvPr>
        </p:nvSpPr>
        <p:spPr>
          <a:xfrm>
            <a:off x="323528" y="1268760"/>
            <a:ext cx="8496300" cy="494879"/>
          </a:xfrm>
        </p:spPr>
        <p:txBody>
          <a:bodyPr/>
          <a:lstStyle/>
          <a:p>
            <a:r>
              <a:rPr lang="de-DE" dirty="0"/>
              <a:t>Maximal flexibel.</a:t>
            </a:r>
          </a:p>
          <a:p>
            <a:endParaRPr lang="de-DE" dirty="0"/>
          </a:p>
        </p:txBody>
      </p:sp>
      <p:sp>
        <p:nvSpPr>
          <p:cNvPr id="9" name="Textfeld 8">
            <a:extLst>
              <a:ext uri="{FF2B5EF4-FFF2-40B4-BE49-F238E27FC236}">
                <a16:creationId xmlns:a16="http://schemas.microsoft.com/office/drawing/2014/main" id="{857209F3-DB52-421D-B129-5E22AF8D7F97}"/>
              </a:ext>
            </a:extLst>
          </p:cNvPr>
          <p:cNvSpPr txBox="1"/>
          <p:nvPr/>
        </p:nvSpPr>
        <p:spPr>
          <a:xfrm>
            <a:off x="322474" y="3852371"/>
            <a:ext cx="4213434" cy="2181807"/>
          </a:xfrm>
          <a:prstGeom prst="rect">
            <a:avLst/>
          </a:prstGeom>
          <a:solidFill>
            <a:srgbClr val="D0EAEA"/>
          </a:solidFill>
        </p:spPr>
        <p:txBody>
          <a:bodyPr wrap="square" lIns="0" tIns="0" rIns="0" bIns="0" rtlCol="0">
            <a:sp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10" name="Textfeld 9">
            <a:extLst>
              <a:ext uri="{FF2B5EF4-FFF2-40B4-BE49-F238E27FC236}">
                <a16:creationId xmlns:a16="http://schemas.microsoft.com/office/drawing/2014/main" id="{BE3FD743-914B-483C-8D89-5260D2A7E002}"/>
              </a:ext>
            </a:extLst>
          </p:cNvPr>
          <p:cNvSpPr txBox="1"/>
          <p:nvPr/>
        </p:nvSpPr>
        <p:spPr>
          <a:xfrm>
            <a:off x="324691" y="1593964"/>
            <a:ext cx="4213434" cy="2181807"/>
          </a:xfrm>
          <a:prstGeom prst="rect">
            <a:avLst/>
          </a:prstGeom>
          <a:solidFill>
            <a:srgbClr val="B7D389"/>
          </a:solidFill>
        </p:spPr>
        <p:txBody>
          <a:bodyPr wrap="square" lIns="0" tIns="0" rIns="0" bIns="0" rtlCol="0">
            <a:sp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15" name="Textfeld 14">
            <a:extLst>
              <a:ext uri="{FF2B5EF4-FFF2-40B4-BE49-F238E27FC236}">
                <a16:creationId xmlns:a16="http://schemas.microsoft.com/office/drawing/2014/main" id="{E6A8C998-9988-44F6-B4B5-453FC01968F9}"/>
              </a:ext>
            </a:extLst>
          </p:cNvPr>
          <p:cNvSpPr txBox="1"/>
          <p:nvPr/>
        </p:nvSpPr>
        <p:spPr>
          <a:xfrm>
            <a:off x="4604499" y="3852371"/>
            <a:ext cx="4213434" cy="2181807"/>
          </a:xfrm>
          <a:prstGeom prst="rect">
            <a:avLst/>
          </a:prstGeom>
          <a:solidFill>
            <a:srgbClr val="98D2D4"/>
          </a:solidFill>
        </p:spPr>
        <p:txBody>
          <a:bodyPr wrap="square" lIns="0" tIns="0" rIns="0" bIns="0" rtlCol="0">
            <a:sp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16" name="Textfeld 15">
            <a:extLst>
              <a:ext uri="{FF2B5EF4-FFF2-40B4-BE49-F238E27FC236}">
                <a16:creationId xmlns:a16="http://schemas.microsoft.com/office/drawing/2014/main" id="{57124841-BD7C-47A9-A462-FE374C449D12}"/>
              </a:ext>
            </a:extLst>
          </p:cNvPr>
          <p:cNvSpPr txBox="1"/>
          <p:nvPr/>
        </p:nvSpPr>
        <p:spPr>
          <a:xfrm>
            <a:off x="4606716" y="1593964"/>
            <a:ext cx="4213434" cy="2181807"/>
          </a:xfrm>
          <a:prstGeom prst="rect">
            <a:avLst/>
          </a:prstGeom>
          <a:solidFill>
            <a:srgbClr val="DDEAC7"/>
          </a:solidFill>
        </p:spPr>
        <p:txBody>
          <a:bodyPr wrap="square" lIns="0" tIns="0" rIns="0" bIns="0" rtlCol="0">
            <a:sp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21" name="Textfeld 20">
            <a:extLst>
              <a:ext uri="{FF2B5EF4-FFF2-40B4-BE49-F238E27FC236}">
                <a16:creationId xmlns:a16="http://schemas.microsoft.com/office/drawing/2014/main" id="{7F003F92-3EA8-401B-AC5D-5E836B43DF21}"/>
              </a:ext>
            </a:extLst>
          </p:cNvPr>
          <p:cNvSpPr txBox="1"/>
          <p:nvPr/>
        </p:nvSpPr>
        <p:spPr>
          <a:xfrm>
            <a:off x="4752108" y="2027984"/>
            <a:ext cx="4068364" cy="1323439"/>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effectLst/>
                <a:uLnTx/>
                <a:uFillTx/>
                <a:latin typeface="Arial"/>
                <a:ea typeface="+mn-ea"/>
                <a:cs typeface="+mn-cs"/>
              </a:rPr>
              <a:t>Beitragsänderungen, </a:t>
            </a:r>
            <a:br>
              <a:rPr kumimoji="0" lang="de-DE" sz="1600" b="1" i="0" u="none" strike="noStrike" kern="1200" cap="none" spc="0" normalizeH="0" baseline="0" noProof="0" dirty="0">
                <a:ln>
                  <a:noFill/>
                </a:ln>
                <a:effectLst/>
                <a:uLnTx/>
                <a:uFillTx/>
                <a:latin typeface="Arial"/>
                <a:ea typeface="+mn-ea"/>
                <a:cs typeface="+mn-cs"/>
              </a:rPr>
            </a:br>
            <a:r>
              <a:rPr kumimoji="0" lang="de-DE" sz="1600" b="1" i="0" u="none" strike="noStrike" kern="1200" cap="none" spc="0" normalizeH="0" baseline="0" noProof="0" dirty="0">
                <a:ln>
                  <a:noFill/>
                </a:ln>
                <a:effectLst/>
                <a:uLnTx/>
                <a:uFillTx/>
                <a:latin typeface="Arial"/>
                <a:ea typeface="+mn-ea"/>
                <a:cs typeface="+mn-cs"/>
              </a:rPr>
              <a:t>Zuzahlungen und Dynamik (1-10%)</a:t>
            </a:r>
            <a:br>
              <a:rPr kumimoji="0" lang="de-DE" sz="1600" b="1" i="0" u="none" strike="noStrike" kern="1200" cap="none" spc="0" normalizeH="0" baseline="0" noProof="0" dirty="0">
                <a:ln>
                  <a:noFill/>
                </a:ln>
                <a:effectLst/>
                <a:uLnTx/>
                <a:uFillTx/>
                <a:latin typeface="Arial"/>
                <a:ea typeface="+mn-ea"/>
                <a:cs typeface="+mn-cs"/>
              </a:rPr>
            </a:br>
            <a:endParaRPr kumimoji="0" lang="de-DE" sz="1600" b="1" i="0" u="none" strike="noStrike" kern="1200" cap="none" spc="0" normalizeH="0" baseline="0" noProof="0" dirty="0">
              <a:ln>
                <a:noFill/>
              </a:ln>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br>
              <a:rPr kumimoji="0" lang="de-DE" sz="1600" b="0" i="0" u="none" strike="noStrike" kern="1200" cap="none" spc="0" normalizeH="0" baseline="0" noProof="0" dirty="0">
                <a:ln>
                  <a:noFill/>
                </a:ln>
                <a:effectLst/>
                <a:uLnTx/>
                <a:uFillTx/>
                <a:latin typeface="Arial"/>
                <a:ea typeface="+mn-ea"/>
                <a:cs typeface="+mn-cs"/>
              </a:rPr>
            </a:br>
            <a:r>
              <a:rPr kumimoji="0" lang="de-DE" sz="1600" b="1" i="0" u="none" strike="noStrike" kern="1200" cap="none" spc="0" normalizeH="0" baseline="0" noProof="0" dirty="0">
                <a:ln>
                  <a:noFill/>
                </a:ln>
                <a:effectLst/>
                <a:uLnTx/>
                <a:uFillTx/>
                <a:latin typeface="Arial"/>
                <a:ea typeface="+mn-ea"/>
                <a:cs typeface="+mn-cs"/>
              </a:rPr>
              <a:t>im bestehenden Vertrag</a:t>
            </a:r>
          </a:p>
        </p:txBody>
      </p:sp>
      <p:sp>
        <p:nvSpPr>
          <p:cNvPr id="22" name="Textfeld 21">
            <a:extLst>
              <a:ext uri="{FF2B5EF4-FFF2-40B4-BE49-F238E27FC236}">
                <a16:creationId xmlns:a16="http://schemas.microsoft.com/office/drawing/2014/main" id="{50DF05CD-1A6A-4ADE-9312-DA2B06BAA930}"/>
              </a:ext>
            </a:extLst>
          </p:cNvPr>
          <p:cNvSpPr txBox="1"/>
          <p:nvPr/>
        </p:nvSpPr>
        <p:spPr>
          <a:xfrm>
            <a:off x="4752108" y="4178669"/>
            <a:ext cx="4068364" cy="1538883"/>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effectLst/>
                <a:uLnTx/>
                <a:uFillTx/>
                <a:latin typeface="Arial"/>
                <a:ea typeface="+mn-ea"/>
                <a:cs typeface="+mn-cs"/>
              </a:rPr>
              <a:t>Volle Flexibilität bei Zuzahlungen</a:t>
            </a:r>
            <a:br>
              <a:rPr kumimoji="0" lang="de-DE" sz="1600" b="1" i="0" u="none" strike="noStrike" kern="1200" cap="none" spc="0" normalizeH="0" baseline="0" noProof="0" dirty="0">
                <a:ln>
                  <a:noFill/>
                </a:ln>
                <a:effectLst/>
                <a:uLnTx/>
                <a:uFillTx/>
                <a:latin typeface="Arial"/>
                <a:ea typeface="+mn-ea"/>
                <a:cs typeface="+mn-cs"/>
              </a:rPr>
            </a:br>
            <a:endParaRPr kumimoji="0" lang="de-DE" sz="700" b="1" i="0" u="none" strike="noStrike" kern="1200" cap="none" spc="0" normalizeH="0" baseline="0" noProof="0" dirty="0">
              <a:ln>
                <a:noFill/>
              </a:ln>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effectLst/>
                <a:uLnTx/>
                <a:uFillTx/>
                <a:latin typeface="Arial"/>
                <a:ea typeface="+mn-ea"/>
                <a:cs typeface="+mn-cs"/>
              </a:rPr>
              <a:t>Zuzahlungen ab Beginn</a:t>
            </a:r>
            <a:br>
              <a:rPr kumimoji="0" lang="de-DE" sz="1600" b="0" i="0" u="none" strike="noStrike" kern="1200" cap="none" spc="0" normalizeH="0" baseline="0" noProof="0" dirty="0">
                <a:ln>
                  <a:noFill/>
                </a:ln>
                <a:effectLst/>
                <a:uLnTx/>
                <a:uFillTx/>
                <a:latin typeface="Arial"/>
                <a:ea typeface="+mn-ea"/>
                <a:cs typeface="+mn-cs"/>
              </a:rPr>
            </a:br>
            <a:endParaRPr kumimoji="0" lang="de-DE" sz="700" b="0" i="0" u="none" strike="noStrike" kern="1200" cap="none" spc="0" normalizeH="0" baseline="0" noProof="0" dirty="0">
              <a:ln>
                <a:noFill/>
              </a:ln>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effectLst/>
                <a:uLnTx/>
                <a:uFillTx/>
                <a:latin typeface="Arial"/>
                <a:ea typeface="+mn-ea"/>
                <a:cs typeface="+mn-cs"/>
              </a:rPr>
              <a:t>Max. bis zum </a:t>
            </a:r>
            <a:br>
              <a:rPr kumimoji="0" lang="de-DE" sz="1600" b="0" i="0" u="none" strike="noStrike" kern="1200" cap="none" spc="0" normalizeH="0" baseline="0" noProof="0" dirty="0">
                <a:ln>
                  <a:noFill/>
                </a:ln>
                <a:effectLst/>
                <a:uLnTx/>
                <a:uFillTx/>
                <a:latin typeface="Arial"/>
                <a:ea typeface="+mn-ea"/>
                <a:cs typeface="+mn-cs"/>
              </a:rPr>
            </a:br>
            <a:r>
              <a:rPr kumimoji="0" lang="de-DE" sz="1600" b="0" i="0" u="none" strike="noStrike" kern="1200" cap="none" spc="0" normalizeH="0" baseline="0" noProof="0" dirty="0">
                <a:ln>
                  <a:noFill/>
                </a:ln>
                <a:effectLst/>
                <a:uLnTx/>
                <a:uFillTx/>
                <a:latin typeface="Arial"/>
                <a:ea typeface="+mn-ea"/>
                <a:cs typeface="+mn-cs"/>
              </a:rPr>
              <a:t>förderfähigen Höchstbetrag </a:t>
            </a:r>
            <a:br>
              <a:rPr kumimoji="0" lang="de-DE" sz="1600" b="0" i="0" u="none" strike="noStrike" kern="1200" cap="none" spc="0" normalizeH="0" baseline="0" noProof="0" dirty="0">
                <a:ln>
                  <a:noFill/>
                </a:ln>
                <a:effectLst/>
                <a:uLnTx/>
                <a:uFillTx/>
                <a:latin typeface="Arial"/>
                <a:ea typeface="+mn-ea"/>
                <a:cs typeface="+mn-cs"/>
              </a:rPr>
            </a:br>
            <a:r>
              <a:rPr kumimoji="0" lang="de-DE" sz="1600" b="0" i="0" u="none" strike="noStrike" kern="1200" cap="none" spc="0" normalizeH="0" baseline="0" noProof="0" dirty="0">
                <a:ln>
                  <a:noFill/>
                </a:ln>
                <a:effectLst/>
                <a:uLnTx/>
                <a:uFillTx/>
                <a:latin typeface="Arial"/>
                <a:ea typeface="+mn-ea"/>
                <a:cs typeface="+mn-cs"/>
              </a:rPr>
              <a:t>(</a:t>
            </a:r>
            <a:r>
              <a:rPr kumimoji="0" lang="de-DE" sz="1600" b="0" i="0" u="none" strike="noStrike" kern="1200" cap="none" spc="0" normalizeH="0" baseline="0" noProof="0" dirty="0">
                <a:ln>
                  <a:noFill/>
                </a:ln>
                <a:solidFill>
                  <a:prstClr val="black"/>
                </a:solidFill>
                <a:effectLst/>
                <a:uLnTx/>
                <a:uFillTx/>
                <a:latin typeface="Arial"/>
                <a:ea typeface="+mn-ea"/>
                <a:cs typeface="+mn-cs"/>
              </a:rPr>
              <a:t>26.528 Euro / 53.056 Euro</a:t>
            </a:r>
            <a:r>
              <a:rPr kumimoji="0" lang="de-DE" sz="1600" b="0" i="0" u="none" strike="noStrike" kern="1200" cap="none" spc="0" normalizeH="0" baseline="0" noProof="0" dirty="0">
                <a:ln>
                  <a:noFill/>
                </a:ln>
                <a:effectLst/>
                <a:uLnTx/>
                <a:uFillTx/>
                <a:latin typeface="Arial"/>
                <a:ea typeface="+mn-ea"/>
                <a:cs typeface="+mn-cs"/>
              </a:rPr>
              <a:t> in 2023)</a:t>
            </a:r>
          </a:p>
        </p:txBody>
      </p:sp>
      <p:sp>
        <p:nvSpPr>
          <p:cNvPr id="23" name="Textfeld 22">
            <a:extLst>
              <a:ext uri="{FF2B5EF4-FFF2-40B4-BE49-F238E27FC236}">
                <a16:creationId xmlns:a16="http://schemas.microsoft.com/office/drawing/2014/main" id="{17DFF94A-4254-45C9-868B-F561CEE2E663}"/>
              </a:ext>
            </a:extLst>
          </p:cNvPr>
          <p:cNvSpPr txBox="1"/>
          <p:nvPr/>
        </p:nvSpPr>
        <p:spPr>
          <a:xfrm>
            <a:off x="503636" y="2023148"/>
            <a:ext cx="406836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effectLst/>
                <a:uLnTx/>
                <a:uFillTx/>
                <a:latin typeface="Arial"/>
                <a:ea typeface="+mn-ea"/>
                <a:cs typeface="+mn-cs"/>
              </a:rPr>
              <a:t>Geringer </a:t>
            </a:r>
            <a:br>
              <a:rPr kumimoji="0" lang="de-DE" sz="1600" b="1" i="0" u="none" strike="noStrike" kern="1200" cap="none" spc="0" normalizeH="0" baseline="0" noProof="0" dirty="0">
                <a:ln>
                  <a:noFill/>
                </a:ln>
                <a:effectLst/>
                <a:uLnTx/>
                <a:uFillTx/>
                <a:latin typeface="Arial"/>
                <a:ea typeface="+mn-ea"/>
                <a:cs typeface="+mn-cs"/>
              </a:rPr>
            </a:br>
            <a:r>
              <a:rPr kumimoji="0" lang="de-DE" sz="1600" b="1" i="0" u="none" strike="noStrike" kern="1200" cap="none" spc="0" normalizeH="0" baseline="0" noProof="0" dirty="0">
                <a:ln>
                  <a:noFill/>
                </a:ln>
                <a:effectLst/>
                <a:uLnTx/>
                <a:uFillTx/>
                <a:latin typeface="Arial"/>
                <a:ea typeface="+mn-ea"/>
                <a:cs typeface="+mn-cs"/>
              </a:rPr>
              <a:t>Mindestbeitrag </a:t>
            </a:r>
            <a:br>
              <a:rPr kumimoji="0" lang="de-DE" sz="1600" b="0" i="0" u="none" strike="noStrike" kern="1200" cap="none" spc="0" normalizeH="0" baseline="0" noProof="0" dirty="0">
                <a:ln>
                  <a:noFill/>
                </a:ln>
                <a:effectLst/>
                <a:uLnTx/>
                <a:uFillTx/>
                <a:latin typeface="Arial"/>
                <a:ea typeface="+mn-ea"/>
                <a:cs typeface="+mn-cs"/>
              </a:rPr>
            </a:br>
            <a:r>
              <a:rPr kumimoji="0" lang="de-DE" sz="1600" b="0" i="0" u="none" strike="noStrike" kern="1200" cap="none" spc="0" normalizeH="0" baseline="0" noProof="0" dirty="0">
                <a:ln>
                  <a:noFill/>
                </a:ln>
                <a:effectLst/>
                <a:uLnTx/>
                <a:uFillTx/>
                <a:latin typeface="Arial"/>
                <a:ea typeface="+mn-ea"/>
                <a:cs typeface="+mn-cs"/>
              </a:rPr>
              <a:t>in Höhe von 25 Euro mtl.¹</a:t>
            </a:r>
            <a:r>
              <a:rPr kumimoji="0" lang="de-DE" sz="1600" b="0" i="0" u="none" strike="noStrike" kern="1200" cap="none" spc="0" normalizeH="0" baseline="30000" noProof="0" dirty="0">
                <a:ln>
                  <a:noFill/>
                </a:ln>
                <a:effectLst/>
                <a:uLnTx/>
                <a:uFillTx/>
                <a:latin typeface="Arial"/>
                <a:ea typeface="+mn-ea"/>
                <a:cs typeface="+mn-cs"/>
              </a:rPr>
              <a:t>)</a:t>
            </a:r>
            <a:r>
              <a:rPr kumimoji="0" lang="de-DE" sz="1600" b="0" i="0" u="none" strike="noStrike" kern="1200" cap="none" spc="0" normalizeH="0" baseline="0" noProof="0" dirty="0">
                <a:ln>
                  <a:noFill/>
                </a:ln>
                <a:effectLst/>
                <a:uLnTx/>
                <a:uFillTx/>
                <a:latin typeface="Arial"/>
                <a:ea typeface="+mn-ea"/>
                <a:cs typeface="+mn-cs"/>
              </a:rPr>
              <a:t> </a:t>
            </a:r>
            <a:br>
              <a:rPr kumimoji="0" lang="de-DE" sz="1600" b="0" i="0" u="none" strike="noStrike" kern="1200" cap="none" spc="0" normalizeH="0" baseline="0" noProof="0" dirty="0">
                <a:ln>
                  <a:noFill/>
                </a:ln>
                <a:effectLst/>
                <a:uLnTx/>
                <a:uFillTx/>
                <a:latin typeface="Arial"/>
                <a:ea typeface="+mn-ea"/>
                <a:cs typeface="+mn-cs"/>
              </a:rPr>
            </a:br>
            <a:r>
              <a:rPr kumimoji="0" lang="de-DE" sz="1600" b="1" i="0" u="none" strike="noStrike" kern="1200" cap="none" spc="0" normalizeH="0" baseline="0" noProof="0" dirty="0">
                <a:ln>
                  <a:noFill/>
                </a:ln>
                <a:effectLst/>
                <a:uLnTx/>
                <a:uFillTx/>
                <a:latin typeface="Arial"/>
                <a:ea typeface="+mn-ea"/>
                <a:cs typeface="+mn-cs"/>
              </a:rPr>
              <a:t>und hohe Anpassungsfähigkeit </a:t>
            </a:r>
            <a:br>
              <a:rPr kumimoji="0" lang="de-DE" sz="1600" b="1" i="0" u="none" strike="noStrike" kern="1200" cap="none" spc="0" normalizeH="0" baseline="0" noProof="0" dirty="0">
                <a:ln>
                  <a:noFill/>
                </a:ln>
                <a:effectLst/>
                <a:uLnTx/>
                <a:uFillTx/>
                <a:latin typeface="Arial"/>
                <a:ea typeface="+mn-ea"/>
                <a:cs typeface="+mn-cs"/>
              </a:rPr>
            </a:br>
            <a:r>
              <a:rPr kumimoji="0" lang="de-DE" sz="1600" b="0" i="0" u="none" strike="noStrike" kern="1200" cap="none" spc="0" normalizeH="0" baseline="0" noProof="0" dirty="0">
                <a:ln>
                  <a:noFill/>
                </a:ln>
                <a:effectLst/>
                <a:uLnTx/>
                <a:uFillTx/>
                <a:latin typeface="Arial"/>
                <a:ea typeface="+mn-ea"/>
                <a:cs typeface="+mn-cs"/>
              </a:rPr>
              <a:t>an sich ändernde Lebenssituationen</a:t>
            </a:r>
          </a:p>
        </p:txBody>
      </p:sp>
      <p:sp>
        <p:nvSpPr>
          <p:cNvPr id="24" name="Textfeld 23">
            <a:extLst>
              <a:ext uri="{FF2B5EF4-FFF2-40B4-BE49-F238E27FC236}">
                <a16:creationId xmlns:a16="http://schemas.microsoft.com/office/drawing/2014/main" id="{30C16E00-7F53-4364-A011-7EB1DA339248}"/>
              </a:ext>
            </a:extLst>
          </p:cNvPr>
          <p:cNvSpPr txBox="1"/>
          <p:nvPr/>
        </p:nvSpPr>
        <p:spPr>
          <a:xfrm>
            <a:off x="503636" y="4168025"/>
            <a:ext cx="40683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effectLst/>
                <a:uLnTx/>
                <a:uFillTx/>
                <a:latin typeface="Arial"/>
                <a:ea typeface="+mn-ea"/>
                <a:cs typeface="+mn-cs"/>
              </a:rPr>
              <a:t>Geringe Mindestlaufzeit: </a:t>
            </a:r>
            <a:br>
              <a:rPr kumimoji="0" lang="de-DE" sz="1600" b="1" i="0" u="none" strike="noStrike" kern="1200" cap="none" spc="0" normalizeH="0" baseline="0" noProof="0" dirty="0">
                <a:ln>
                  <a:noFill/>
                </a:ln>
                <a:effectLst/>
                <a:uLnTx/>
                <a:uFillTx/>
                <a:latin typeface="Arial"/>
                <a:ea typeface="+mn-ea"/>
                <a:cs typeface="+mn-cs"/>
              </a:rPr>
            </a:br>
            <a:r>
              <a:rPr kumimoji="0" lang="de-DE" sz="1600" b="1" i="0" u="none" strike="noStrike" kern="1200" cap="none" spc="0" normalizeH="0" baseline="0" noProof="0" dirty="0">
                <a:ln>
                  <a:noFill/>
                </a:ln>
                <a:effectLst/>
                <a:uLnTx/>
                <a:uFillTx/>
                <a:latin typeface="Arial"/>
                <a:ea typeface="+mn-ea"/>
                <a:cs typeface="+mn-cs"/>
              </a:rPr>
              <a:t>2 Jahre </a:t>
            </a:r>
            <a:br>
              <a:rPr kumimoji="0" lang="de-DE" sz="1600" b="1" i="0" u="none" strike="noStrike" kern="1200" cap="none" spc="0" normalizeH="0" baseline="0" noProof="0" dirty="0">
                <a:ln>
                  <a:noFill/>
                </a:ln>
                <a:effectLst/>
                <a:uLnTx/>
                <a:uFillTx/>
                <a:latin typeface="Arial"/>
                <a:ea typeface="+mn-ea"/>
                <a:cs typeface="+mn-cs"/>
              </a:rPr>
            </a:br>
            <a:r>
              <a:rPr kumimoji="0" lang="de-DE" sz="1600" i="0" u="none" strike="noStrike" kern="1200" cap="none" spc="0" normalizeH="0" baseline="0" noProof="0" dirty="0">
                <a:ln>
                  <a:noFill/>
                </a:ln>
                <a:effectLst/>
                <a:uLnTx/>
                <a:uFillTx/>
                <a:latin typeface="Arial"/>
                <a:ea typeface="+mn-ea"/>
                <a:cs typeface="+mn-cs"/>
              </a:rPr>
              <a:t>(mind. bis Alter 62)</a:t>
            </a:r>
          </a:p>
        </p:txBody>
      </p:sp>
      <p:pic>
        <p:nvPicPr>
          <p:cNvPr id="30" name="Grafik 29">
            <a:extLst>
              <a:ext uri="{FF2B5EF4-FFF2-40B4-BE49-F238E27FC236}">
                <a16:creationId xmlns:a16="http://schemas.microsoft.com/office/drawing/2014/main" id="{54E06842-4910-4215-BCEE-7E63E8B4A0F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sp>
        <p:nvSpPr>
          <p:cNvPr id="31" name="Textfeld 30">
            <a:extLst>
              <a:ext uri="{FF2B5EF4-FFF2-40B4-BE49-F238E27FC236}">
                <a16:creationId xmlns:a16="http://schemas.microsoft.com/office/drawing/2014/main" id="{9CBA8239-ADE4-4F9A-9037-DB65BF0C8669}"/>
              </a:ext>
            </a:extLst>
          </p:cNvPr>
          <p:cNvSpPr txBox="1"/>
          <p:nvPr/>
        </p:nvSpPr>
        <p:spPr>
          <a:xfrm>
            <a:off x="3868173" y="6076708"/>
            <a:ext cx="4923420" cy="134268"/>
          </a:xfrm>
          <a:prstGeom prst="rect">
            <a:avLst/>
          </a:prstGeom>
          <a:noFill/>
        </p:spPr>
        <p:txBody>
          <a:bodyPr wrap="square" lIns="0" tIns="0" rIns="0" bIns="0" rtlCol="0">
            <a:spAutoFit/>
          </a:bodyPr>
          <a:lstStyle/>
          <a:p>
            <a:pPr algn="r" defTabSz="685800">
              <a:lnSpc>
                <a:spcPct val="104000"/>
              </a:lnSpc>
              <a:spcBef>
                <a:spcPts val="450"/>
              </a:spcBef>
              <a:defRPr/>
            </a:pPr>
            <a:r>
              <a:rPr lang="de-DE" sz="900" dirty="0">
                <a:solidFill>
                  <a:schemeClr val="accent1"/>
                </a:solidFill>
              </a:rPr>
              <a:t>1) Mindestbeitragssumme 7.500 EUR.</a:t>
            </a:r>
          </a:p>
        </p:txBody>
      </p:sp>
    </p:spTree>
    <p:extLst>
      <p:ext uri="{BB962C8B-B14F-4D97-AF65-F5344CB8AC3E}">
        <p14:creationId xmlns:p14="http://schemas.microsoft.com/office/powerpoint/2010/main" val="2417650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18149-5E97-42DB-A82B-D5EB72CE9CFD}"/>
              </a:ext>
            </a:extLst>
          </p:cNvPr>
          <p:cNvSpPr>
            <a:spLocks noGrp="1"/>
          </p:cNvSpPr>
          <p:nvPr>
            <p:ph type="title"/>
          </p:nvPr>
        </p:nvSpPr>
        <p:spPr/>
        <p:txBody>
          <a:bodyPr/>
          <a:lstStyle/>
          <a:p>
            <a:r>
              <a:rPr lang="de-DE" dirty="0" err="1"/>
              <a:t>CleverInvest</a:t>
            </a:r>
            <a:r>
              <a:rPr lang="de-DE" dirty="0"/>
              <a:t> Basisrente –</a:t>
            </a:r>
            <a:br>
              <a:rPr lang="de-DE" dirty="0"/>
            </a:br>
            <a:r>
              <a:rPr lang="de-DE" dirty="0"/>
              <a:t>überzeugend sicher.</a:t>
            </a:r>
          </a:p>
        </p:txBody>
      </p:sp>
      <p:sp>
        <p:nvSpPr>
          <p:cNvPr id="3" name="Fußzeilenplatzhalter 2">
            <a:extLst>
              <a:ext uri="{FF2B5EF4-FFF2-40B4-BE49-F238E27FC236}">
                <a16:creationId xmlns:a16="http://schemas.microsoft.com/office/drawing/2014/main" id="{8A32DFF6-0438-4AD6-B312-FACBAD273ED6}"/>
              </a:ext>
            </a:extLst>
          </p:cNvPr>
          <p:cNvSpPr>
            <a:spLocks noGrp="1"/>
          </p:cNvSpPr>
          <p:nvPr>
            <p:ph type="ftr" sz="quarter" idx="11"/>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26F76C39-F378-422D-B08B-8045FFB096E6}"/>
              </a:ext>
            </a:extLst>
          </p:cNvPr>
          <p:cNvSpPr>
            <a:spLocks noGrp="1"/>
          </p:cNvSpPr>
          <p:nvPr>
            <p:ph type="sldNum" sz="quarter" idx="12"/>
          </p:nvPr>
        </p:nvSpPr>
        <p:spPr/>
        <p:txBody>
          <a:bodyPr/>
          <a:lstStyle/>
          <a:p>
            <a:fld id="{7EC6429F-8EBA-4254-B9C8-295228AFE7F1}" type="slidenum">
              <a:rPr lang="de-DE" smtClean="0"/>
              <a:pPr/>
              <a:t>11</a:t>
            </a:fld>
            <a:endParaRPr lang="de-DE" dirty="0"/>
          </a:p>
        </p:txBody>
      </p:sp>
      <p:sp>
        <p:nvSpPr>
          <p:cNvPr id="6" name="Textplatzhalter 5">
            <a:extLst>
              <a:ext uri="{FF2B5EF4-FFF2-40B4-BE49-F238E27FC236}">
                <a16:creationId xmlns:a16="http://schemas.microsoft.com/office/drawing/2014/main" id="{1414EEBB-3E55-46B9-9CD6-E157FFAAC00C}"/>
              </a:ext>
            </a:extLst>
          </p:cNvPr>
          <p:cNvSpPr>
            <a:spLocks noGrp="1"/>
          </p:cNvSpPr>
          <p:nvPr>
            <p:ph type="body" sz="quarter" idx="14"/>
          </p:nvPr>
        </p:nvSpPr>
        <p:spPr>
          <a:xfrm>
            <a:off x="323528" y="1268760"/>
            <a:ext cx="8496300" cy="494879"/>
          </a:xfrm>
        </p:spPr>
        <p:txBody>
          <a:bodyPr/>
          <a:lstStyle/>
          <a:p>
            <a:r>
              <a:rPr lang="de-DE" dirty="0"/>
              <a:t>Vermögensschutz bei Insolvenz &amp; Hartz IV*.</a:t>
            </a:r>
          </a:p>
          <a:p>
            <a:endParaRPr lang="de-DE" dirty="0"/>
          </a:p>
        </p:txBody>
      </p:sp>
      <p:sp>
        <p:nvSpPr>
          <p:cNvPr id="9" name="Textfeld 8">
            <a:extLst>
              <a:ext uri="{FF2B5EF4-FFF2-40B4-BE49-F238E27FC236}">
                <a16:creationId xmlns:a16="http://schemas.microsoft.com/office/drawing/2014/main" id="{857209F3-DB52-421D-B129-5E22AF8D7F97}"/>
              </a:ext>
            </a:extLst>
          </p:cNvPr>
          <p:cNvSpPr txBox="1"/>
          <p:nvPr/>
        </p:nvSpPr>
        <p:spPr>
          <a:xfrm>
            <a:off x="322474" y="3852371"/>
            <a:ext cx="4213434" cy="2181807"/>
          </a:xfrm>
          <a:prstGeom prst="rect">
            <a:avLst/>
          </a:prstGeom>
          <a:solidFill>
            <a:srgbClr val="D0EAEA"/>
          </a:solidFill>
        </p:spPr>
        <p:txBody>
          <a:bodyPr wrap="square" lIns="0" tIns="0" rIns="0" bIns="0" rtlCol="0">
            <a:sp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10" name="Textfeld 9">
            <a:extLst>
              <a:ext uri="{FF2B5EF4-FFF2-40B4-BE49-F238E27FC236}">
                <a16:creationId xmlns:a16="http://schemas.microsoft.com/office/drawing/2014/main" id="{BE3FD743-914B-483C-8D89-5260D2A7E002}"/>
              </a:ext>
            </a:extLst>
          </p:cNvPr>
          <p:cNvSpPr txBox="1"/>
          <p:nvPr/>
        </p:nvSpPr>
        <p:spPr>
          <a:xfrm>
            <a:off x="324691" y="1593964"/>
            <a:ext cx="4213434" cy="2181807"/>
          </a:xfrm>
          <a:prstGeom prst="rect">
            <a:avLst/>
          </a:prstGeom>
          <a:solidFill>
            <a:srgbClr val="B7D389"/>
          </a:solidFill>
        </p:spPr>
        <p:txBody>
          <a:bodyPr wrap="square" lIns="0" tIns="0" rIns="0" bIns="0" rtlCol="0">
            <a:sp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15" name="Textfeld 14">
            <a:extLst>
              <a:ext uri="{FF2B5EF4-FFF2-40B4-BE49-F238E27FC236}">
                <a16:creationId xmlns:a16="http://schemas.microsoft.com/office/drawing/2014/main" id="{E6A8C998-9988-44F6-B4B5-453FC01968F9}"/>
              </a:ext>
            </a:extLst>
          </p:cNvPr>
          <p:cNvSpPr txBox="1"/>
          <p:nvPr/>
        </p:nvSpPr>
        <p:spPr>
          <a:xfrm>
            <a:off x="4604499" y="3852371"/>
            <a:ext cx="4213434" cy="2181807"/>
          </a:xfrm>
          <a:prstGeom prst="rect">
            <a:avLst/>
          </a:prstGeom>
          <a:solidFill>
            <a:srgbClr val="98D2D4"/>
          </a:solidFill>
        </p:spPr>
        <p:txBody>
          <a:bodyPr wrap="square" lIns="0" tIns="0" rIns="0" bIns="0" rtlCol="0">
            <a:sp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16" name="Textfeld 15">
            <a:extLst>
              <a:ext uri="{FF2B5EF4-FFF2-40B4-BE49-F238E27FC236}">
                <a16:creationId xmlns:a16="http://schemas.microsoft.com/office/drawing/2014/main" id="{57124841-BD7C-47A9-A462-FE374C449D12}"/>
              </a:ext>
            </a:extLst>
          </p:cNvPr>
          <p:cNvSpPr txBox="1"/>
          <p:nvPr/>
        </p:nvSpPr>
        <p:spPr>
          <a:xfrm>
            <a:off x="4606716" y="1593964"/>
            <a:ext cx="4213434" cy="2181807"/>
          </a:xfrm>
          <a:prstGeom prst="rect">
            <a:avLst/>
          </a:prstGeom>
          <a:solidFill>
            <a:srgbClr val="DDEAC7"/>
          </a:solidFill>
        </p:spPr>
        <p:txBody>
          <a:bodyPr wrap="square" lIns="0" tIns="0" rIns="0" bIns="0" rtlCol="0">
            <a:sp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21" name="Textfeld 20">
            <a:extLst>
              <a:ext uri="{FF2B5EF4-FFF2-40B4-BE49-F238E27FC236}">
                <a16:creationId xmlns:a16="http://schemas.microsoft.com/office/drawing/2014/main" id="{7F003F92-3EA8-401B-AC5D-5E836B43DF21}"/>
              </a:ext>
            </a:extLst>
          </p:cNvPr>
          <p:cNvSpPr txBox="1"/>
          <p:nvPr/>
        </p:nvSpPr>
        <p:spPr>
          <a:xfrm>
            <a:off x="4752108" y="2027984"/>
            <a:ext cx="4068364" cy="1077218"/>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effectLst/>
                <a:uLnTx/>
                <a:uFillTx/>
                <a:latin typeface="Arial"/>
                <a:ea typeface="+mn-ea"/>
                <a:cs typeface="+mn-cs"/>
              </a:rPr>
              <a:t>Absicherung der Hinterbliebenen auch bei Tod während der Ansparphase: </a:t>
            </a:r>
            <a:br>
              <a:rPr kumimoji="0" lang="de-DE" sz="1600" b="1" i="0" u="none" strike="noStrike" kern="1200" cap="none" spc="0" normalizeH="0" baseline="0" noProof="0" dirty="0">
                <a:ln>
                  <a:noFill/>
                </a:ln>
                <a:effectLst/>
                <a:uLnTx/>
                <a:uFillTx/>
                <a:latin typeface="Arial"/>
                <a:ea typeface="+mn-ea"/>
                <a:cs typeface="+mn-cs"/>
              </a:rPr>
            </a:br>
            <a:br>
              <a:rPr kumimoji="0" lang="de-DE" sz="1600" b="1" i="0" u="none" strike="noStrike" kern="1200" cap="none" spc="0" normalizeH="0" baseline="0" noProof="0" dirty="0">
                <a:ln>
                  <a:noFill/>
                </a:ln>
                <a:effectLst/>
                <a:uLnTx/>
                <a:uFillTx/>
                <a:latin typeface="Arial"/>
                <a:ea typeface="+mn-ea"/>
                <a:cs typeface="+mn-cs"/>
              </a:rPr>
            </a:br>
            <a:r>
              <a:rPr kumimoji="0" lang="de-DE" sz="1600" i="0" u="none" strike="noStrike" kern="1200" cap="none" spc="0" normalizeH="0" baseline="0" noProof="0" dirty="0">
                <a:ln>
                  <a:noFill/>
                </a:ln>
                <a:effectLst/>
                <a:uLnTx/>
                <a:uFillTx/>
                <a:latin typeface="Arial"/>
                <a:ea typeface="+mn-ea"/>
                <a:cs typeface="+mn-cs"/>
              </a:rPr>
              <a:t>Verrentung des vorhandenen Guthabens</a:t>
            </a:r>
          </a:p>
        </p:txBody>
      </p:sp>
      <p:sp>
        <p:nvSpPr>
          <p:cNvPr id="22" name="Textfeld 21">
            <a:extLst>
              <a:ext uri="{FF2B5EF4-FFF2-40B4-BE49-F238E27FC236}">
                <a16:creationId xmlns:a16="http://schemas.microsoft.com/office/drawing/2014/main" id="{50DF05CD-1A6A-4ADE-9312-DA2B06BAA930}"/>
              </a:ext>
            </a:extLst>
          </p:cNvPr>
          <p:cNvSpPr txBox="1"/>
          <p:nvPr/>
        </p:nvSpPr>
        <p:spPr>
          <a:xfrm>
            <a:off x="4752108" y="4178669"/>
            <a:ext cx="4068364" cy="1077218"/>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effectLst/>
                <a:uLnTx/>
                <a:uFillTx/>
                <a:latin typeface="Arial"/>
                <a:ea typeface="+mn-ea"/>
                <a:cs typeface="+mn-cs"/>
              </a:rPr>
              <a:t>Jährliches </a:t>
            </a:r>
            <a:r>
              <a:rPr kumimoji="0" lang="de-DE" sz="1600" b="1" i="0" u="none" strike="noStrike" kern="1200" cap="none" spc="0" normalizeH="0" baseline="0" noProof="0" dirty="0" err="1">
                <a:ln>
                  <a:noFill/>
                </a:ln>
                <a:effectLst/>
                <a:uLnTx/>
                <a:uFillTx/>
                <a:latin typeface="Arial"/>
                <a:ea typeface="+mn-ea"/>
                <a:cs typeface="+mn-cs"/>
              </a:rPr>
              <a:t>Rebalancing</a:t>
            </a:r>
            <a:r>
              <a:rPr kumimoji="0" lang="de-DE" sz="1600" b="1" i="0" u="none" strike="noStrike" kern="1200" cap="none" spc="0" normalizeH="0" baseline="0" noProof="0" dirty="0">
                <a:ln>
                  <a:noFill/>
                </a:ln>
                <a:effectLst/>
                <a:uLnTx/>
                <a:uFillTx/>
                <a:latin typeface="Arial"/>
                <a:ea typeface="+mn-ea"/>
                <a:cs typeface="+mn-cs"/>
              </a:rPr>
              <a:t> </a:t>
            </a:r>
            <a:br>
              <a:rPr kumimoji="0" lang="de-DE" sz="1600" b="1" i="0" u="none" strike="noStrike" kern="1200" cap="none" spc="0" normalizeH="0" baseline="0" noProof="0" dirty="0">
                <a:ln>
                  <a:noFill/>
                </a:ln>
                <a:effectLst/>
                <a:uLnTx/>
                <a:uFillTx/>
                <a:latin typeface="Arial"/>
                <a:ea typeface="+mn-ea"/>
                <a:cs typeface="+mn-cs"/>
              </a:rPr>
            </a:br>
            <a:r>
              <a:rPr kumimoji="0" lang="de-DE" sz="1600" b="1" i="0" u="none" strike="noStrike" kern="1200" cap="none" spc="0" normalizeH="0" baseline="0" noProof="0" dirty="0">
                <a:ln>
                  <a:noFill/>
                </a:ln>
                <a:effectLst/>
                <a:uLnTx/>
                <a:uFillTx/>
                <a:latin typeface="Arial"/>
                <a:ea typeface="+mn-ea"/>
                <a:cs typeface="+mn-cs"/>
              </a:rPr>
              <a:t>und Ablaufmanagement</a:t>
            </a:r>
          </a:p>
          <a:p>
            <a:pPr marL="0" marR="0" lvl="0" indent="0" algn="l" defTabSz="685800" rtl="0" eaLnBrk="1" fontAlgn="auto" latinLnBrk="0" hangingPunct="1">
              <a:lnSpc>
                <a:spcPct val="100000"/>
              </a:lnSpc>
              <a:spcBef>
                <a:spcPts val="0"/>
              </a:spcBef>
              <a:spcAft>
                <a:spcPts val="0"/>
              </a:spcAft>
              <a:buClrTx/>
              <a:buSzTx/>
              <a:buFontTx/>
              <a:buNone/>
              <a:tabLst/>
              <a:defRPr/>
            </a:pPr>
            <a:br>
              <a:rPr lang="de-DE" sz="1600" b="1" dirty="0">
                <a:latin typeface="Arial"/>
              </a:rPr>
            </a:br>
            <a:r>
              <a:rPr kumimoji="0" lang="de-DE" sz="1600" i="0" u="none" strike="noStrike" kern="1200" cap="none" spc="0" normalizeH="0" baseline="0" noProof="0" dirty="0">
                <a:ln>
                  <a:noFill/>
                </a:ln>
                <a:effectLst/>
                <a:uLnTx/>
                <a:uFillTx/>
                <a:latin typeface="Arial"/>
                <a:ea typeface="+mn-ea"/>
                <a:cs typeface="+mn-cs"/>
              </a:rPr>
              <a:t>(aktivierbar/deaktivierbar)</a:t>
            </a:r>
          </a:p>
        </p:txBody>
      </p:sp>
      <p:sp>
        <p:nvSpPr>
          <p:cNvPr id="23" name="Textfeld 22">
            <a:extLst>
              <a:ext uri="{FF2B5EF4-FFF2-40B4-BE49-F238E27FC236}">
                <a16:creationId xmlns:a16="http://schemas.microsoft.com/office/drawing/2014/main" id="{17DFF94A-4254-45C9-868B-F561CEE2E663}"/>
              </a:ext>
            </a:extLst>
          </p:cNvPr>
          <p:cNvSpPr txBox="1"/>
          <p:nvPr/>
        </p:nvSpPr>
        <p:spPr>
          <a:xfrm>
            <a:off x="503636" y="2023148"/>
            <a:ext cx="406836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effectLst/>
                <a:uLnTx/>
                <a:uFillTx/>
                <a:latin typeface="Arial"/>
                <a:ea typeface="+mn-ea"/>
                <a:cs typeface="+mn-cs"/>
              </a:rPr>
              <a:t>Wir garantieren den Rentenfaktor</a:t>
            </a:r>
            <a:br>
              <a:rPr kumimoji="0" lang="de-DE" sz="1600" b="1" i="0" u="none" strike="noStrike" kern="1200" cap="none" spc="0" normalizeH="0" baseline="0" noProof="0" dirty="0">
                <a:ln>
                  <a:noFill/>
                </a:ln>
                <a:effectLst/>
                <a:uLnTx/>
                <a:uFillTx/>
                <a:latin typeface="Arial"/>
                <a:ea typeface="+mn-ea"/>
                <a:cs typeface="+mn-cs"/>
              </a:rPr>
            </a:br>
            <a:r>
              <a:rPr kumimoji="0" lang="de-DE" sz="1600" b="1" i="0" u="none" strike="noStrike" kern="1200" cap="none" spc="0" normalizeH="0" baseline="0" noProof="0" dirty="0">
                <a:ln>
                  <a:noFill/>
                </a:ln>
                <a:effectLst/>
                <a:uLnTx/>
                <a:uFillTx/>
                <a:latin typeface="Arial"/>
                <a:ea typeface="+mn-ea"/>
                <a:cs typeface="+mn-cs"/>
              </a:rPr>
              <a:t> </a:t>
            </a:r>
            <a:br>
              <a:rPr kumimoji="0" lang="de-DE" sz="1600" b="1" i="0" u="none" strike="noStrike" kern="1200" cap="none" spc="0" normalizeH="0" baseline="0" noProof="0" dirty="0">
                <a:ln>
                  <a:noFill/>
                </a:ln>
                <a:effectLst/>
                <a:uLnTx/>
                <a:uFillTx/>
                <a:latin typeface="Arial"/>
                <a:ea typeface="+mn-ea"/>
                <a:cs typeface="+mn-cs"/>
              </a:rPr>
            </a:br>
            <a:r>
              <a:rPr kumimoji="0" lang="de-DE" sz="1600" i="0" u="none" strike="noStrike" kern="1200" cap="none" spc="0" normalizeH="0" baseline="0" noProof="0" dirty="0">
                <a:ln>
                  <a:noFill/>
                </a:ln>
                <a:effectLst/>
                <a:uLnTx/>
                <a:uFillTx/>
                <a:latin typeface="Arial"/>
                <a:ea typeface="+mn-ea"/>
                <a:cs typeface="+mn-cs"/>
              </a:rPr>
              <a:t>für sämtliche Beiträge und </a:t>
            </a:r>
            <a:br>
              <a:rPr kumimoji="0" lang="de-DE" sz="1600" i="0" u="none" strike="noStrike" kern="1200" cap="none" spc="0" normalizeH="0" baseline="0" noProof="0" dirty="0">
                <a:ln>
                  <a:noFill/>
                </a:ln>
                <a:effectLst/>
                <a:uLnTx/>
                <a:uFillTx/>
                <a:latin typeface="Arial"/>
                <a:ea typeface="+mn-ea"/>
                <a:cs typeface="+mn-cs"/>
              </a:rPr>
            </a:br>
            <a:r>
              <a:rPr kumimoji="0" lang="de-DE" sz="1600" i="0" u="none" strike="noStrike" kern="1200" cap="none" spc="0" normalizeH="0" baseline="0" noProof="0" dirty="0">
                <a:ln>
                  <a:noFill/>
                </a:ln>
                <a:effectLst/>
                <a:uLnTx/>
                <a:uFillTx/>
                <a:latin typeface="Arial"/>
                <a:ea typeface="+mn-ea"/>
                <a:cs typeface="+mn-cs"/>
              </a:rPr>
              <a:t>Zuzahlungen – auch bei Erhöhungen und Hinausschieben des Rentenbeginns.</a:t>
            </a:r>
          </a:p>
        </p:txBody>
      </p:sp>
      <p:sp>
        <p:nvSpPr>
          <p:cNvPr id="24" name="Textfeld 23">
            <a:extLst>
              <a:ext uri="{FF2B5EF4-FFF2-40B4-BE49-F238E27FC236}">
                <a16:creationId xmlns:a16="http://schemas.microsoft.com/office/drawing/2014/main" id="{30C16E00-7F53-4364-A011-7EB1DA339248}"/>
              </a:ext>
            </a:extLst>
          </p:cNvPr>
          <p:cNvSpPr txBox="1"/>
          <p:nvPr/>
        </p:nvSpPr>
        <p:spPr>
          <a:xfrm>
            <a:off x="503636" y="4168025"/>
            <a:ext cx="406836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effectLst/>
                <a:uLnTx/>
                <a:uFillTx/>
                <a:latin typeface="Arial"/>
                <a:ea typeface="+mn-ea"/>
                <a:cs typeface="+mn-cs"/>
              </a:rPr>
              <a:t>Absicherung der Hinterbliebenen </a:t>
            </a:r>
            <a:br>
              <a:rPr kumimoji="0" lang="de-DE" sz="1600" b="1" i="0" u="none" strike="noStrike" kern="1200" cap="none" spc="0" normalizeH="0" baseline="0" noProof="0" dirty="0">
                <a:ln>
                  <a:noFill/>
                </a:ln>
                <a:effectLst/>
                <a:uLnTx/>
                <a:uFillTx/>
                <a:latin typeface="Arial"/>
                <a:ea typeface="+mn-ea"/>
                <a:cs typeface="+mn-cs"/>
              </a:rPr>
            </a:br>
            <a:r>
              <a:rPr kumimoji="0" lang="de-DE" sz="1600" b="1" i="0" u="none" strike="noStrike" kern="1200" cap="none" spc="0" normalizeH="0" baseline="0" noProof="0" dirty="0">
                <a:ln>
                  <a:noFill/>
                </a:ln>
                <a:effectLst/>
                <a:uLnTx/>
                <a:uFillTx/>
                <a:latin typeface="Arial"/>
                <a:ea typeface="+mn-ea"/>
                <a:cs typeface="+mn-cs"/>
              </a:rPr>
              <a:t>bei Tod in der Rentenphase:</a:t>
            </a:r>
            <a:br>
              <a:rPr kumimoji="0" lang="de-DE" sz="1600" b="1" i="0" u="none" strike="noStrike" kern="1200" cap="none" spc="0" normalizeH="0" baseline="0" noProof="0" dirty="0">
                <a:ln>
                  <a:noFill/>
                </a:ln>
                <a:effectLst/>
                <a:uLnTx/>
                <a:uFillTx/>
                <a:latin typeface="Arial"/>
                <a:ea typeface="+mn-ea"/>
                <a:cs typeface="+mn-cs"/>
              </a:rPr>
            </a:br>
            <a:endParaRPr kumimoji="0" lang="de-DE" sz="1600" b="1"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i="0" u="none" strike="noStrike" kern="1200" cap="none" spc="0" normalizeH="0" baseline="0" noProof="0" dirty="0">
                <a:ln>
                  <a:noFill/>
                </a:ln>
                <a:effectLst/>
                <a:uLnTx/>
                <a:uFillTx/>
                <a:latin typeface="Arial"/>
                <a:ea typeface="+mn-ea"/>
                <a:cs typeface="+mn-cs"/>
              </a:rPr>
              <a:t>Rentengarantiezeit – </a:t>
            </a:r>
            <a:br>
              <a:rPr kumimoji="0" lang="de-DE" sz="1600" i="0" u="none" strike="noStrike" kern="1200" cap="none" spc="0" normalizeH="0" baseline="0" noProof="0" dirty="0">
                <a:ln>
                  <a:noFill/>
                </a:ln>
                <a:effectLst/>
                <a:uLnTx/>
                <a:uFillTx/>
                <a:latin typeface="Arial"/>
                <a:ea typeface="+mn-ea"/>
                <a:cs typeface="+mn-cs"/>
              </a:rPr>
            </a:br>
            <a:r>
              <a:rPr kumimoji="0" lang="de-DE" sz="1600" i="0" u="none" strike="noStrike" kern="1200" cap="none" spc="0" normalizeH="0" baseline="0" noProof="0" dirty="0">
                <a:ln>
                  <a:noFill/>
                </a:ln>
                <a:effectLst/>
                <a:uLnTx/>
                <a:uFillTx/>
                <a:latin typeface="Arial"/>
                <a:ea typeface="+mn-ea"/>
                <a:cs typeface="+mn-cs"/>
              </a:rPr>
              <a:t>auf Wunsch bis Alter 95</a:t>
            </a:r>
          </a:p>
        </p:txBody>
      </p:sp>
      <p:pic>
        <p:nvPicPr>
          <p:cNvPr id="30" name="Grafik 29">
            <a:extLst>
              <a:ext uri="{FF2B5EF4-FFF2-40B4-BE49-F238E27FC236}">
                <a16:creationId xmlns:a16="http://schemas.microsoft.com/office/drawing/2014/main" id="{54E06842-4910-4215-BCEE-7E63E8B4A0F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sp>
        <p:nvSpPr>
          <p:cNvPr id="17" name="Fußzeilenplatzhalter 2">
            <a:extLst>
              <a:ext uri="{FF2B5EF4-FFF2-40B4-BE49-F238E27FC236}">
                <a16:creationId xmlns:a16="http://schemas.microsoft.com/office/drawing/2014/main" id="{E27A9811-6211-4F1C-A995-45904BC06F35}"/>
              </a:ext>
            </a:extLst>
          </p:cNvPr>
          <p:cNvSpPr txBox="1">
            <a:spLocks/>
          </p:cNvSpPr>
          <p:nvPr/>
        </p:nvSpPr>
        <p:spPr bwMode="gray">
          <a:xfrm>
            <a:off x="1259632" y="6309320"/>
            <a:ext cx="7163172" cy="138499"/>
          </a:xfrm>
          <a:prstGeom prst="rect">
            <a:avLst/>
          </a:prstGeom>
        </p:spPr>
        <p:txBody>
          <a:bodyPr vert="horz" wrap="square" lIns="0" tIns="0" rIns="0" bIns="0" rtlCol="0" anchor="ctr">
            <a:spAutoFit/>
          </a:bodyPr>
          <a:lstStyle>
            <a:defPPr>
              <a:defRPr lang="de-DE"/>
            </a:defPPr>
            <a:lvl1pPr marL="0" algn="r" defTabSz="914400" rtl="0" eaLnBrk="1" latinLnBrk="0" hangingPunct="1">
              <a:lnSpc>
                <a:spcPct val="100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*Die Hartz IV-Regelungen wurden zum 01.01.2023 durch das neue Bürgergeld in modifizierter Form abgelöst.</a:t>
            </a:r>
          </a:p>
        </p:txBody>
      </p:sp>
    </p:spTree>
    <p:extLst>
      <p:ext uri="{BB962C8B-B14F-4D97-AF65-F5344CB8AC3E}">
        <p14:creationId xmlns:p14="http://schemas.microsoft.com/office/powerpoint/2010/main" val="1465959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18149-5E97-42DB-A82B-D5EB72CE9CFD}"/>
              </a:ext>
            </a:extLst>
          </p:cNvPr>
          <p:cNvSpPr>
            <a:spLocks noGrp="1"/>
          </p:cNvSpPr>
          <p:nvPr>
            <p:ph type="title"/>
          </p:nvPr>
        </p:nvSpPr>
        <p:spPr/>
        <p:txBody>
          <a:bodyPr/>
          <a:lstStyle/>
          <a:p>
            <a:r>
              <a:rPr lang="de-DE" dirty="0" err="1"/>
              <a:t>CleverInvest</a:t>
            </a:r>
            <a:r>
              <a:rPr lang="de-DE" dirty="0"/>
              <a:t> Basisrente –</a:t>
            </a:r>
            <a:br>
              <a:rPr lang="de-DE" dirty="0"/>
            </a:br>
            <a:r>
              <a:rPr lang="de-DE" dirty="0"/>
              <a:t>geringe Kosten im Fokus.</a:t>
            </a:r>
          </a:p>
        </p:txBody>
      </p:sp>
      <p:sp>
        <p:nvSpPr>
          <p:cNvPr id="3" name="Fußzeilenplatzhalter 2">
            <a:extLst>
              <a:ext uri="{FF2B5EF4-FFF2-40B4-BE49-F238E27FC236}">
                <a16:creationId xmlns:a16="http://schemas.microsoft.com/office/drawing/2014/main" id="{8A32DFF6-0438-4AD6-B312-FACBAD273ED6}"/>
              </a:ext>
            </a:extLst>
          </p:cNvPr>
          <p:cNvSpPr>
            <a:spLocks noGrp="1"/>
          </p:cNvSpPr>
          <p:nvPr>
            <p:ph type="ftr" sz="quarter" idx="11"/>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26F76C39-F378-422D-B08B-8045FFB096E6}"/>
              </a:ext>
            </a:extLst>
          </p:cNvPr>
          <p:cNvSpPr>
            <a:spLocks noGrp="1"/>
          </p:cNvSpPr>
          <p:nvPr>
            <p:ph type="sldNum" sz="quarter" idx="12"/>
          </p:nvPr>
        </p:nvSpPr>
        <p:spPr/>
        <p:txBody>
          <a:bodyPr/>
          <a:lstStyle/>
          <a:p>
            <a:fld id="{7EC6429F-8EBA-4254-B9C8-295228AFE7F1}" type="slidenum">
              <a:rPr lang="de-DE" smtClean="0"/>
              <a:pPr/>
              <a:t>12</a:t>
            </a:fld>
            <a:endParaRPr lang="de-DE" dirty="0"/>
          </a:p>
        </p:txBody>
      </p:sp>
      <p:sp>
        <p:nvSpPr>
          <p:cNvPr id="6" name="Textplatzhalter 5">
            <a:extLst>
              <a:ext uri="{FF2B5EF4-FFF2-40B4-BE49-F238E27FC236}">
                <a16:creationId xmlns:a16="http://schemas.microsoft.com/office/drawing/2014/main" id="{1414EEBB-3E55-46B9-9CD6-E157FFAAC00C}"/>
              </a:ext>
            </a:extLst>
          </p:cNvPr>
          <p:cNvSpPr>
            <a:spLocks noGrp="1"/>
          </p:cNvSpPr>
          <p:nvPr>
            <p:ph type="body" sz="quarter" idx="14"/>
          </p:nvPr>
        </p:nvSpPr>
        <p:spPr>
          <a:xfrm>
            <a:off x="323528" y="1268760"/>
            <a:ext cx="8496300" cy="494879"/>
          </a:xfrm>
        </p:spPr>
        <p:txBody>
          <a:bodyPr/>
          <a:lstStyle/>
          <a:p>
            <a:r>
              <a:rPr lang="de-DE" dirty="0"/>
              <a:t>Für Kostenbewusste.</a:t>
            </a:r>
          </a:p>
          <a:p>
            <a:endParaRPr lang="de-DE" dirty="0"/>
          </a:p>
        </p:txBody>
      </p:sp>
      <p:sp>
        <p:nvSpPr>
          <p:cNvPr id="9" name="Textfeld 8">
            <a:extLst>
              <a:ext uri="{FF2B5EF4-FFF2-40B4-BE49-F238E27FC236}">
                <a16:creationId xmlns:a16="http://schemas.microsoft.com/office/drawing/2014/main" id="{857209F3-DB52-421D-B129-5E22AF8D7F97}"/>
              </a:ext>
            </a:extLst>
          </p:cNvPr>
          <p:cNvSpPr txBox="1"/>
          <p:nvPr/>
        </p:nvSpPr>
        <p:spPr>
          <a:xfrm>
            <a:off x="322474" y="3852371"/>
            <a:ext cx="4213434" cy="2181807"/>
          </a:xfrm>
          <a:prstGeom prst="rect">
            <a:avLst/>
          </a:prstGeom>
          <a:solidFill>
            <a:srgbClr val="D0EAEA"/>
          </a:solidFill>
        </p:spPr>
        <p:txBody>
          <a:bodyPr wrap="square" lIns="0" tIns="0" rIns="0" bIns="0" rtlCol="0">
            <a:sp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10" name="Textfeld 9">
            <a:extLst>
              <a:ext uri="{FF2B5EF4-FFF2-40B4-BE49-F238E27FC236}">
                <a16:creationId xmlns:a16="http://schemas.microsoft.com/office/drawing/2014/main" id="{BE3FD743-914B-483C-8D89-5260D2A7E002}"/>
              </a:ext>
            </a:extLst>
          </p:cNvPr>
          <p:cNvSpPr txBox="1"/>
          <p:nvPr/>
        </p:nvSpPr>
        <p:spPr>
          <a:xfrm>
            <a:off x="324691" y="1593964"/>
            <a:ext cx="4213434" cy="2181807"/>
          </a:xfrm>
          <a:prstGeom prst="rect">
            <a:avLst/>
          </a:prstGeom>
          <a:solidFill>
            <a:srgbClr val="B7D389"/>
          </a:solidFill>
        </p:spPr>
        <p:txBody>
          <a:bodyPr wrap="square" lIns="0" tIns="0" rIns="0" bIns="0" rtlCol="0">
            <a:sp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15" name="Textfeld 14">
            <a:extLst>
              <a:ext uri="{FF2B5EF4-FFF2-40B4-BE49-F238E27FC236}">
                <a16:creationId xmlns:a16="http://schemas.microsoft.com/office/drawing/2014/main" id="{E6A8C998-9988-44F6-B4B5-453FC01968F9}"/>
              </a:ext>
            </a:extLst>
          </p:cNvPr>
          <p:cNvSpPr txBox="1"/>
          <p:nvPr/>
        </p:nvSpPr>
        <p:spPr>
          <a:xfrm>
            <a:off x="4604499" y="3852371"/>
            <a:ext cx="4213434" cy="2181807"/>
          </a:xfrm>
          <a:prstGeom prst="rect">
            <a:avLst/>
          </a:prstGeom>
          <a:solidFill>
            <a:srgbClr val="98D2D4"/>
          </a:solidFill>
        </p:spPr>
        <p:txBody>
          <a:bodyPr wrap="square" lIns="0" tIns="0" rIns="0" bIns="0" rtlCol="0">
            <a:sp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16" name="Textfeld 15">
            <a:extLst>
              <a:ext uri="{FF2B5EF4-FFF2-40B4-BE49-F238E27FC236}">
                <a16:creationId xmlns:a16="http://schemas.microsoft.com/office/drawing/2014/main" id="{57124841-BD7C-47A9-A462-FE374C449D12}"/>
              </a:ext>
            </a:extLst>
          </p:cNvPr>
          <p:cNvSpPr txBox="1"/>
          <p:nvPr/>
        </p:nvSpPr>
        <p:spPr>
          <a:xfrm>
            <a:off x="4606716" y="1593964"/>
            <a:ext cx="4213434" cy="2181807"/>
          </a:xfrm>
          <a:prstGeom prst="rect">
            <a:avLst/>
          </a:prstGeom>
          <a:solidFill>
            <a:srgbClr val="DDEAC7"/>
          </a:solidFill>
        </p:spPr>
        <p:txBody>
          <a:bodyPr wrap="square" lIns="0" tIns="0" rIns="0" bIns="0" rtlCol="0">
            <a:sp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21" name="Textfeld 20">
            <a:extLst>
              <a:ext uri="{FF2B5EF4-FFF2-40B4-BE49-F238E27FC236}">
                <a16:creationId xmlns:a16="http://schemas.microsoft.com/office/drawing/2014/main" id="{7F003F92-3EA8-401B-AC5D-5E836B43DF21}"/>
              </a:ext>
            </a:extLst>
          </p:cNvPr>
          <p:cNvSpPr txBox="1"/>
          <p:nvPr/>
        </p:nvSpPr>
        <p:spPr>
          <a:xfrm>
            <a:off x="4752108" y="2027984"/>
            <a:ext cx="4068364" cy="1077218"/>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effectLst/>
                <a:uLnTx/>
                <a:uFillTx/>
                <a:latin typeface="Arial"/>
                <a:ea typeface="+mn-ea"/>
                <a:cs typeface="+mn-cs"/>
              </a:rPr>
              <a:t>Großes ETF-Angebot mit den 3 günstigsten ETFs am Markt (</a:t>
            </a:r>
            <a:r>
              <a:rPr kumimoji="0" lang="de-DE" sz="1600" b="1" i="0" u="none" strike="noStrike" kern="1200" cap="none" spc="0" normalizeH="0" baseline="0" noProof="0" dirty="0" err="1">
                <a:ln>
                  <a:noFill/>
                </a:ln>
                <a:effectLst/>
                <a:uLnTx/>
                <a:uFillTx/>
                <a:latin typeface="Arial"/>
                <a:ea typeface="+mn-ea"/>
                <a:cs typeface="+mn-cs"/>
              </a:rPr>
              <a:t>amundi</a:t>
            </a:r>
            <a:r>
              <a:rPr kumimoji="0" lang="de-DE" sz="1600" b="1" i="0" u="none" strike="noStrike" kern="1200" cap="none" spc="0" normalizeH="0" baseline="0" noProof="0" dirty="0">
                <a:ln>
                  <a:noFill/>
                </a:ln>
                <a:effectLst/>
                <a:uLnTx/>
                <a:uFillTx/>
                <a:latin typeface="Arial"/>
                <a:ea typeface="+mn-ea"/>
                <a:cs typeface="+mn-cs"/>
              </a:rPr>
              <a:t>): </a:t>
            </a:r>
            <a:br>
              <a:rPr kumimoji="0" lang="de-DE" sz="1600" b="1" i="0" u="none" strike="noStrike" kern="1200" cap="none" spc="0" normalizeH="0" baseline="0" noProof="0" dirty="0">
                <a:ln>
                  <a:noFill/>
                </a:ln>
                <a:effectLst/>
                <a:uLnTx/>
                <a:uFillTx/>
                <a:latin typeface="Arial"/>
                <a:ea typeface="+mn-ea"/>
                <a:cs typeface="+mn-cs"/>
              </a:rPr>
            </a:br>
            <a:endParaRPr kumimoji="0" lang="de-DE" sz="1600" i="0" u="none" strike="noStrike" kern="1200" cap="none" spc="0" normalizeH="0" baseline="0" noProof="0" dirty="0">
              <a:ln>
                <a:noFill/>
              </a:ln>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600" i="0" u="none" strike="noStrike" kern="1200" cap="none" spc="0" normalizeH="0" baseline="0" noProof="0" dirty="0">
                <a:ln>
                  <a:noFill/>
                </a:ln>
                <a:effectLst/>
                <a:uLnTx/>
                <a:uFillTx/>
                <a:latin typeface="Arial"/>
                <a:ea typeface="+mn-ea"/>
                <a:cs typeface="+mn-cs"/>
              </a:rPr>
              <a:t>Kosten: 0,05% p.a.</a:t>
            </a:r>
          </a:p>
        </p:txBody>
      </p:sp>
      <p:sp>
        <p:nvSpPr>
          <p:cNvPr id="22" name="Textfeld 21">
            <a:extLst>
              <a:ext uri="{FF2B5EF4-FFF2-40B4-BE49-F238E27FC236}">
                <a16:creationId xmlns:a16="http://schemas.microsoft.com/office/drawing/2014/main" id="{50DF05CD-1A6A-4ADE-9312-DA2B06BAA930}"/>
              </a:ext>
            </a:extLst>
          </p:cNvPr>
          <p:cNvSpPr txBox="1"/>
          <p:nvPr/>
        </p:nvSpPr>
        <p:spPr>
          <a:xfrm>
            <a:off x="4752108" y="4178669"/>
            <a:ext cx="4068364" cy="156966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effectLst/>
                <a:uLnTx/>
                <a:uFillTx/>
                <a:latin typeface="Arial"/>
                <a:ea typeface="+mn-ea"/>
                <a:cs typeface="+mn-cs"/>
              </a:rPr>
              <a:t>Durch und durch faire Kalkulation</a:t>
            </a:r>
          </a:p>
          <a:p>
            <a:pPr marL="0" marR="0" lvl="0" indent="0" algn="l" defTabSz="685800" rtl="0" eaLnBrk="1" fontAlgn="auto" latinLnBrk="0" hangingPunct="1">
              <a:lnSpc>
                <a:spcPct val="100000"/>
              </a:lnSpc>
              <a:spcBef>
                <a:spcPts val="0"/>
              </a:spcBef>
              <a:spcAft>
                <a:spcPts val="0"/>
              </a:spcAft>
              <a:buClrTx/>
              <a:buSzTx/>
              <a:buFontTx/>
              <a:buNone/>
              <a:tabLst/>
              <a:defRPr/>
            </a:pPr>
            <a:br>
              <a:rPr kumimoji="0" lang="de-DE" sz="1600" i="0" u="none" strike="noStrike" kern="1200" cap="none" spc="0" normalizeH="0" baseline="0" noProof="0" dirty="0">
                <a:ln>
                  <a:noFill/>
                </a:ln>
                <a:effectLst/>
                <a:uLnTx/>
                <a:uFillTx/>
                <a:latin typeface="Arial"/>
                <a:ea typeface="+mn-ea"/>
                <a:cs typeface="+mn-cs"/>
              </a:rPr>
            </a:br>
            <a:r>
              <a:rPr kumimoji="0" lang="de-DE" sz="1600" i="0" u="none" strike="noStrike" kern="1200" cap="none" spc="0" normalizeH="0" baseline="0" noProof="0" dirty="0">
                <a:ln>
                  <a:noFill/>
                </a:ln>
                <a:effectLst/>
                <a:uLnTx/>
                <a:uFillTx/>
                <a:latin typeface="Arial"/>
                <a:ea typeface="+mn-ea"/>
                <a:cs typeface="+mn-cs"/>
              </a:rPr>
              <a:t>Sämtliche Überschüsse werden </a:t>
            </a:r>
            <a:br>
              <a:rPr kumimoji="0" lang="de-DE" sz="1600" i="0" u="none" strike="noStrike" kern="1200" cap="none" spc="0" normalizeH="0" baseline="0" noProof="0" dirty="0">
                <a:ln>
                  <a:noFill/>
                </a:ln>
                <a:effectLst/>
                <a:uLnTx/>
                <a:uFillTx/>
                <a:latin typeface="Arial"/>
                <a:ea typeface="+mn-ea"/>
                <a:cs typeface="+mn-cs"/>
              </a:rPr>
            </a:br>
            <a:r>
              <a:rPr kumimoji="0" lang="de-DE" sz="1600" i="0" u="none" strike="noStrike" kern="1200" cap="none" spc="0" normalizeH="0" baseline="0" noProof="0" dirty="0">
                <a:ln>
                  <a:noFill/>
                </a:ln>
                <a:effectLst/>
                <a:uLnTx/>
                <a:uFillTx/>
                <a:latin typeface="Arial"/>
                <a:ea typeface="+mn-ea"/>
                <a:cs typeface="+mn-cs"/>
              </a:rPr>
              <a:t>direkt laufend zugestellt – keine intransparenten Schlussgewinne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600" i="0" u="none" strike="noStrike" kern="1200" cap="none" spc="0" normalizeH="0" baseline="0" noProof="0" dirty="0">
              <a:ln>
                <a:noFill/>
              </a:ln>
              <a:effectLst/>
              <a:uLnTx/>
              <a:uFillTx/>
              <a:latin typeface="Arial"/>
              <a:ea typeface="+mn-ea"/>
              <a:cs typeface="+mn-cs"/>
            </a:endParaRPr>
          </a:p>
        </p:txBody>
      </p:sp>
      <p:sp>
        <p:nvSpPr>
          <p:cNvPr id="23" name="Textfeld 22">
            <a:extLst>
              <a:ext uri="{FF2B5EF4-FFF2-40B4-BE49-F238E27FC236}">
                <a16:creationId xmlns:a16="http://schemas.microsoft.com/office/drawing/2014/main" id="{17DFF94A-4254-45C9-868B-F561CEE2E663}"/>
              </a:ext>
            </a:extLst>
          </p:cNvPr>
          <p:cNvSpPr txBox="1"/>
          <p:nvPr/>
        </p:nvSpPr>
        <p:spPr>
          <a:xfrm>
            <a:off x="503636" y="2023148"/>
            <a:ext cx="406836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effectLst/>
                <a:uLnTx/>
                <a:uFillTx/>
                <a:latin typeface="Arial"/>
                <a:ea typeface="+mn-ea"/>
                <a:cs typeface="+mn-cs"/>
              </a:rPr>
              <a:t>Geringe, transparente Kosten: </a:t>
            </a:r>
            <a:br>
              <a:rPr kumimoji="0" lang="de-DE" sz="1600" b="1" i="0" u="none" strike="noStrike" kern="1200" cap="none" spc="0" normalizeH="0" baseline="0" noProof="0" dirty="0">
                <a:ln>
                  <a:noFill/>
                </a:ln>
                <a:effectLst/>
                <a:uLnTx/>
                <a:uFillTx/>
                <a:latin typeface="Arial"/>
                <a:ea typeface="+mn-ea"/>
                <a:cs typeface="+mn-cs"/>
              </a:rPr>
            </a:br>
            <a:br>
              <a:rPr kumimoji="0" lang="de-DE" sz="1600" b="1" i="0" u="none" strike="noStrike" kern="1200" cap="none" spc="0" normalizeH="0" baseline="0" noProof="0" dirty="0">
                <a:ln>
                  <a:noFill/>
                </a:ln>
                <a:effectLst/>
                <a:uLnTx/>
                <a:uFillTx/>
                <a:latin typeface="Arial"/>
                <a:ea typeface="+mn-ea"/>
                <a:cs typeface="+mn-cs"/>
              </a:rPr>
            </a:br>
            <a:r>
              <a:rPr kumimoji="0" lang="de-DE" sz="1600" i="0" u="none" strike="noStrike" kern="1200" cap="none" spc="0" normalizeH="0" baseline="0" noProof="0" dirty="0">
                <a:ln>
                  <a:noFill/>
                </a:ln>
                <a:effectLst/>
                <a:uLnTx/>
                <a:uFillTx/>
                <a:latin typeface="Arial"/>
                <a:ea typeface="+mn-ea"/>
                <a:cs typeface="+mn-cs"/>
              </a:rPr>
              <a:t>Effektivkosten bei </a:t>
            </a:r>
            <a:br>
              <a:rPr kumimoji="0" lang="de-DE" sz="1600" i="0" u="none" strike="noStrike" kern="1200" cap="none" spc="0" normalizeH="0" baseline="0" noProof="0" dirty="0">
                <a:ln>
                  <a:noFill/>
                </a:ln>
                <a:effectLst/>
                <a:uLnTx/>
                <a:uFillTx/>
                <a:latin typeface="Arial"/>
                <a:ea typeface="+mn-ea"/>
                <a:cs typeface="+mn-cs"/>
              </a:rPr>
            </a:br>
            <a:r>
              <a:rPr kumimoji="0" lang="de-DE" sz="1600" i="0" u="none" strike="noStrike" kern="1200" cap="none" spc="0" normalizeH="0" baseline="0" noProof="0" dirty="0">
                <a:ln>
                  <a:noFill/>
                </a:ln>
                <a:effectLst/>
                <a:uLnTx/>
                <a:uFillTx/>
                <a:latin typeface="Arial"/>
                <a:ea typeface="+mn-ea"/>
                <a:cs typeface="+mn-cs"/>
              </a:rPr>
              <a:t>langen Laufzeiten &lt; 1%¹</a:t>
            </a:r>
            <a:r>
              <a:rPr kumimoji="0" lang="de-DE" sz="1500" b="0" i="0" u="none" strike="noStrike" kern="1200" cap="none" spc="0" normalizeH="0" baseline="30000" noProof="0" dirty="0">
                <a:ln>
                  <a:noFill/>
                </a:ln>
                <a:effectLst/>
                <a:uLnTx/>
                <a:uFillTx/>
                <a:latin typeface="Arial"/>
                <a:ea typeface="+mn-ea"/>
                <a:cs typeface="+mn-cs"/>
              </a:rPr>
              <a:t>)</a:t>
            </a:r>
            <a:endParaRPr kumimoji="0" lang="de-DE" sz="1600" i="0" u="none" strike="noStrike" kern="1200" cap="none" spc="0" normalizeH="0" baseline="0" noProof="0" dirty="0">
              <a:ln>
                <a:noFill/>
              </a:ln>
              <a:effectLst/>
              <a:uLnTx/>
              <a:uFillTx/>
              <a:latin typeface="Arial"/>
              <a:ea typeface="+mn-ea"/>
              <a:cs typeface="+mn-cs"/>
            </a:endParaRPr>
          </a:p>
        </p:txBody>
      </p:sp>
      <p:sp>
        <p:nvSpPr>
          <p:cNvPr id="24" name="Textfeld 23">
            <a:extLst>
              <a:ext uri="{FF2B5EF4-FFF2-40B4-BE49-F238E27FC236}">
                <a16:creationId xmlns:a16="http://schemas.microsoft.com/office/drawing/2014/main" id="{30C16E00-7F53-4364-A011-7EB1DA339248}"/>
              </a:ext>
            </a:extLst>
          </p:cNvPr>
          <p:cNvSpPr txBox="1"/>
          <p:nvPr/>
        </p:nvSpPr>
        <p:spPr>
          <a:xfrm>
            <a:off x="503636" y="4168025"/>
            <a:ext cx="406836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effectLst/>
                <a:uLnTx/>
                <a:uFillTx/>
                <a:latin typeface="Arial"/>
                <a:ea typeface="+mn-ea"/>
                <a:cs typeface="+mn-cs"/>
              </a:rPr>
              <a:t>Flexibilitäten in Anspar- und Rentenphase ohne Gebühren</a:t>
            </a:r>
          </a:p>
        </p:txBody>
      </p:sp>
      <p:pic>
        <p:nvPicPr>
          <p:cNvPr id="30" name="Grafik 29">
            <a:extLst>
              <a:ext uri="{FF2B5EF4-FFF2-40B4-BE49-F238E27FC236}">
                <a16:creationId xmlns:a16="http://schemas.microsoft.com/office/drawing/2014/main" id="{54E06842-4910-4215-BCEE-7E63E8B4A0F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spTree>
    <p:extLst>
      <p:ext uri="{BB962C8B-B14F-4D97-AF65-F5344CB8AC3E}">
        <p14:creationId xmlns:p14="http://schemas.microsoft.com/office/powerpoint/2010/main" val="2580602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18149-5E97-42DB-A82B-D5EB72CE9CFD}"/>
              </a:ext>
            </a:extLst>
          </p:cNvPr>
          <p:cNvSpPr>
            <a:spLocks noGrp="1"/>
          </p:cNvSpPr>
          <p:nvPr>
            <p:ph type="title"/>
          </p:nvPr>
        </p:nvSpPr>
        <p:spPr/>
        <p:txBody>
          <a:bodyPr/>
          <a:lstStyle/>
          <a:p>
            <a:r>
              <a:rPr lang="de-DE" dirty="0" err="1">
                <a:solidFill>
                  <a:srgbClr val="79B530"/>
                </a:solidFill>
              </a:rPr>
              <a:t>CleverInvest</a:t>
            </a:r>
            <a:r>
              <a:rPr lang="de-DE" dirty="0">
                <a:solidFill>
                  <a:srgbClr val="79B530"/>
                </a:solidFill>
              </a:rPr>
              <a:t> Basisrente </a:t>
            </a:r>
            <a:r>
              <a:rPr lang="de-DE" dirty="0"/>
              <a:t>–</a:t>
            </a:r>
            <a:br>
              <a:rPr lang="de-DE" dirty="0">
                <a:solidFill>
                  <a:srgbClr val="79B530"/>
                </a:solidFill>
              </a:rPr>
            </a:br>
            <a:r>
              <a:rPr lang="de-DE" dirty="0">
                <a:solidFill>
                  <a:srgbClr val="79B530"/>
                </a:solidFill>
              </a:rPr>
              <a:t>maximale Flexibilität im Rentenbezug. </a:t>
            </a:r>
            <a:endParaRPr lang="de-DE" dirty="0"/>
          </a:p>
        </p:txBody>
      </p:sp>
      <p:sp>
        <p:nvSpPr>
          <p:cNvPr id="3" name="Fußzeilenplatzhalter 2">
            <a:extLst>
              <a:ext uri="{FF2B5EF4-FFF2-40B4-BE49-F238E27FC236}">
                <a16:creationId xmlns:a16="http://schemas.microsoft.com/office/drawing/2014/main" id="{8A32DFF6-0438-4AD6-B312-FACBAD273ED6}"/>
              </a:ext>
            </a:extLst>
          </p:cNvPr>
          <p:cNvSpPr>
            <a:spLocks noGrp="1"/>
          </p:cNvSpPr>
          <p:nvPr>
            <p:ph type="ftr" sz="quarter" idx="11"/>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26F76C39-F378-422D-B08B-8045FFB096E6}"/>
              </a:ext>
            </a:extLst>
          </p:cNvPr>
          <p:cNvSpPr>
            <a:spLocks noGrp="1"/>
          </p:cNvSpPr>
          <p:nvPr>
            <p:ph type="sldNum" sz="quarter" idx="12"/>
          </p:nvPr>
        </p:nvSpPr>
        <p:spPr/>
        <p:txBody>
          <a:bodyPr/>
          <a:lstStyle/>
          <a:p>
            <a:fld id="{7EC6429F-8EBA-4254-B9C8-295228AFE7F1}" type="slidenum">
              <a:rPr lang="de-DE" smtClean="0"/>
              <a:pPr/>
              <a:t>13</a:t>
            </a:fld>
            <a:endParaRPr lang="de-DE" dirty="0"/>
          </a:p>
        </p:txBody>
      </p:sp>
      <p:sp>
        <p:nvSpPr>
          <p:cNvPr id="6" name="Textplatzhalter 5">
            <a:extLst>
              <a:ext uri="{FF2B5EF4-FFF2-40B4-BE49-F238E27FC236}">
                <a16:creationId xmlns:a16="http://schemas.microsoft.com/office/drawing/2014/main" id="{1414EEBB-3E55-46B9-9CD6-E157FFAAC00C}"/>
              </a:ext>
            </a:extLst>
          </p:cNvPr>
          <p:cNvSpPr>
            <a:spLocks noGrp="1"/>
          </p:cNvSpPr>
          <p:nvPr>
            <p:ph type="body" sz="quarter" idx="14"/>
          </p:nvPr>
        </p:nvSpPr>
        <p:spPr>
          <a:xfrm>
            <a:off x="323528" y="1268760"/>
            <a:ext cx="8496300" cy="494879"/>
          </a:xfrm>
        </p:spPr>
        <p:txBody>
          <a:bodyPr/>
          <a:lstStyle/>
          <a:p>
            <a:r>
              <a:rPr lang="de-DE" dirty="0"/>
              <a:t>Rente nach Wunsch.</a:t>
            </a:r>
          </a:p>
          <a:p>
            <a:endParaRPr lang="de-DE" dirty="0"/>
          </a:p>
        </p:txBody>
      </p:sp>
      <p:sp>
        <p:nvSpPr>
          <p:cNvPr id="9" name="Textfeld 8">
            <a:extLst>
              <a:ext uri="{FF2B5EF4-FFF2-40B4-BE49-F238E27FC236}">
                <a16:creationId xmlns:a16="http://schemas.microsoft.com/office/drawing/2014/main" id="{857209F3-DB52-421D-B129-5E22AF8D7F97}"/>
              </a:ext>
            </a:extLst>
          </p:cNvPr>
          <p:cNvSpPr txBox="1"/>
          <p:nvPr/>
        </p:nvSpPr>
        <p:spPr>
          <a:xfrm>
            <a:off x="322474" y="3852371"/>
            <a:ext cx="4213434" cy="2181807"/>
          </a:xfrm>
          <a:prstGeom prst="rect">
            <a:avLst/>
          </a:prstGeom>
          <a:solidFill>
            <a:srgbClr val="D0EAEA"/>
          </a:solidFill>
        </p:spPr>
        <p:txBody>
          <a:bodyPr wrap="square" lIns="0" tIns="0" rIns="0" bIns="0" rtlCol="0">
            <a:sp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10" name="Textfeld 9">
            <a:extLst>
              <a:ext uri="{FF2B5EF4-FFF2-40B4-BE49-F238E27FC236}">
                <a16:creationId xmlns:a16="http://schemas.microsoft.com/office/drawing/2014/main" id="{BE3FD743-914B-483C-8D89-5260D2A7E002}"/>
              </a:ext>
            </a:extLst>
          </p:cNvPr>
          <p:cNvSpPr txBox="1"/>
          <p:nvPr/>
        </p:nvSpPr>
        <p:spPr>
          <a:xfrm>
            <a:off x="324691" y="1593964"/>
            <a:ext cx="4213434" cy="2181807"/>
          </a:xfrm>
          <a:prstGeom prst="rect">
            <a:avLst/>
          </a:prstGeom>
          <a:solidFill>
            <a:srgbClr val="B7D389"/>
          </a:solidFill>
        </p:spPr>
        <p:txBody>
          <a:bodyPr wrap="square" lIns="0" tIns="0" rIns="0" bIns="0" rtlCol="0">
            <a:sp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15" name="Textfeld 14">
            <a:extLst>
              <a:ext uri="{FF2B5EF4-FFF2-40B4-BE49-F238E27FC236}">
                <a16:creationId xmlns:a16="http://schemas.microsoft.com/office/drawing/2014/main" id="{E6A8C998-9988-44F6-B4B5-453FC01968F9}"/>
              </a:ext>
            </a:extLst>
          </p:cNvPr>
          <p:cNvSpPr txBox="1"/>
          <p:nvPr/>
        </p:nvSpPr>
        <p:spPr>
          <a:xfrm>
            <a:off x="4604499" y="3852371"/>
            <a:ext cx="4213434" cy="2181807"/>
          </a:xfrm>
          <a:prstGeom prst="rect">
            <a:avLst/>
          </a:prstGeom>
          <a:solidFill>
            <a:srgbClr val="98D2D4"/>
          </a:solidFill>
        </p:spPr>
        <p:txBody>
          <a:bodyPr wrap="square" lIns="0" tIns="0" rIns="0" bIns="0" rtlCol="0">
            <a:sp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16" name="Textfeld 15">
            <a:extLst>
              <a:ext uri="{FF2B5EF4-FFF2-40B4-BE49-F238E27FC236}">
                <a16:creationId xmlns:a16="http://schemas.microsoft.com/office/drawing/2014/main" id="{57124841-BD7C-47A9-A462-FE374C449D12}"/>
              </a:ext>
            </a:extLst>
          </p:cNvPr>
          <p:cNvSpPr txBox="1"/>
          <p:nvPr/>
        </p:nvSpPr>
        <p:spPr>
          <a:xfrm>
            <a:off x="4606716" y="1593964"/>
            <a:ext cx="4213434" cy="2181807"/>
          </a:xfrm>
          <a:prstGeom prst="rect">
            <a:avLst/>
          </a:prstGeom>
          <a:solidFill>
            <a:srgbClr val="DDEAC7"/>
          </a:solidFill>
        </p:spPr>
        <p:txBody>
          <a:bodyPr wrap="square" lIns="0" tIns="0" rIns="0" bIns="0" rtlCol="0">
            <a:spAutoFit/>
          </a:bodyPr>
          <a:lstStyle/>
          <a:p>
            <a:pPr marL="234000" indent="-234000">
              <a:lnSpc>
                <a:spcPct val="104000"/>
              </a:lnSpc>
              <a:spcBef>
                <a:spcPts val="600"/>
              </a:spcBef>
              <a:buFont typeface="Wingdings" panose="05000000000000000000" pitchFamily="2" charset="2"/>
              <a:buChar char="§"/>
            </a:pPr>
            <a:endParaRPr lang="de-DE" sz="1600" dirty="0" err="1"/>
          </a:p>
        </p:txBody>
      </p:sp>
      <p:sp>
        <p:nvSpPr>
          <p:cNvPr id="21" name="Textfeld 20">
            <a:extLst>
              <a:ext uri="{FF2B5EF4-FFF2-40B4-BE49-F238E27FC236}">
                <a16:creationId xmlns:a16="http://schemas.microsoft.com/office/drawing/2014/main" id="{7F003F92-3EA8-401B-AC5D-5E836B43DF21}"/>
              </a:ext>
            </a:extLst>
          </p:cNvPr>
          <p:cNvSpPr txBox="1"/>
          <p:nvPr/>
        </p:nvSpPr>
        <p:spPr>
          <a:xfrm>
            <a:off x="4752108" y="2027984"/>
            <a:ext cx="4068364" cy="1747273"/>
          </a:xfrm>
          <a:prstGeom prst="rect">
            <a:avLst/>
          </a:prstGeom>
          <a:noFill/>
        </p:spPr>
        <p:txBody>
          <a:bodyPr wrap="square">
            <a:spAutoFit/>
          </a:bodyPr>
          <a:lstStyle/>
          <a:p>
            <a:pPr marR="0" lvl="0" algn="l" defTabSz="914400" rtl="0" eaLnBrk="1" fontAlgn="auto" latinLnBrk="0" hangingPunct="1">
              <a:lnSpc>
                <a:spcPct val="104000"/>
              </a:lnSpc>
              <a:spcBef>
                <a:spcPts val="450"/>
              </a:spcBef>
              <a:spcAft>
                <a:spcPts val="0"/>
              </a:spcAft>
              <a:buClrTx/>
              <a:buSzTx/>
              <a:tabLst/>
              <a:defRPr/>
            </a:pPr>
            <a:r>
              <a:rPr kumimoji="0" lang="de-DE" sz="1600" b="1" i="0" u="none" strike="noStrike" kern="1200" cap="none" spc="0" normalizeH="0" baseline="0" noProof="0" dirty="0">
                <a:ln>
                  <a:noFill/>
                </a:ln>
                <a:effectLst/>
                <a:uLnTx/>
                <a:uFillTx/>
                <a:latin typeface="Arial"/>
                <a:ea typeface="+mn-ea"/>
                <a:cs typeface="+mn-cs"/>
              </a:rPr>
              <a:t>Klassischer Rentenbezug mit Renten-garantiezeit </a:t>
            </a:r>
            <a:r>
              <a:rPr lang="de-DE" sz="1600" b="1" dirty="0">
                <a:latin typeface="Arial"/>
              </a:rPr>
              <a:t>– auf Wunsch bis Alter 95</a:t>
            </a:r>
          </a:p>
          <a:p>
            <a:pPr marR="0" lvl="0" algn="l" defTabSz="914400" rtl="0" eaLnBrk="1" fontAlgn="auto" latinLnBrk="0" hangingPunct="1">
              <a:lnSpc>
                <a:spcPct val="104000"/>
              </a:lnSpc>
              <a:spcBef>
                <a:spcPts val="450"/>
              </a:spcBef>
              <a:spcAft>
                <a:spcPts val="0"/>
              </a:spcAft>
              <a:buClrTx/>
              <a:buSzTx/>
              <a:tabLst/>
              <a:defRPr/>
            </a:pPr>
            <a:endParaRPr lang="de-DE" sz="1600" b="1" dirty="0">
              <a:latin typeface="Arial"/>
            </a:endParaRPr>
          </a:p>
          <a:p>
            <a:pPr marL="285750" marR="0" lvl="0" indent="-285750" algn="l" defTabSz="914400" rtl="0" eaLnBrk="1" fontAlgn="auto" latinLnBrk="0" hangingPunct="1">
              <a:lnSpc>
                <a:spcPct val="104000"/>
              </a:lnSpc>
              <a:spcBef>
                <a:spcPts val="450"/>
              </a:spcBef>
              <a:spcAft>
                <a:spcPts val="0"/>
              </a:spcAft>
              <a:buClrTx/>
              <a:buSzTx/>
              <a:buFont typeface="Wingdings" panose="05000000000000000000" pitchFamily="2" charset="2"/>
              <a:buChar char="§"/>
              <a:tabLst/>
              <a:defRPr/>
            </a:pPr>
            <a:r>
              <a:rPr kumimoji="0" lang="de-DE" sz="1600" i="0" u="none" strike="noStrike" kern="1200" cap="none" spc="0" normalizeH="0" baseline="0" noProof="0" dirty="0">
                <a:ln>
                  <a:noFill/>
                </a:ln>
                <a:effectLst/>
                <a:uLnTx/>
                <a:uFillTx/>
                <a:latin typeface="Arial"/>
                <a:ea typeface="+mn-ea"/>
                <a:cs typeface="+mn-cs"/>
              </a:rPr>
              <a:t>Mit 100% konventioneller Anlage im Rentenbezug (Sicherungsvermögen)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600" i="0" u="none" strike="noStrike" kern="1200" cap="none" spc="0" normalizeH="0" baseline="0" noProof="0" dirty="0">
              <a:ln>
                <a:noFill/>
              </a:ln>
              <a:effectLst/>
              <a:uLnTx/>
              <a:uFillTx/>
              <a:latin typeface="Arial"/>
              <a:ea typeface="+mn-ea"/>
              <a:cs typeface="+mn-cs"/>
            </a:endParaRPr>
          </a:p>
        </p:txBody>
      </p:sp>
      <p:sp>
        <p:nvSpPr>
          <p:cNvPr id="22" name="Textfeld 21">
            <a:extLst>
              <a:ext uri="{FF2B5EF4-FFF2-40B4-BE49-F238E27FC236}">
                <a16:creationId xmlns:a16="http://schemas.microsoft.com/office/drawing/2014/main" id="{50DF05CD-1A6A-4ADE-9312-DA2B06BAA930}"/>
              </a:ext>
            </a:extLst>
          </p:cNvPr>
          <p:cNvSpPr txBox="1"/>
          <p:nvPr/>
        </p:nvSpPr>
        <p:spPr>
          <a:xfrm>
            <a:off x="4752108" y="4178669"/>
            <a:ext cx="4068364" cy="58477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effectLst/>
                <a:uLnTx/>
                <a:uFillTx/>
                <a:latin typeface="Arial"/>
                <a:ea typeface="+mn-ea"/>
                <a:cs typeface="+mn-cs"/>
              </a:rPr>
              <a:t>Teildynamische Verrentungsform</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600" i="0" u="none" strike="noStrike" kern="1200" cap="none" spc="0" normalizeH="0" baseline="0" noProof="0" dirty="0">
              <a:ln>
                <a:noFill/>
              </a:ln>
              <a:effectLst/>
              <a:uLnTx/>
              <a:uFillTx/>
              <a:latin typeface="Arial"/>
              <a:ea typeface="+mn-ea"/>
              <a:cs typeface="+mn-cs"/>
            </a:endParaRPr>
          </a:p>
        </p:txBody>
      </p:sp>
      <p:sp>
        <p:nvSpPr>
          <p:cNvPr id="23" name="Textfeld 22">
            <a:extLst>
              <a:ext uri="{FF2B5EF4-FFF2-40B4-BE49-F238E27FC236}">
                <a16:creationId xmlns:a16="http://schemas.microsoft.com/office/drawing/2014/main" id="{17DFF94A-4254-45C9-868B-F561CEE2E663}"/>
              </a:ext>
            </a:extLst>
          </p:cNvPr>
          <p:cNvSpPr txBox="1"/>
          <p:nvPr/>
        </p:nvSpPr>
        <p:spPr>
          <a:xfrm>
            <a:off x="503636" y="2023148"/>
            <a:ext cx="406836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effectLst/>
                <a:uLnTx/>
                <a:uFillTx/>
                <a:latin typeface="Arial"/>
                <a:ea typeface="+mn-ea"/>
                <a:cs typeface="+mn-cs"/>
              </a:rPr>
              <a:t>Flexibler Rentenbeginn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dirty="0">
              <a:ln>
                <a:noFill/>
              </a:ln>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effectLst/>
                <a:uLnTx/>
                <a:uFillTx/>
                <a:latin typeface="Arial"/>
                <a:ea typeface="+mn-ea"/>
                <a:cs typeface="+mn-cs"/>
              </a:rPr>
              <a:t>Vorziehen bis Alter 62</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effectLst/>
                <a:uLnTx/>
                <a:uFillTx/>
                <a:latin typeface="Arial"/>
                <a:ea typeface="+mn-ea"/>
                <a:cs typeface="+mn-cs"/>
              </a:rPr>
              <a:t>Hinausschieben bis Alter 89 mehrfach möglich (beitragsfrei/-pflichtig)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effectLst/>
                <a:uLnTx/>
                <a:uFillTx/>
                <a:latin typeface="Arial"/>
                <a:ea typeface="+mn-ea"/>
                <a:cs typeface="+mn-cs"/>
              </a:rPr>
              <a:t>Teilverrentung möglich</a:t>
            </a:r>
            <a:endParaRPr kumimoji="0" lang="de-DE" sz="1600" i="0" u="none" strike="noStrike" kern="1200" cap="none" spc="0" normalizeH="0" baseline="0" noProof="0" dirty="0">
              <a:ln>
                <a:noFill/>
              </a:ln>
              <a:effectLst/>
              <a:uLnTx/>
              <a:uFillTx/>
              <a:latin typeface="Arial"/>
              <a:ea typeface="+mn-ea"/>
              <a:cs typeface="+mn-cs"/>
            </a:endParaRPr>
          </a:p>
        </p:txBody>
      </p:sp>
      <p:sp>
        <p:nvSpPr>
          <p:cNvPr id="24" name="Textfeld 23">
            <a:extLst>
              <a:ext uri="{FF2B5EF4-FFF2-40B4-BE49-F238E27FC236}">
                <a16:creationId xmlns:a16="http://schemas.microsoft.com/office/drawing/2014/main" id="{30C16E00-7F53-4364-A011-7EB1DA339248}"/>
              </a:ext>
            </a:extLst>
          </p:cNvPr>
          <p:cNvSpPr txBox="1"/>
          <p:nvPr/>
        </p:nvSpPr>
        <p:spPr>
          <a:xfrm>
            <a:off x="503636" y="4168025"/>
            <a:ext cx="406836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effectLst/>
                <a:uLnTx/>
                <a:uFillTx/>
                <a:latin typeface="Arial"/>
                <a:ea typeface="+mn-ea"/>
                <a:cs typeface="+mn-cs"/>
              </a:rPr>
              <a:t>Dynamische Verrentungsform</a:t>
            </a:r>
          </a:p>
        </p:txBody>
      </p:sp>
      <p:pic>
        <p:nvPicPr>
          <p:cNvPr id="30" name="Grafik 29">
            <a:extLst>
              <a:ext uri="{FF2B5EF4-FFF2-40B4-BE49-F238E27FC236}">
                <a16:creationId xmlns:a16="http://schemas.microsoft.com/office/drawing/2014/main" id="{54E06842-4910-4215-BCEE-7E63E8B4A0F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spTree>
    <p:extLst>
      <p:ext uri="{BB962C8B-B14F-4D97-AF65-F5344CB8AC3E}">
        <p14:creationId xmlns:p14="http://schemas.microsoft.com/office/powerpoint/2010/main" val="397047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EE40FA-31CD-4D93-A248-72C99BD9F419}"/>
              </a:ext>
            </a:extLst>
          </p:cNvPr>
          <p:cNvSpPr>
            <a:spLocks noGrp="1"/>
          </p:cNvSpPr>
          <p:nvPr>
            <p:ph type="title"/>
          </p:nvPr>
        </p:nvSpPr>
        <p:spPr/>
        <p:txBody>
          <a:bodyPr/>
          <a:lstStyle/>
          <a:p>
            <a:r>
              <a:rPr lang="de-DE" dirty="0" err="1"/>
              <a:t>CleverInvest</a:t>
            </a:r>
            <a:r>
              <a:rPr lang="de-DE" dirty="0"/>
              <a:t> Basisrente –</a:t>
            </a:r>
            <a:br>
              <a:rPr lang="de-DE" dirty="0"/>
            </a:br>
            <a:r>
              <a:rPr lang="de-DE" dirty="0"/>
              <a:t>die intelligente Form der Altersvorsorge.</a:t>
            </a:r>
          </a:p>
        </p:txBody>
      </p:sp>
      <p:sp>
        <p:nvSpPr>
          <p:cNvPr id="3" name="Fußzeilenplatzhalter 2">
            <a:extLst>
              <a:ext uri="{FF2B5EF4-FFF2-40B4-BE49-F238E27FC236}">
                <a16:creationId xmlns:a16="http://schemas.microsoft.com/office/drawing/2014/main" id="{C182AD33-646D-4961-B1C5-6558057391EF}"/>
              </a:ext>
            </a:extLst>
          </p:cNvPr>
          <p:cNvSpPr>
            <a:spLocks noGrp="1"/>
          </p:cNvSpPr>
          <p:nvPr>
            <p:ph type="ftr" sz="quarter" idx="11"/>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640D737D-A212-4129-B78B-9FE940E92F79}"/>
              </a:ext>
            </a:extLst>
          </p:cNvPr>
          <p:cNvSpPr>
            <a:spLocks noGrp="1"/>
          </p:cNvSpPr>
          <p:nvPr>
            <p:ph type="sldNum" sz="quarter" idx="12"/>
          </p:nvPr>
        </p:nvSpPr>
        <p:spPr/>
        <p:txBody>
          <a:bodyPr/>
          <a:lstStyle/>
          <a:p>
            <a:fld id="{7EC6429F-8EBA-4254-B9C8-295228AFE7F1}" type="slidenum">
              <a:rPr lang="de-DE" smtClean="0"/>
              <a:pPr/>
              <a:t>14</a:t>
            </a:fld>
            <a:endParaRPr lang="de-DE" dirty="0"/>
          </a:p>
        </p:txBody>
      </p:sp>
      <p:sp>
        <p:nvSpPr>
          <p:cNvPr id="6" name="Textplatzhalter 5">
            <a:extLst>
              <a:ext uri="{FF2B5EF4-FFF2-40B4-BE49-F238E27FC236}">
                <a16:creationId xmlns:a16="http://schemas.microsoft.com/office/drawing/2014/main" id="{F0E3DF11-BFCD-4722-9C33-8E8984A63499}"/>
              </a:ext>
            </a:extLst>
          </p:cNvPr>
          <p:cNvSpPr>
            <a:spLocks noGrp="1"/>
          </p:cNvSpPr>
          <p:nvPr>
            <p:ph type="body" sz="quarter" idx="14"/>
          </p:nvPr>
        </p:nvSpPr>
        <p:spPr>
          <a:xfrm>
            <a:off x="323528" y="1268760"/>
            <a:ext cx="8496300" cy="494879"/>
          </a:xfrm>
        </p:spPr>
        <p:txBody>
          <a:bodyPr/>
          <a:lstStyle/>
          <a:p>
            <a:r>
              <a:rPr lang="de-DE" dirty="0" err="1"/>
              <a:t>CleverInvest</a:t>
            </a:r>
            <a:r>
              <a:rPr lang="de-DE" dirty="0"/>
              <a:t> überzeugt mit BUZ (EGO-BUZ Rente / Beitragsbefreiung).</a:t>
            </a:r>
          </a:p>
          <a:p>
            <a:endParaRPr lang="de-DE" dirty="0"/>
          </a:p>
        </p:txBody>
      </p:sp>
      <p:sp>
        <p:nvSpPr>
          <p:cNvPr id="7" name="Textplatzhalter 6">
            <a:extLst>
              <a:ext uri="{FF2B5EF4-FFF2-40B4-BE49-F238E27FC236}">
                <a16:creationId xmlns:a16="http://schemas.microsoft.com/office/drawing/2014/main" id="{EE48CADA-02BD-4874-A7AE-6D95C906C14E}"/>
              </a:ext>
            </a:extLst>
          </p:cNvPr>
          <p:cNvSpPr>
            <a:spLocks noGrp="1"/>
          </p:cNvSpPr>
          <p:nvPr>
            <p:ph type="body" sz="quarter" idx="15"/>
          </p:nvPr>
        </p:nvSpPr>
        <p:spPr/>
        <p:txBody>
          <a:bodyPr/>
          <a:lstStyle/>
          <a:p>
            <a:endParaRPr lang="de-DE"/>
          </a:p>
        </p:txBody>
      </p:sp>
      <p:sp>
        <p:nvSpPr>
          <p:cNvPr id="9" name="Textplatzhalter 4">
            <a:extLst>
              <a:ext uri="{FF2B5EF4-FFF2-40B4-BE49-F238E27FC236}">
                <a16:creationId xmlns:a16="http://schemas.microsoft.com/office/drawing/2014/main" id="{94439D7C-2F69-4421-A8A4-BC1142B88D44}"/>
              </a:ext>
            </a:extLst>
          </p:cNvPr>
          <p:cNvSpPr txBox="1">
            <a:spLocks/>
          </p:cNvSpPr>
          <p:nvPr/>
        </p:nvSpPr>
        <p:spPr>
          <a:xfrm>
            <a:off x="4752020" y="1584324"/>
            <a:ext cx="4068762" cy="4616435"/>
          </a:xfrm>
          <a:prstGeom prst="rect">
            <a:avLst/>
          </a:prstGeom>
          <a:solidFill>
            <a:srgbClr val="DDEAC7"/>
          </a:solidFill>
        </p:spPr>
        <p:txBody>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dirty="0"/>
          </a:p>
          <a:p>
            <a:endParaRPr lang="de-DE" dirty="0"/>
          </a:p>
          <a:p>
            <a:pPr marL="809625">
              <a:tabLst>
                <a:tab pos="357188" algn="l"/>
              </a:tabLst>
            </a:pPr>
            <a:r>
              <a:rPr lang="de-DE" b="0" dirty="0"/>
              <a:t>BU-</a:t>
            </a:r>
            <a:r>
              <a:rPr lang="de-DE" dirty="0"/>
              <a:t>Absicherung</a:t>
            </a:r>
            <a:r>
              <a:rPr lang="de-DE" b="0" dirty="0"/>
              <a:t> auf </a:t>
            </a:r>
            <a:br>
              <a:rPr lang="de-DE" b="0" dirty="0"/>
            </a:br>
            <a:r>
              <a:rPr lang="de-DE" b="0" dirty="0"/>
              <a:t>höchstem Niveau.</a:t>
            </a:r>
            <a:br>
              <a:rPr lang="de-DE" b="0" dirty="0"/>
            </a:br>
            <a:endParaRPr lang="de-DE" b="0" dirty="0"/>
          </a:p>
          <a:p>
            <a:pPr marL="809625">
              <a:tabLst>
                <a:tab pos="357188" algn="l"/>
              </a:tabLst>
            </a:pPr>
            <a:r>
              <a:rPr lang="de-DE" b="0" dirty="0"/>
              <a:t>Optional mit </a:t>
            </a:r>
            <a:r>
              <a:rPr lang="de-DE" dirty="0"/>
              <a:t>„Airbag“</a:t>
            </a:r>
            <a:r>
              <a:rPr lang="de-DE" b="0" dirty="0"/>
              <a:t> </a:t>
            </a:r>
          </a:p>
          <a:p>
            <a:pPr marL="809625">
              <a:tabLst>
                <a:tab pos="357188" algn="l"/>
              </a:tabLst>
            </a:pPr>
            <a:endParaRPr lang="de-DE" b="0" dirty="0"/>
          </a:p>
          <a:p>
            <a:endParaRPr lang="de-DE" dirty="0"/>
          </a:p>
        </p:txBody>
      </p:sp>
      <p:pic>
        <p:nvPicPr>
          <p:cNvPr id="10" name="Bildplatzhalter 11" descr="Ein Bild, das Person, Anzug, angezogen enthält.&#10;&#10;Automatisch generierte Beschreibung">
            <a:extLst>
              <a:ext uri="{FF2B5EF4-FFF2-40B4-BE49-F238E27FC236}">
                <a16:creationId xmlns:a16="http://schemas.microsoft.com/office/drawing/2014/main" id="{C0E43251-FEF4-4BCD-8815-9BBAA0449CF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322766" y="1593344"/>
            <a:ext cx="4068762" cy="4616435"/>
          </a:xfrm>
          <a:prstGeom prst="rect">
            <a:avLst/>
          </a:prstGeom>
        </p:spPr>
      </p:pic>
      <p:pic>
        <p:nvPicPr>
          <p:cNvPr id="11" name="Grafik 10">
            <a:extLst>
              <a:ext uri="{FF2B5EF4-FFF2-40B4-BE49-F238E27FC236}">
                <a16:creationId xmlns:a16="http://schemas.microsoft.com/office/drawing/2014/main" id="{7493B72D-F8BB-4132-A345-8E97BF15FD7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28383" y="316795"/>
            <a:ext cx="798231" cy="355770"/>
          </a:xfrm>
          <a:prstGeom prst="rect">
            <a:avLst/>
          </a:prstGeom>
        </p:spPr>
      </p:pic>
      <p:pic>
        <p:nvPicPr>
          <p:cNvPr id="12" name="Grafik 11">
            <a:extLst>
              <a:ext uri="{FF2B5EF4-FFF2-40B4-BE49-F238E27FC236}">
                <a16:creationId xmlns:a16="http://schemas.microsoft.com/office/drawing/2014/main" id="{66221F83-28DC-433F-BFB4-0B67C0AD15B8}"/>
              </a:ext>
            </a:extLst>
          </p:cNvPr>
          <p:cNvPicPr>
            <a:picLocks noChangeAspect="1"/>
          </p:cNvPicPr>
          <p:nvPr/>
        </p:nvPicPr>
        <p:blipFill>
          <a:blip r:embed="rId5"/>
          <a:stretch>
            <a:fillRect/>
          </a:stretch>
        </p:blipFill>
        <p:spPr>
          <a:xfrm>
            <a:off x="4960503" y="3413598"/>
            <a:ext cx="414466" cy="467603"/>
          </a:xfrm>
          <a:prstGeom prst="rect">
            <a:avLst/>
          </a:prstGeom>
        </p:spPr>
      </p:pic>
      <p:grpSp>
        <p:nvGrpSpPr>
          <p:cNvPr id="15" name="Gruppieren 14">
            <a:extLst>
              <a:ext uri="{FF2B5EF4-FFF2-40B4-BE49-F238E27FC236}">
                <a16:creationId xmlns:a16="http://schemas.microsoft.com/office/drawing/2014/main" id="{76607C85-0EF1-4750-B61E-351D6F029767}"/>
              </a:ext>
            </a:extLst>
          </p:cNvPr>
          <p:cNvGrpSpPr/>
          <p:nvPr/>
        </p:nvGrpSpPr>
        <p:grpSpPr>
          <a:xfrm>
            <a:off x="5042945" y="2545149"/>
            <a:ext cx="404809" cy="323847"/>
            <a:chOff x="3977879" y="2318037"/>
            <a:chExt cx="404809" cy="323847"/>
          </a:xfrm>
        </p:grpSpPr>
        <p:pic>
          <p:nvPicPr>
            <p:cNvPr id="13" name="Grafik 12">
              <a:extLst>
                <a:ext uri="{FF2B5EF4-FFF2-40B4-BE49-F238E27FC236}">
                  <a16:creationId xmlns:a16="http://schemas.microsoft.com/office/drawing/2014/main" id="{BDACD7B7-2510-4D4F-B036-5B090C731837}"/>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977879" y="2318037"/>
              <a:ext cx="404809" cy="323847"/>
            </a:xfrm>
            <a:prstGeom prst="rect">
              <a:avLst/>
            </a:prstGeom>
          </p:spPr>
        </p:pic>
        <p:sp>
          <p:nvSpPr>
            <p:cNvPr id="14" name="Freihandform: Form 13">
              <a:extLst>
                <a:ext uri="{FF2B5EF4-FFF2-40B4-BE49-F238E27FC236}">
                  <a16:creationId xmlns:a16="http://schemas.microsoft.com/office/drawing/2014/main" id="{764AD17D-9116-44E7-8064-2316221B43C2}"/>
                </a:ext>
              </a:extLst>
            </p:cNvPr>
            <p:cNvSpPr/>
            <p:nvPr/>
          </p:nvSpPr>
          <p:spPr>
            <a:xfrm>
              <a:off x="4214553" y="2471998"/>
              <a:ext cx="155864" cy="162098"/>
            </a:xfrm>
            <a:custGeom>
              <a:avLst/>
              <a:gdLst>
                <a:gd name="connsiteX0" fmla="*/ 0 w 207818"/>
                <a:gd name="connsiteY0" fmla="*/ 45720 h 216131"/>
                <a:gd name="connsiteX1" fmla="*/ 103909 w 207818"/>
                <a:gd name="connsiteY1" fmla="*/ 0 h 216131"/>
                <a:gd name="connsiteX2" fmla="*/ 207818 w 207818"/>
                <a:gd name="connsiteY2" fmla="*/ 45720 h 216131"/>
                <a:gd name="connsiteX3" fmla="*/ 203661 w 207818"/>
                <a:gd name="connsiteY3" fmla="*/ 116379 h 216131"/>
                <a:gd name="connsiteX4" fmla="*/ 124691 w 207818"/>
                <a:gd name="connsiteY4" fmla="*/ 199506 h 216131"/>
                <a:gd name="connsiteX5" fmla="*/ 108065 w 207818"/>
                <a:gd name="connsiteY5" fmla="*/ 216131 h 216131"/>
                <a:gd name="connsiteX6" fmla="*/ 33251 w 207818"/>
                <a:gd name="connsiteY6" fmla="*/ 157942 h 216131"/>
                <a:gd name="connsiteX7" fmla="*/ 0 w 207818"/>
                <a:gd name="connsiteY7" fmla="*/ 45720 h 21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818" h="216131">
                  <a:moveTo>
                    <a:pt x="0" y="45720"/>
                  </a:moveTo>
                  <a:lnTo>
                    <a:pt x="103909" y="0"/>
                  </a:lnTo>
                  <a:lnTo>
                    <a:pt x="207818" y="45720"/>
                  </a:lnTo>
                  <a:lnTo>
                    <a:pt x="203661" y="116379"/>
                  </a:lnTo>
                  <a:lnTo>
                    <a:pt x="124691" y="199506"/>
                  </a:lnTo>
                  <a:lnTo>
                    <a:pt x="108065" y="216131"/>
                  </a:lnTo>
                  <a:lnTo>
                    <a:pt x="33251" y="157942"/>
                  </a:lnTo>
                  <a:lnTo>
                    <a:pt x="0" y="4572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nSpc>
                  <a:spcPct val="104000"/>
                </a:lnSpc>
                <a:spcBef>
                  <a:spcPts val="450"/>
                </a:spcBef>
                <a:buFont typeface="Wingdings" panose="05000000000000000000" pitchFamily="2" charset="2"/>
                <a:buChar char="§"/>
              </a:pPr>
              <a:endParaRPr lang="de-DE" sz="1200" dirty="0" err="1"/>
            </a:p>
          </p:txBody>
        </p:sp>
      </p:grpSp>
      <p:sp>
        <p:nvSpPr>
          <p:cNvPr id="17" name="Textfeld 16">
            <a:extLst>
              <a:ext uri="{FF2B5EF4-FFF2-40B4-BE49-F238E27FC236}">
                <a16:creationId xmlns:a16="http://schemas.microsoft.com/office/drawing/2014/main" id="{C840D0DD-A55C-462E-8AFD-1FE3875239BE}"/>
              </a:ext>
            </a:extLst>
          </p:cNvPr>
          <p:cNvSpPr txBox="1"/>
          <p:nvPr/>
        </p:nvSpPr>
        <p:spPr>
          <a:xfrm>
            <a:off x="4932040" y="4659152"/>
            <a:ext cx="4698274" cy="587212"/>
          </a:xfrm>
          <a:prstGeom prst="rect">
            <a:avLst/>
          </a:prstGeom>
          <a:noFill/>
        </p:spPr>
        <p:txBody>
          <a:bodyPr wrap="square">
            <a:spAutoFit/>
          </a:bodyPr>
          <a:lstStyle/>
          <a:p>
            <a:pPr marL="0" marR="0" lvl="0" indent="0" algn="l" defTabSz="914400" rtl="0" eaLnBrk="1" fontAlgn="auto" latinLnBrk="0" hangingPunct="1">
              <a:lnSpc>
                <a:spcPct val="104000"/>
              </a:lnSpc>
              <a:spcBef>
                <a:spcPts val="450"/>
              </a:spcBef>
              <a:spcAft>
                <a:spcPts val="0"/>
              </a:spcAft>
              <a:buClrTx/>
              <a:buSzTx/>
              <a:buFontTx/>
              <a:buNone/>
              <a:tabLst/>
              <a:defRPr/>
            </a:pPr>
            <a:r>
              <a:rPr kumimoji="0" lang="de-DE" altLang="de-DE" sz="1600" b="1" i="0" u="none" strike="noStrike" kern="1200" cap="none" spc="0" normalizeH="0" baseline="0" noProof="0" dirty="0">
                <a:ln>
                  <a:noFill/>
                </a:ln>
                <a:effectLst/>
                <a:uLnTx/>
                <a:uFillTx/>
                <a:latin typeface="Arial"/>
                <a:ea typeface="+mn-ea"/>
                <a:cs typeface="+mn-cs"/>
              </a:rPr>
              <a:t>Die steuerbegünstigte Einkommens-absicherung für den Fall der BU</a:t>
            </a:r>
          </a:p>
        </p:txBody>
      </p:sp>
    </p:spTree>
    <p:extLst>
      <p:ext uri="{BB962C8B-B14F-4D97-AF65-F5344CB8AC3E}">
        <p14:creationId xmlns:p14="http://schemas.microsoft.com/office/powerpoint/2010/main" val="1255754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18149-5E97-42DB-A82B-D5EB72CE9CFD}"/>
              </a:ext>
            </a:extLst>
          </p:cNvPr>
          <p:cNvSpPr>
            <a:spLocks noGrp="1"/>
          </p:cNvSpPr>
          <p:nvPr>
            <p:ph type="title"/>
          </p:nvPr>
        </p:nvSpPr>
        <p:spPr/>
        <p:txBody>
          <a:bodyPr/>
          <a:lstStyle/>
          <a:p>
            <a:r>
              <a:rPr lang="de-DE" dirty="0" err="1">
                <a:solidFill>
                  <a:srgbClr val="79B530"/>
                </a:solidFill>
              </a:rPr>
              <a:t>CleverInvest</a:t>
            </a:r>
            <a:r>
              <a:rPr lang="de-DE" dirty="0">
                <a:solidFill>
                  <a:srgbClr val="79B530"/>
                </a:solidFill>
              </a:rPr>
              <a:t> PLATIN – </a:t>
            </a:r>
            <a:br>
              <a:rPr lang="de-DE" dirty="0">
                <a:solidFill>
                  <a:srgbClr val="79B530"/>
                </a:solidFill>
              </a:rPr>
            </a:br>
            <a:r>
              <a:rPr lang="de-DE" dirty="0">
                <a:solidFill>
                  <a:srgbClr val="79B530"/>
                </a:solidFill>
              </a:rPr>
              <a:t>BU-Absicherung auf höchstem Niveau.</a:t>
            </a:r>
            <a:endParaRPr lang="de-DE" dirty="0"/>
          </a:p>
        </p:txBody>
      </p:sp>
      <p:sp>
        <p:nvSpPr>
          <p:cNvPr id="3" name="Fußzeilenplatzhalter 2">
            <a:extLst>
              <a:ext uri="{FF2B5EF4-FFF2-40B4-BE49-F238E27FC236}">
                <a16:creationId xmlns:a16="http://schemas.microsoft.com/office/drawing/2014/main" id="{8A32DFF6-0438-4AD6-B312-FACBAD273ED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6729"/>
                </a:solidFill>
                <a:effectLst/>
                <a:uLnTx/>
                <a:uFillTx/>
                <a:latin typeface="Arial"/>
                <a:ea typeface="+mn-ea"/>
                <a:cs typeface="+mn-cs"/>
              </a:rPr>
              <a:t>HDI CleverInvest Basisrente | Schulungs-Unterlage | Januar 2023</a:t>
            </a:r>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6" name="Textplatzhalter 5">
            <a:extLst>
              <a:ext uri="{FF2B5EF4-FFF2-40B4-BE49-F238E27FC236}">
                <a16:creationId xmlns:a16="http://schemas.microsoft.com/office/drawing/2014/main" id="{1414EEBB-3E55-46B9-9CD6-E157FFAAC00C}"/>
              </a:ext>
            </a:extLst>
          </p:cNvPr>
          <p:cNvSpPr>
            <a:spLocks noGrp="1"/>
          </p:cNvSpPr>
          <p:nvPr>
            <p:ph type="body" sz="quarter" idx="14"/>
          </p:nvPr>
        </p:nvSpPr>
        <p:spPr>
          <a:xfrm>
            <a:off x="323528" y="1268760"/>
            <a:ext cx="8496300" cy="494879"/>
          </a:xfrm>
        </p:spPr>
        <p:txBody>
          <a:bodyPr/>
          <a:lstStyle/>
          <a:p>
            <a:r>
              <a:rPr lang="de-DE" dirty="0"/>
              <a:t>Alle Highlights auf einen Blick:</a:t>
            </a:r>
          </a:p>
          <a:p>
            <a:endParaRPr lang="de-DE" dirty="0"/>
          </a:p>
        </p:txBody>
      </p:sp>
      <p:pic>
        <p:nvPicPr>
          <p:cNvPr id="30" name="Grafik 29">
            <a:extLst>
              <a:ext uri="{FF2B5EF4-FFF2-40B4-BE49-F238E27FC236}">
                <a16:creationId xmlns:a16="http://schemas.microsoft.com/office/drawing/2014/main" id="{54E06842-4910-4215-BCEE-7E63E8B4A0F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sp>
        <p:nvSpPr>
          <p:cNvPr id="9" name="Textfeld 8">
            <a:extLst>
              <a:ext uri="{FF2B5EF4-FFF2-40B4-BE49-F238E27FC236}">
                <a16:creationId xmlns:a16="http://schemas.microsoft.com/office/drawing/2014/main" id="{857209F3-DB52-421D-B129-5E22AF8D7F97}"/>
              </a:ext>
            </a:extLst>
          </p:cNvPr>
          <p:cNvSpPr txBox="1"/>
          <p:nvPr/>
        </p:nvSpPr>
        <p:spPr>
          <a:xfrm>
            <a:off x="322474" y="4701298"/>
            <a:ext cx="4213434" cy="1499477"/>
          </a:xfrm>
          <a:prstGeom prst="rect">
            <a:avLst/>
          </a:prstGeom>
          <a:solidFill>
            <a:srgbClr val="D8B4AC"/>
          </a:solidFill>
        </p:spPr>
        <p:txBody>
          <a:bodyPr wrap="square" lIns="0" tIns="0" rIns="0" bIns="0" rtlCol="0">
            <a:spAutoFit/>
          </a:bodyPr>
          <a:lstStyle/>
          <a:p>
            <a:pPr marL="234000" marR="0" lvl="0" indent="-234000" algn="l" defTabSz="914400" rtl="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1200" cap="none" spc="0" normalizeH="0" baseline="0" noProof="0" dirty="0" err="1">
              <a:ln>
                <a:noFill/>
              </a:ln>
              <a:solidFill>
                <a:prstClr val="black"/>
              </a:solidFill>
              <a:effectLst/>
              <a:uLnTx/>
              <a:uFillTx/>
              <a:latin typeface="Arial"/>
              <a:ea typeface="+mn-ea"/>
              <a:cs typeface="+mn-cs"/>
            </a:endParaRPr>
          </a:p>
        </p:txBody>
      </p:sp>
      <p:sp>
        <p:nvSpPr>
          <p:cNvPr id="10" name="Textfeld 9">
            <a:extLst>
              <a:ext uri="{FF2B5EF4-FFF2-40B4-BE49-F238E27FC236}">
                <a16:creationId xmlns:a16="http://schemas.microsoft.com/office/drawing/2014/main" id="{BE3FD743-914B-483C-8D89-5260D2A7E002}"/>
              </a:ext>
            </a:extLst>
          </p:cNvPr>
          <p:cNvSpPr txBox="1"/>
          <p:nvPr/>
        </p:nvSpPr>
        <p:spPr>
          <a:xfrm>
            <a:off x="324691" y="1593964"/>
            <a:ext cx="4213434" cy="1499477"/>
          </a:xfrm>
          <a:prstGeom prst="rect">
            <a:avLst/>
          </a:prstGeom>
          <a:solidFill>
            <a:srgbClr val="B7D389"/>
          </a:solidFill>
        </p:spPr>
        <p:txBody>
          <a:bodyPr wrap="square" lIns="0" tIns="0" rIns="0" bIns="0" rtlCol="0">
            <a:spAutoFit/>
          </a:bodyPr>
          <a:lstStyle/>
          <a:p>
            <a:pPr marL="234000" marR="0" lvl="0" indent="-234000" algn="l" defTabSz="914400" rtl="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1200" cap="none" spc="0" normalizeH="0" baseline="0" noProof="0" dirty="0" err="1">
              <a:ln>
                <a:noFill/>
              </a:ln>
              <a:solidFill>
                <a:prstClr val="black"/>
              </a:solidFill>
              <a:effectLst/>
              <a:uLnTx/>
              <a:uFillTx/>
              <a:latin typeface="Arial"/>
              <a:ea typeface="+mn-ea"/>
              <a:cs typeface="+mn-cs"/>
            </a:endParaRPr>
          </a:p>
        </p:txBody>
      </p:sp>
      <p:sp>
        <p:nvSpPr>
          <p:cNvPr id="15" name="Textfeld 14">
            <a:extLst>
              <a:ext uri="{FF2B5EF4-FFF2-40B4-BE49-F238E27FC236}">
                <a16:creationId xmlns:a16="http://schemas.microsoft.com/office/drawing/2014/main" id="{E6A8C998-9988-44F6-B4B5-453FC01968F9}"/>
              </a:ext>
            </a:extLst>
          </p:cNvPr>
          <p:cNvSpPr txBox="1"/>
          <p:nvPr/>
        </p:nvSpPr>
        <p:spPr>
          <a:xfrm>
            <a:off x="4604499" y="4701298"/>
            <a:ext cx="4213434" cy="1499477"/>
          </a:xfrm>
          <a:prstGeom prst="rect">
            <a:avLst/>
          </a:prstGeom>
          <a:solidFill>
            <a:srgbClr val="F2E5E2"/>
          </a:solidFill>
        </p:spPr>
        <p:txBody>
          <a:bodyPr wrap="square" lIns="0" tIns="0" rIns="0" bIns="0" rtlCol="0">
            <a:spAutoFit/>
          </a:bodyPr>
          <a:lstStyle/>
          <a:p>
            <a:pPr marL="234000" marR="0" lvl="0" indent="-234000" algn="l" defTabSz="914400" rtl="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1200" cap="none" spc="0" normalizeH="0" baseline="0" noProof="0" dirty="0" err="1">
              <a:ln>
                <a:noFill/>
              </a:ln>
              <a:solidFill>
                <a:prstClr val="black"/>
              </a:solidFill>
              <a:effectLst/>
              <a:uLnTx/>
              <a:uFillTx/>
              <a:latin typeface="Arial"/>
              <a:ea typeface="+mn-ea"/>
              <a:cs typeface="+mn-cs"/>
            </a:endParaRPr>
          </a:p>
        </p:txBody>
      </p:sp>
      <p:sp>
        <p:nvSpPr>
          <p:cNvPr id="16" name="Textfeld 15">
            <a:extLst>
              <a:ext uri="{FF2B5EF4-FFF2-40B4-BE49-F238E27FC236}">
                <a16:creationId xmlns:a16="http://schemas.microsoft.com/office/drawing/2014/main" id="{57124841-BD7C-47A9-A462-FE374C449D12}"/>
              </a:ext>
            </a:extLst>
          </p:cNvPr>
          <p:cNvSpPr txBox="1"/>
          <p:nvPr/>
        </p:nvSpPr>
        <p:spPr>
          <a:xfrm>
            <a:off x="4606716" y="1593964"/>
            <a:ext cx="4213434" cy="1499477"/>
          </a:xfrm>
          <a:prstGeom prst="rect">
            <a:avLst/>
          </a:prstGeom>
          <a:solidFill>
            <a:srgbClr val="DDEAC7"/>
          </a:solidFill>
        </p:spPr>
        <p:txBody>
          <a:bodyPr wrap="square" lIns="0" tIns="0" rIns="0" bIns="0" rtlCol="0">
            <a:spAutoFit/>
          </a:bodyPr>
          <a:lstStyle/>
          <a:p>
            <a:pPr marL="234000" marR="0" lvl="0" indent="-234000" algn="l" defTabSz="914400" rtl="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1200" cap="none" spc="0" normalizeH="0" baseline="0" noProof="0" dirty="0" err="1">
              <a:ln>
                <a:noFill/>
              </a:ln>
              <a:solidFill>
                <a:prstClr val="black"/>
              </a:solidFill>
              <a:effectLst/>
              <a:uLnTx/>
              <a:uFillTx/>
              <a:latin typeface="Arial"/>
              <a:ea typeface="+mn-ea"/>
              <a:cs typeface="+mn-cs"/>
            </a:endParaRPr>
          </a:p>
        </p:txBody>
      </p:sp>
      <p:sp>
        <p:nvSpPr>
          <p:cNvPr id="17" name="Textfeld 16">
            <a:extLst>
              <a:ext uri="{FF2B5EF4-FFF2-40B4-BE49-F238E27FC236}">
                <a16:creationId xmlns:a16="http://schemas.microsoft.com/office/drawing/2014/main" id="{729A8B15-9BCA-464D-87C9-05D4ABE31370}"/>
              </a:ext>
            </a:extLst>
          </p:cNvPr>
          <p:cNvSpPr txBox="1"/>
          <p:nvPr/>
        </p:nvSpPr>
        <p:spPr>
          <a:xfrm>
            <a:off x="322474" y="3147631"/>
            <a:ext cx="4213434" cy="1499477"/>
          </a:xfrm>
          <a:prstGeom prst="rect">
            <a:avLst/>
          </a:prstGeom>
          <a:solidFill>
            <a:srgbClr val="D0EAEA"/>
          </a:solidFill>
        </p:spPr>
        <p:txBody>
          <a:bodyPr wrap="square" lIns="0" tIns="0" rIns="0" bIns="0" rtlCol="0">
            <a:spAutoFit/>
          </a:bodyPr>
          <a:lstStyle/>
          <a:p>
            <a:pPr marL="234000" marR="0" lvl="0" indent="-234000" algn="l" defTabSz="914400" rtl="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1200" cap="none" spc="0" normalizeH="0" baseline="0" noProof="0" dirty="0" err="1">
              <a:ln>
                <a:noFill/>
              </a:ln>
              <a:solidFill>
                <a:prstClr val="black"/>
              </a:solidFill>
              <a:effectLst/>
              <a:uLnTx/>
              <a:uFillTx/>
              <a:latin typeface="Arial"/>
              <a:ea typeface="+mn-ea"/>
              <a:cs typeface="+mn-cs"/>
            </a:endParaRPr>
          </a:p>
        </p:txBody>
      </p:sp>
      <p:sp>
        <p:nvSpPr>
          <p:cNvPr id="19" name="Textfeld 18">
            <a:extLst>
              <a:ext uri="{FF2B5EF4-FFF2-40B4-BE49-F238E27FC236}">
                <a16:creationId xmlns:a16="http://schemas.microsoft.com/office/drawing/2014/main" id="{354FBCDD-034D-4980-8950-0DC51FD45832}"/>
              </a:ext>
            </a:extLst>
          </p:cNvPr>
          <p:cNvSpPr txBox="1"/>
          <p:nvPr/>
        </p:nvSpPr>
        <p:spPr>
          <a:xfrm>
            <a:off x="4604499" y="3147631"/>
            <a:ext cx="4213434" cy="1499477"/>
          </a:xfrm>
          <a:prstGeom prst="rect">
            <a:avLst/>
          </a:prstGeom>
          <a:solidFill>
            <a:srgbClr val="98D2D4"/>
          </a:solidFill>
        </p:spPr>
        <p:txBody>
          <a:bodyPr wrap="square" lIns="0" tIns="0" rIns="0" bIns="0" rtlCol="0">
            <a:spAutoFit/>
          </a:bodyPr>
          <a:lstStyle/>
          <a:p>
            <a:pPr marL="234000" marR="0" lvl="0" indent="-234000" algn="l" defTabSz="914400" rtl="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1200" cap="none" spc="0" normalizeH="0" baseline="0" noProof="0" dirty="0" err="1">
              <a:ln>
                <a:noFill/>
              </a:ln>
              <a:solidFill>
                <a:prstClr val="black"/>
              </a:solidFill>
              <a:effectLst/>
              <a:uLnTx/>
              <a:uFillTx/>
              <a:latin typeface="Arial"/>
              <a:ea typeface="+mn-ea"/>
              <a:cs typeface="+mn-cs"/>
            </a:endParaRPr>
          </a:p>
        </p:txBody>
      </p:sp>
      <p:sp>
        <p:nvSpPr>
          <p:cNvPr id="20" name="Textfeld 19">
            <a:extLst>
              <a:ext uri="{FF2B5EF4-FFF2-40B4-BE49-F238E27FC236}">
                <a16:creationId xmlns:a16="http://schemas.microsoft.com/office/drawing/2014/main" id="{0135853C-C565-404D-A8E1-102191C3737F}"/>
              </a:ext>
            </a:extLst>
          </p:cNvPr>
          <p:cNvSpPr txBox="1"/>
          <p:nvPr/>
        </p:nvSpPr>
        <p:spPr>
          <a:xfrm>
            <a:off x="4605867" y="4093622"/>
            <a:ext cx="4212058"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a:ln>
                  <a:noFill/>
                </a:ln>
                <a:effectLst/>
                <a:uLnTx/>
                <a:uFillTx/>
                <a:latin typeface="Arial"/>
                <a:ea typeface="+mn-ea"/>
                <a:cs typeface="+mn-cs"/>
              </a:rPr>
              <a:t>Zuverlässig</a:t>
            </a:r>
          </a:p>
        </p:txBody>
      </p:sp>
      <p:pic>
        <p:nvPicPr>
          <p:cNvPr id="47" name="Grafik 46">
            <a:extLst>
              <a:ext uri="{FF2B5EF4-FFF2-40B4-BE49-F238E27FC236}">
                <a16:creationId xmlns:a16="http://schemas.microsoft.com/office/drawing/2014/main" id="{A7D0FC64-3026-4B5A-A989-CD0FC9A33906}"/>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18163" y="3447929"/>
            <a:ext cx="606592" cy="485273"/>
          </a:xfrm>
          <a:prstGeom prst="rect">
            <a:avLst/>
          </a:prstGeom>
        </p:spPr>
      </p:pic>
      <p:pic>
        <p:nvPicPr>
          <p:cNvPr id="50" name="Grafik 49">
            <a:extLst>
              <a:ext uri="{FF2B5EF4-FFF2-40B4-BE49-F238E27FC236}">
                <a16:creationId xmlns:a16="http://schemas.microsoft.com/office/drawing/2014/main" id="{EFA15E13-7A70-43F4-93EB-5EF82AF8ECF0}"/>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359459" y="1813993"/>
            <a:ext cx="703496" cy="562797"/>
          </a:xfrm>
          <a:prstGeom prst="rect">
            <a:avLst/>
          </a:prstGeom>
        </p:spPr>
      </p:pic>
      <p:sp>
        <p:nvSpPr>
          <p:cNvPr id="52" name="Textfeld 51">
            <a:extLst>
              <a:ext uri="{FF2B5EF4-FFF2-40B4-BE49-F238E27FC236}">
                <a16:creationId xmlns:a16="http://schemas.microsoft.com/office/drawing/2014/main" id="{1751851F-C7BC-45C8-B951-63028E9BD3CF}"/>
              </a:ext>
            </a:extLst>
          </p:cNvPr>
          <p:cNvSpPr txBox="1"/>
          <p:nvPr/>
        </p:nvSpPr>
        <p:spPr>
          <a:xfrm>
            <a:off x="323851" y="4093622"/>
            <a:ext cx="4212058"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a:ln>
                  <a:noFill/>
                </a:ln>
                <a:effectLst/>
                <a:uLnTx/>
                <a:uFillTx/>
                <a:latin typeface="Arial"/>
                <a:ea typeface="+mn-ea"/>
                <a:cs typeface="+mn-cs"/>
              </a:rPr>
              <a:t>Stark</a:t>
            </a:r>
          </a:p>
        </p:txBody>
      </p:sp>
      <p:sp>
        <p:nvSpPr>
          <p:cNvPr id="54" name="Textfeld 53">
            <a:extLst>
              <a:ext uri="{FF2B5EF4-FFF2-40B4-BE49-F238E27FC236}">
                <a16:creationId xmlns:a16="http://schemas.microsoft.com/office/drawing/2014/main" id="{CA86084C-FE15-4417-9E74-2947A6B343E2}"/>
              </a:ext>
            </a:extLst>
          </p:cNvPr>
          <p:cNvSpPr txBox="1"/>
          <p:nvPr/>
        </p:nvSpPr>
        <p:spPr>
          <a:xfrm>
            <a:off x="4605867" y="5605790"/>
            <a:ext cx="4212058"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a:ln>
                  <a:noFill/>
                </a:ln>
                <a:effectLst/>
                <a:uLnTx/>
                <a:uFillTx/>
                <a:latin typeface="Arial"/>
                <a:ea typeface="+mn-ea"/>
                <a:cs typeface="+mn-cs"/>
              </a:rPr>
              <a:t>Flexibel</a:t>
            </a:r>
          </a:p>
        </p:txBody>
      </p:sp>
      <p:sp>
        <p:nvSpPr>
          <p:cNvPr id="56" name="Textfeld 55">
            <a:extLst>
              <a:ext uri="{FF2B5EF4-FFF2-40B4-BE49-F238E27FC236}">
                <a16:creationId xmlns:a16="http://schemas.microsoft.com/office/drawing/2014/main" id="{0E0C5823-531E-40E0-92EA-5555515BA22E}"/>
              </a:ext>
            </a:extLst>
          </p:cNvPr>
          <p:cNvSpPr txBox="1"/>
          <p:nvPr/>
        </p:nvSpPr>
        <p:spPr>
          <a:xfrm>
            <a:off x="323851" y="5605790"/>
            <a:ext cx="4212058"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a:ln>
                  <a:noFill/>
                </a:ln>
                <a:effectLst/>
                <a:uLnTx/>
                <a:uFillTx/>
                <a:latin typeface="Arial"/>
                <a:ea typeface="+mn-ea"/>
                <a:cs typeface="+mn-cs"/>
              </a:rPr>
              <a:t>Transparent</a:t>
            </a:r>
          </a:p>
        </p:txBody>
      </p:sp>
      <p:sp>
        <p:nvSpPr>
          <p:cNvPr id="58" name="Textfeld 57">
            <a:extLst>
              <a:ext uri="{FF2B5EF4-FFF2-40B4-BE49-F238E27FC236}">
                <a16:creationId xmlns:a16="http://schemas.microsoft.com/office/drawing/2014/main" id="{C0D31C09-02B3-4508-9359-CE241884CF5C}"/>
              </a:ext>
            </a:extLst>
          </p:cNvPr>
          <p:cNvSpPr txBox="1"/>
          <p:nvPr/>
        </p:nvSpPr>
        <p:spPr>
          <a:xfrm>
            <a:off x="4605867" y="2459438"/>
            <a:ext cx="4212058"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a:ln>
                  <a:noFill/>
                </a:ln>
                <a:effectLst/>
                <a:uLnTx/>
                <a:uFillTx/>
                <a:latin typeface="Arial"/>
                <a:ea typeface="+mn-ea"/>
                <a:cs typeface="+mn-cs"/>
              </a:rPr>
              <a:t>Fair</a:t>
            </a:r>
          </a:p>
        </p:txBody>
      </p:sp>
      <p:sp>
        <p:nvSpPr>
          <p:cNvPr id="60" name="Textfeld 59">
            <a:extLst>
              <a:ext uri="{FF2B5EF4-FFF2-40B4-BE49-F238E27FC236}">
                <a16:creationId xmlns:a16="http://schemas.microsoft.com/office/drawing/2014/main" id="{F6686128-7D69-4BAD-97CC-41C6A30099DC}"/>
              </a:ext>
            </a:extLst>
          </p:cNvPr>
          <p:cNvSpPr txBox="1"/>
          <p:nvPr/>
        </p:nvSpPr>
        <p:spPr>
          <a:xfrm>
            <a:off x="323851" y="2459438"/>
            <a:ext cx="4212058"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a:ln>
                  <a:noFill/>
                </a:ln>
                <a:effectLst/>
                <a:uLnTx/>
                <a:uFillTx/>
                <a:latin typeface="Arial"/>
                <a:ea typeface="+mn-ea"/>
                <a:cs typeface="+mn-cs"/>
              </a:rPr>
              <a:t>Ausgezeichnet</a:t>
            </a:r>
          </a:p>
        </p:txBody>
      </p:sp>
      <p:pic>
        <p:nvPicPr>
          <p:cNvPr id="61" name="Grafik 60">
            <a:extLst>
              <a:ext uri="{FF2B5EF4-FFF2-40B4-BE49-F238E27FC236}">
                <a16:creationId xmlns:a16="http://schemas.microsoft.com/office/drawing/2014/main" id="{D77D45A4-C365-4217-9572-B0C898E7351A}"/>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33627" y="1806683"/>
            <a:ext cx="591128" cy="525446"/>
          </a:xfrm>
          <a:prstGeom prst="rect">
            <a:avLst/>
          </a:prstGeom>
        </p:spPr>
      </p:pic>
      <p:pic>
        <p:nvPicPr>
          <p:cNvPr id="62" name="Grafik 61">
            <a:extLst>
              <a:ext uri="{FF2B5EF4-FFF2-40B4-BE49-F238E27FC236}">
                <a16:creationId xmlns:a16="http://schemas.microsoft.com/office/drawing/2014/main" id="{8E06EA0E-030B-4404-85C9-0F7F91A6670C}"/>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360372" y="3416667"/>
            <a:ext cx="679882" cy="543905"/>
          </a:xfrm>
          <a:prstGeom prst="rect">
            <a:avLst/>
          </a:prstGeom>
        </p:spPr>
      </p:pic>
      <p:pic>
        <p:nvPicPr>
          <p:cNvPr id="63" name="Grafik 62">
            <a:extLst>
              <a:ext uri="{FF2B5EF4-FFF2-40B4-BE49-F238E27FC236}">
                <a16:creationId xmlns:a16="http://schemas.microsoft.com/office/drawing/2014/main" id="{F3C72DCB-AAED-4194-B087-07659B91DC3D}"/>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104747" y="4918215"/>
            <a:ext cx="618286" cy="549587"/>
          </a:xfrm>
          <a:prstGeom prst="rect">
            <a:avLst/>
          </a:prstGeom>
        </p:spPr>
      </p:pic>
      <p:pic>
        <p:nvPicPr>
          <p:cNvPr id="64" name="Grafik 63">
            <a:extLst>
              <a:ext uri="{FF2B5EF4-FFF2-40B4-BE49-F238E27FC236}">
                <a16:creationId xmlns:a16="http://schemas.microsoft.com/office/drawing/2014/main" id="{7D77C1B7-43CF-46A6-A723-F3A307561F1A}"/>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rot="16200000">
            <a:off x="6421616" y="4976133"/>
            <a:ext cx="599897" cy="479918"/>
          </a:xfrm>
          <a:prstGeom prst="rect">
            <a:avLst/>
          </a:prstGeom>
        </p:spPr>
      </p:pic>
      <p:sp>
        <p:nvSpPr>
          <p:cNvPr id="11" name="Foliennummernplatzhalter 10">
            <a:extLst>
              <a:ext uri="{FF2B5EF4-FFF2-40B4-BE49-F238E27FC236}">
                <a16:creationId xmlns:a16="http://schemas.microsoft.com/office/drawing/2014/main" id="{01EF57B2-CB60-4829-B13E-4B430B605A11}"/>
              </a:ext>
            </a:extLst>
          </p:cNvPr>
          <p:cNvSpPr>
            <a:spLocks noGrp="1"/>
          </p:cNvSpPr>
          <p:nvPr>
            <p:ph type="sldNum" sz="quarter" idx="12"/>
          </p:nvPr>
        </p:nvSpPr>
        <p:spPr/>
        <p:txBody>
          <a:bodyPr/>
          <a:lstStyle/>
          <a:p>
            <a:fld id="{7EC6429F-8EBA-4254-B9C8-295228AFE7F1}" type="slidenum">
              <a:rPr lang="de-DE" smtClean="0"/>
              <a:pPr/>
              <a:t>15</a:t>
            </a:fld>
            <a:endParaRPr lang="de-DE" dirty="0"/>
          </a:p>
        </p:txBody>
      </p:sp>
    </p:spTree>
    <p:extLst>
      <p:ext uri="{BB962C8B-B14F-4D97-AF65-F5344CB8AC3E}">
        <p14:creationId xmlns:p14="http://schemas.microsoft.com/office/powerpoint/2010/main" val="3065567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0A499-2E26-4E33-A703-98C19480BD58}"/>
              </a:ext>
            </a:extLst>
          </p:cNvPr>
          <p:cNvSpPr>
            <a:spLocks noGrp="1"/>
          </p:cNvSpPr>
          <p:nvPr>
            <p:ph type="title"/>
          </p:nvPr>
        </p:nvSpPr>
        <p:spPr/>
        <p:txBody>
          <a:bodyPr/>
          <a:lstStyle/>
          <a:p>
            <a:r>
              <a:rPr lang="de-DE" dirty="0"/>
              <a:t>Steuerbegünstigte Einkommens-</a:t>
            </a:r>
            <a:br>
              <a:rPr lang="de-DE" dirty="0"/>
            </a:br>
            <a:r>
              <a:rPr lang="de-DE" dirty="0" err="1"/>
              <a:t>absicherung</a:t>
            </a:r>
            <a:r>
              <a:rPr lang="de-DE" dirty="0"/>
              <a:t> für den Fall der BU.</a:t>
            </a:r>
            <a:br>
              <a:rPr lang="de-DE" dirty="0"/>
            </a:br>
            <a:endParaRPr lang="de-DE" dirty="0"/>
          </a:p>
        </p:txBody>
      </p:sp>
      <p:sp>
        <p:nvSpPr>
          <p:cNvPr id="3" name="Fußzeilenplatzhalter 2">
            <a:extLst>
              <a:ext uri="{FF2B5EF4-FFF2-40B4-BE49-F238E27FC236}">
                <a16:creationId xmlns:a16="http://schemas.microsoft.com/office/drawing/2014/main" id="{6A105FF8-032C-4BE9-9E95-221EB903185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6729"/>
                </a:solidFill>
                <a:effectLst/>
                <a:uLnTx/>
                <a:uFillTx/>
                <a:latin typeface="Arial"/>
                <a:ea typeface="+mn-ea"/>
                <a:cs typeface="+mn-cs"/>
              </a:rPr>
              <a:t>HDI CleverInvest Basisrente | Schulungs-Unterlage | Januar 2023</a:t>
            </a:r>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7F7BDD44-1649-46A8-A51E-82BE9652C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6429F-8EBA-4254-B9C8-295228AFE7F1}" type="slidenum">
              <a:rPr kumimoji="0" lang="de-DE" sz="900" b="0" i="0" u="none" strike="noStrike" kern="1200" cap="none" spc="0" normalizeH="0" baseline="0" noProof="0" smtClean="0">
                <a:ln>
                  <a:noFill/>
                </a:ln>
                <a:solidFill>
                  <a:srgbClr val="00672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6" name="Textplatzhalter 5">
            <a:extLst>
              <a:ext uri="{FF2B5EF4-FFF2-40B4-BE49-F238E27FC236}">
                <a16:creationId xmlns:a16="http://schemas.microsoft.com/office/drawing/2014/main" id="{37CEF898-48B3-4DBF-9FBE-7ABBBE2F3A5C}"/>
              </a:ext>
            </a:extLst>
          </p:cNvPr>
          <p:cNvSpPr>
            <a:spLocks noGrp="1"/>
          </p:cNvSpPr>
          <p:nvPr>
            <p:ph type="body" sz="quarter" idx="14"/>
          </p:nvPr>
        </p:nvSpPr>
        <p:spPr>
          <a:xfrm>
            <a:off x="323528" y="1268760"/>
            <a:ext cx="8496300" cy="238783"/>
          </a:xfrm>
        </p:spPr>
        <p:txBody>
          <a:bodyPr/>
          <a:lstStyle/>
          <a:p>
            <a:r>
              <a:rPr lang="de-DE" dirty="0"/>
              <a:t>Warum das clever ist!</a:t>
            </a:r>
          </a:p>
        </p:txBody>
      </p:sp>
      <p:sp>
        <p:nvSpPr>
          <p:cNvPr id="7" name="Textplatzhalter 6">
            <a:extLst>
              <a:ext uri="{FF2B5EF4-FFF2-40B4-BE49-F238E27FC236}">
                <a16:creationId xmlns:a16="http://schemas.microsoft.com/office/drawing/2014/main" id="{F5642646-2B2B-4DB0-B17B-373FE0FD2084}"/>
              </a:ext>
            </a:extLst>
          </p:cNvPr>
          <p:cNvSpPr>
            <a:spLocks noGrp="1"/>
          </p:cNvSpPr>
          <p:nvPr>
            <p:ph type="body" sz="quarter" idx="15"/>
          </p:nvPr>
        </p:nvSpPr>
        <p:spPr/>
        <p:txBody>
          <a:bodyPr/>
          <a:lstStyle/>
          <a:p>
            <a:r>
              <a:rPr lang="de-DE" dirty="0"/>
              <a:t>1) Deutsche </a:t>
            </a:r>
            <a:r>
              <a:rPr lang="de-DE" dirty="0" err="1"/>
              <a:t>Aktuarvereinigung</a:t>
            </a:r>
            <a:r>
              <a:rPr lang="de-DE" dirty="0"/>
              <a:t> 2) Arbeitseinkommen kann nach Verlust der Arbeitskraft ganz entfallen oder mit Hilfe</a:t>
            </a:r>
          </a:p>
          <a:p>
            <a:r>
              <a:rPr lang="de-DE" dirty="0"/>
              <a:t>einer BU, EMR oder Einkommen aus einem neuen Beruf, nicht der ursprünglichen Lebensstellung entsprechen.</a:t>
            </a:r>
          </a:p>
        </p:txBody>
      </p:sp>
      <p:pic>
        <p:nvPicPr>
          <p:cNvPr id="15" name="Grafik 14">
            <a:extLst>
              <a:ext uri="{FF2B5EF4-FFF2-40B4-BE49-F238E27FC236}">
                <a16:creationId xmlns:a16="http://schemas.microsoft.com/office/drawing/2014/main" id="{CC3ECF00-8245-4CB1-BE8A-E23FC699806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sp>
        <p:nvSpPr>
          <p:cNvPr id="22" name="Rechteck 21">
            <a:extLst>
              <a:ext uri="{FF2B5EF4-FFF2-40B4-BE49-F238E27FC236}">
                <a16:creationId xmlns:a16="http://schemas.microsoft.com/office/drawing/2014/main" id="{BF7412B4-E793-4559-8497-A6DFFDF4D0C6}"/>
              </a:ext>
            </a:extLst>
          </p:cNvPr>
          <p:cNvSpPr/>
          <p:nvPr/>
        </p:nvSpPr>
        <p:spPr>
          <a:xfrm>
            <a:off x="323529" y="1808560"/>
            <a:ext cx="8496300" cy="37180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nSpc>
                <a:spcPct val="104000"/>
              </a:lnSpc>
              <a:spcBef>
                <a:spcPts val="450"/>
              </a:spcBef>
              <a:buFont typeface="Wingdings" panose="05000000000000000000" pitchFamily="2" charset="2"/>
              <a:buChar char="§"/>
            </a:pPr>
            <a:endParaRPr lang="de-DE" sz="1200" dirty="0" err="1"/>
          </a:p>
        </p:txBody>
      </p:sp>
      <p:cxnSp>
        <p:nvCxnSpPr>
          <p:cNvPr id="30" name="Gerader Verbinder 29">
            <a:extLst>
              <a:ext uri="{FF2B5EF4-FFF2-40B4-BE49-F238E27FC236}">
                <a16:creationId xmlns:a16="http://schemas.microsoft.com/office/drawing/2014/main" id="{9AAA05D3-2F19-405F-AEB0-9A4E18957B3A}"/>
              </a:ext>
            </a:extLst>
          </p:cNvPr>
          <p:cNvCxnSpPr>
            <a:cxnSpLocks/>
          </p:cNvCxnSpPr>
          <p:nvPr/>
        </p:nvCxnSpPr>
        <p:spPr>
          <a:xfrm>
            <a:off x="4566473" y="5009826"/>
            <a:ext cx="0" cy="16201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86B700C2-8C27-4FC0-BB75-56DC84153D64}"/>
              </a:ext>
            </a:extLst>
          </p:cNvPr>
          <p:cNvSpPr txBox="1"/>
          <p:nvPr/>
        </p:nvSpPr>
        <p:spPr>
          <a:xfrm>
            <a:off x="3941959" y="5194665"/>
            <a:ext cx="686561" cy="179152"/>
          </a:xfrm>
          <a:prstGeom prst="rect">
            <a:avLst/>
          </a:prstGeom>
          <a:noFill/>
        </p:spPr>
        <p:txBody>
          <a:bodyPr wrap="square" lIns="0" tIns="0" rIns="0" bIns="0" rtlCol="0" anchor="t">
            <a:spAutoFit/>
          </a:bodyPr>
          <a:lstStyle/>
          <a:p>
            <a:pPr algn="ctr">
              <a:lnSpc>
                <a:spcPct val="104000"/>
              </a:lnSpc>
            </a:pPr>
            <a:r>
              <a:rPr lang="de-DE" sz="1200" dirty="0"/>
              <a:t>2074</a:t>
            </a:r>
          </a:p>
        </p:txBody>
      </p:sp>
      <p:cxnSp>
        <p:nvCxnSpPr>
          <p:cNvPr id="32" name="Gerader Verbinder 31">
            <a:extLst>
              <a:ext uri="{FF2B5EF4-FFF2-40B4-BE49-F238E27FC236}">
                <a16:creationId xmlns:a16="http://schemas.microsoft.com/office/drawing/2014/main" id="{35847A3D-171C-4EE2-9F0C-C048A8AE7306}"/>
              </a:ext>
            </a:extLst>
          </p:cNvPr>
          <p:cNvCxnSpPr>
            <a:cxnSpLocks/>
          </p:cNvCxnSpPr>
          <p:nvPr/>
        </p:nvCxnSpPr>
        <p:spPr>
          <a:xfrm>
            <a:off x="4626457" y="1867247"/>
            <a:ext cx="0" cy="3304597"/>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0E4E058E-1154-4FC3-ABD1-081A295A515E}"/>
              </a:ext>
            </a:extLst>
          </p:cNvPr>
          <p:cNvCxnSpPr>
            <a:cxnSpLocks/>
          </p:cNvCxnSpPr>
          <p:nvPr/>
        </p:nvCxnSpPr>
        <p:spPr>
          <a:xfrm>
            <a:off x="599958" y="5090835"/>
            <a:ext cx="396976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958E6915-3550-4B2C-B16E-BE22260CF59B}"/>
              </a:ext>
            </a:extLst>
          </p:cNvPr>
          <p:cNvSpPr txBox="1"/>
          <p:nvPr/>
        </p:nvSpPr>
        <p:spPr>
          <a:xfrm>
            <a:off x="301088" y="5194665"/>
            <a:ext cx="600807" cy="179152"/>
          </a:xfrm>
          <a:prstGeom prst="rect">
            <a:avLst/>
          </a:prstGeom>
          <a:noFill/>
        </p:spPr>
        <p:txBody>
          <a:bodyPr wrap="square" lIns="0" tIns="0" rIns="0" bIns="0" rtlCol="0" anchor="t">
            <a:spAutoFit/>
          </a:bodyPr>
          <a:lstStyle/>
          <a:p>
            <a:pPr algn="ctr">
              <a:lnSpc>
                <a:spcPct val="104000"/>
              </a:lnSpc>
            </a:pPr>
            <a:r>
              <a:rPr lang="de-DE" sz="1200" dirty="0"/>
              <a:t>2023</a:t>
            </a:r>
          </a:p>
        </p:txBody>
      </p:sp>
      <p:sp>
        <p:nvSpPr>
          <p:cNvPr id="35" name="Textfeld 34">
            <a:extLst>
              <a:ext uri="{FF2B5EF4-FFF2-40B4-BE49-F238E27FC236}">
                <a16:creationId xmlns:a16="http://schemas.microsoft.com/office/drawing/2014/main" id="{78CC3EB6-71DF-448D-8C93-F21FF7F85308}"/>
              </a:ext>
            </a:extLst>
          </p:cNvPr>
          <p:cNvSpPr txBox="1"/>
          <p:nvPr/>
        </p:nvSpPr>
        <p:spPr>
          <a:xfrm>
            <a:off x="2849921" y="5194665"/>
            <a:ext cx="508243" cy="179152"/>
          </a:xfrm>
          <a:prstGeom prst="rect">
            <a:avLst/>
          </a:prstGeom>
          <a:noFill/>
        </p:spPr>
        <p:txBody>
          <a:bodyPr wrap="square" lIns="0" tIns="0" rIns="0" bIns="0" rtlCol="0" anchor="t">
            <a:spAutoFit/>
          </a:bodyPr>
          <a:lstStyle/>
          <a:p>
            <a:pPr algn="ctr">
              <a:lnSpc>
                <a:spcPct val="104000"/>
              </a:lnSpc>
            </a:pPr>
            <a:r>
              <a:rPr lang="de-DE" sz="1200" dirty="0"/>
              <a:t>2053</a:t>
            </a:r>
          </a:p>
        </p:txBody>
      </p:sp>
      <p:grpSp>
        <p:nvGrpSpPr>
          <p:cNvPr id="36" name="Gruppieren 35">
            <a:extLst>
              <a:ext uri="{FF2B5EF4-FFF2-40B4-BE49-F238E27FC236}">
                <a16:creationId xmlns:a16="http://schemas.microsoft.com/office/drawing/2014/main" id="{917C0318-74A2-4188-AC41-A35A4AB44CDF}"/>
              </a:ext>
            </a:extLst>
          </p:cNvPr>
          <p:cNvGrpSpPr/>
          <p:nvPr/>
        </p:nvGrpSpPr>
        <p:grpSpPr>
          <a:xfrm>
            <a:off x="599960" y="1865117"/>
            <a:ext cx="3925052" cy="3144709"/>
            <a:chOff x="683570" y="1849060"/>
            <a:chExt cx="7723401" cy="3672797"/>
          </a:xfrm>
        </p:grpSpPr>
        <p:sp>
          <p:nvSpPr>
            <p:cNvPr id="37" name="Rechteck 10">
              <a:extLst>
                <a:ext uri="{FF2B5EF4-FFF2-40B4-BE49-F238E27FC236}">
                  <a16:creationId xmlns:a16="http://schemas.microsoft.com/office/drawing/2014/main" id="{1F9F40E7-70CA-4D42-A2CD-56AB814F2297}"/>
                </a:ext>
              </a:extLst>
            </p:cNvPr>
            <p:cNvSpPr/>
            <p:nvPr/>
          </p:nvSpPr>
          <p:spPr bwMode="auto">
            <a:xfrm>
              <a:off x="5691345" y="1849060"/>
              <a:ext cx="2711567" cy="1290000"/>
            </a:xfrm>
            <a:custGeom>
              <a:avLst/>
              <a:gdLst>
                <a:gd name="connsiteX0" fmla="*/ 0 w 2465717"/>
                <a:gd name="connsiteY0" fmla="*/ 0 h 1286821"/>
                <a:gd name="connsiteX1" fmla="*/ 2465717 w 2465717"/>
                <a:gd name="connsiteY1" fmla="*/ 0 h 1286821"/>
                <a:gd name="connsiteX2" fmla="*/ 2465717 w 2465717"/>
                <a:gd name="connsiteY2" fmla="*/ 1286821 h 1286821"/>
                <a:gd name="connsiteX3" fmla="*/ 0 w 2465717"/>
                <a:gd name="connsiteY3" fmla="*/ 1286821 h 1286821"/>
                <a:gd name="connsiteX4" fmla="*/ 0 w 2465717"/>
                <a:gd name="connsiteY4" fmla="*/ 0 h 1286821"/>
                <a:gd name="connsiteX0" fmla="*/ 0 w 2465717"/>
                <a:gd name="connsiteY0" fmla="*/ 1286821 h 1286821"/>
                <a:gd name="connsiteX1" fmla="*/ 2465717 w 2465717"/>
                <a:gd name="connsiteY1" fmla="*/ 0 h 1286821"/>
                <a:gd name="connsiteX2" fmla="*/ 2465717 w 2465717"/>
                <a:gd name="connsiteY2" fmla="*/ 1286821 h 1286821"/>
                <a:gd name="connsiteX3" fmla="*/ 0 w 2465717"/>
                <a:gd name="connsiteY3" fmla="*/ 1286821 h 1286821"/>
              </a:gdLst>
              <a:ahLst/>
              <a:cxnLst>
                <a:cxn ang="0">
                  <a:pos x="connsiteX0" y="connsiteY0"/>
                </a:cxn>
                <a:cxn ang="0">
                  <a:pos x="connsiteX1" y="connsiteY1"/>
                </a:cxn>
                <a:cxn ang="0">
                  <a:pos x="connsiteX2" y="connsiteY2"/>
                </a:cxn>
                <a:cxn ang="0">
                  <a:pos x="connsiteX3" y="connsiteY3"/>
                </a:cxn>
              </a:cxnLst>
              <a:rect l="l" t="t" r="r" b="b"/>
              <a:pathLst>
                <a:path w="2465717" h="1286821">
                  <a:moveTo>
                    <a:pt x="0" y="1286821"/>
                  </a:moveTo>
                  <a:lnTo>
                    <a:pt x="2465717" y="0"/>
                  </a:lnTo>
                  <a:lnTo>
                    <a:pt x="2465717" y="1286821"/>
                  </a:lnTo>
                  <a:lnTo>
                    <a:pt x="0" y="1286821"/>
                  </a:lnTo>
                  <a:close/>
                </a:path>
              </a:pathLst>
            </a:custGeom>
            <a:solidFill>
              <a:schemeClr val="accent2"/>
            </a:solidFill>
            <a:ln>
              <a:noFill/>
            </a:ln>
            <a:effectLst/>
          </p:spPr>
          <p:txBody>
            <a:bodyPr vert="horz" wrap="none" lIns="108000" tIns="108000" rIns="27000" bIns="27000" numCol="1" rtlCol="0" anchor="b" anchorCtr="0" compatLnSpc="1">
              <a:prstTxWarp prst="textNoShape">
                <a:avLst/>
              </a:prstTxWarp>
            </a:bodyPr>
            <a:lstStyle/>
            <a:p>
              <a:pPr algn="r" fontAlgn="base">
                <a:spcAft>
                  <a:spcPct val="0"/>
                </a:spcAft>
                <a:buClr>
                  <a:srgbClr val="E60018"/>
                </a:buClr>
                <a:buSzPct val="120000"/>
              </a:pPr>
              <a:r>
                <a:rPr lang="de-DE" sz="1350" b="1" dirty="0">
                  <a:solidFill>
                    <a:srgbClr val="FFFFFF"/>
                  </a:solidFill>
                  <a:cs typeface="Arial" charset="0"/>
                </a:rPr>
                <a:t>Gesetzl.</a:t>
              </a:r>
              <a:br>
                <a:rPr lang="de-DE" sz="1350" b="1" dirty="0">
                  <a:solidFill>
                    <a:srgbClr val="FFFFFF"/>
                  </a:solidFill>
                  <a:cs typeface="Arial" charset="0"/>
                </a:rPr>
              </a:br>
              <a:r>
                <a:rPr lang="de-DE" sz="1350" b="1" dirty="0">
                  <a:solidFill>
                    <a:srgbClr val="FFFFFF"/>
                  </a:solidFill>
                  <a:cs typeface="Arial" charset="0"/>
                </a:rPr>
                <a:t>Altersrente</a:t>
              </a:r>
              <a:endParaRPr lang="de-DE" sz="750" dirty="0">
                <a:solidFill>
                  <a:srgbClr val="FFFFFF"/>
                </a:solidFill>
                <a:cs typeface="Arial" charset="0"/>
              </a:endParaRPr>
            </a:p>
          </p:txBody>
        </p:sp>
        <p:sp>
          <p:nvSpPr>
            <p:cNvPr id="38" name="Rechteck 37">
              <a:extLst>
                <a:ext uri="{FF2B5EF4-FFF2-40B4-BE49-F238E27FC236}">
                  <a16:creationId xmlns:a16="http://schemas.microsoft.com/office/drawing/2014/main" id="{7974965B-E3ED-4594-B9E5-61A401E06669}"/>
                </a:ext>
              </a:extLst>
            </p:cNvPr>
            <p:cNvSpPr/>
            <p:nvPr/>
          </p:nvSpPr>
          <p:spPr bwMode="auto">
            <a:xfrm>
              <a:off x="5695731" y="3228975"/>
              <a:ext cx="2711240" cy="2292882"/>
            </a:xfrm>
            <a:prstGeom prst="rect">
              <a:avLst/>
            </a:prstGeom>
            <a:solidFill>
              <a:srgbClr val="CBD3CD"/>
            </a:solidFill>
            <a:ln>
              <a:noFill/>
            </a:ln>
            <a:effectLst/>
          </p:spPr>
          <p:txBody>
            <a:bodyPr vert="horz" wrap="square" lIns="27000" tIns="108000" rIns="27000" bIns="54000" numCol="1" rtlCol="0" anchor="b" anchorCtr="0" compatLnSpc="1">
              <a:prstTxWarp prst="textNoShape">
                <a:avLst/>
              </a:prstTxWarp>
            </a:bodyPr>
            <a:lstStyle/>
            <a:p>
              <a:pPr algn="r" fontAlgn="base">
                <a:spcAft>
                  <a:spcPct val="0"/>
                </a:spcAft>
                <a:buClr>
                  <a:srgbClr val="E60018"/>
                </a:buClr>
                <a:buSzPct val="120000"/>
              </a:pPr>
              <a:r>
                <a:rPr lang="de-DE" sz="1350" dirty="0">
                  <a:solidFill>
                    <a:srgbClr val="333333"/>
                  </a:solidFill>
                  <a:cs typeface="Arial" charset="0"/>
                </a:rPr>
                <a:t>Lebens-erwartung </a:t>
              </a:r>
              <a:br>
                <a:rPr lang="de-DE" sz="1350" dirty="0">
                  <a:solidFill>
                    <a:srgbClr val="333333"/>
                  </a:solidFill>
                  <a:cs typeface="Arial" charset="0"/>
                </a:rPr>
              </a:br>
              <a:r>
                <a:rPr lang="de-DE" sz="1350" dirty="0">
                  <a:solidFill>
                    <a:srgbClr val="333333"/>
                  </a:solidFill>
                  <a:cs typeface="Arial" charset="0"/>
                </a:rPr>
                <a:t>von 88 Jahren </a:t>
              </a:r>
              <a:r>
                <a:rPr lang="de-DE" sz="900" dirty="0">
                  <a:solidFill>
                    <a:srgbClr val="333333"/>
                  </a:solidFill>
                  <a:cs typeface="Arial" charset="0"/>
                </a:rPr>
                <a:t>(Mann) </a:t>
              </a:r>
              <a:r>
                <a:rPr lang="de-DE" sz="1350" dirty="0">
                  <a:solidFill>
                    <a:srgbClr val="333333"/>
                  </a:solidFill>
                  <a:cs typeface="Arial" charset="0"/>
                </a:rPr>
                <a:t>unterstellt.</a:t>
              </a:r>
              <a:r>
                <a:rPr lang="de-DE" sz="900" baseline="30000" dirty="0">
                  <a:solidFill>
                    <a:srgbClr val="333333"/>
                  </a:solidFill>
                  <a:cs typeface="Arial" charset="0"/>
                </a:rPr>
                <a:t>1)</a:t>
              </a:r>
              <a:r>
                <a:rPr lang="de-DE" sz="1350" baseline="30000" dirty="0">
                  <a:solidFill>
                    <a:srgbClr val="333333"/>
                  </a:solidFill>
                  <a:cs typeface="Arial" charset="0"/>
                </a:rPr>
                <a:t> </a:t>
              </a:r>
              <a:endParaRPr lang="de-DE" sz="675" dirty="0">
                <a:solidFill>
                  <a:srgbClr val="333333"/>
                </a:solidFill>
                <a:cs typeface="Arial" charset="0"/>
              </a:endParaRPr>
            </a:p>
          </p:txBody>
        </p:sp>
        <p:sp>
          <p:nvSpPr>
            <p:cNvPr id="39" name="Rechteck 10">
              <a:extLst>
                <a:ext uri="{FF2B5EF4-FFF2-40B4-BE49-F238E27FC236}">
                  <a16:creationId xmlns:a16="http://schemas.microsoft.com/office/drawing/2014/main" id="{54422A5E-1BB1-493A-86BB-126BE1BD859F}"/>
                </a:ext>
              </a:extLst>
            </p:cNvPr>
            <p:cNvSpPr/>
            <p:nvPr/>
          </p:nvSpPr>
          <p:spPr bwMode="auto">
            <a:xfrm>
              <a:off x="683570" y="3228975"/>
              <a:ext cx="4829172" cy="2292881"/>
            </a:xfrm>
            <a:custGeom>
              <a:avLst/>
              <a:gdLst>
                <a:gd name="connsiteX0" fmla="*/ 0 w 2465717"/>
                <a:gd name="connsiteY0" fmla="*/ 0 h 1286821"/>
                <a:gd name="connsiteX1" fmla="*/ 2465717 w 2465717"/>
                <a:gd name="connsiteY1" fmla="*/ 0 h 1286821"/>
                <a:gd name="connsiteX2" fmla="*/ 2465717 w 2465717"/>
                <a:gd name="connsiteY2" fmla="*/ 1286821 h 1286821"/>
                <a:gd name="connsiteX3" fmla="*/ 0 w 2465717"/>
                <a:gd name="connsiteY3" fmla="*/ 1286821 h 1286821"/>
                <a:gd name="connsiteX4" fmla="*/ 0 w 2465717"/>
                <a:gd name="connsiteY4" fmla="*/ 0 h 1286821"/>
                <a:gd name="connsiteX0" fmla="*/ 0 w 2465717"/>
                <a:gd name="connsiteY0" fmla="*/ 1286821 h 1286821"/>
                <a:gd name="connsiteX1" fmla="*/ 2465717 w 2465717"/>
                <a:gd name="connsiteY1" fmla="*/ 0 h 1286821"/>
                <a:gd name="connsiteX2" fmla="*/ 2465717 w 2465717"/>
                <a:gd name="connsiteY2" fmla="*/ 1286821 h 1286821"/>
                <a:gd name="connsiteX3" fmla="*/ 0 w 2465717"/>
                <a:gd name="connsiteY3" fmla="*/ 1286821 h 1286821"/>
              </a:gdLst>
              <a:ahLst/>
              <a:cxnLst>
                <a:cxn ang="0">
                  <a:pos x="connsiteX0" y="connsiteY0"/>
                </a:cxn>
                <a:cxn ang="0">
                  <a:pos x="connsiteX1" y="connsiteY1"/>
                </a:cxn>
                <a:cxn ang="0">
                  <a:pos x="connsiteX2" y="connsiteY2"/>
                </a:cxn>
                <a:cxn ang="0">
                  <a:pos x="connsiteX3" y="connsiteY3"/>
                </a:cxn>
              </a:cxnLst>
              <a:rect l="l" t="t" r="r" b="b"/>
              <a:pathLst>
                <a:path w="2465717" h="1286821">
                  <a:moveTo>
                    <a:pt x="0" y="1286821"/>
                  </a:moveTo>
                  <a:lnTo>
                    <a:pt x="2465717" y="0"/>
                  </a:lnTo>
                  <a:lnTo>
                    <a:pt x="2465717" y="1286821"/>
                  </a:lnTo>
                  <a:lnTo>
                    <a:pt x="0" y="1286821"/>
                  </a:lnTo>
                  <a:close/>
                </a:path>
              </a:pathLst>
            </a:custGeom>
            <a:solidFill>
              <a:schemeClr val="accent1"/>
            </a:solidFill>
            <a:ln>
              <a:noFill/>
            </a:ln>
            <a:effectLst/>
          </p:spPr>
          <p:txBody>
            <a:bodyPr vert="horz" wrap="none" lIns="108000" tIns="108000" rIns="27000" bIns="54000" numCol="1" rtlCol="0" anchor="b" anchorCtr="0" compatLnSpc="1">
              <a:prstTxWarp prst="textNoShape">
                <a:avLst/>
              </a:prstTxWarp>
            </a:bodyPr>
            <a:lstStyle/>
            <a:p>
              <a:pPr algn="r" fontAlgn="base">
                <a:spcAft>
                  <a:spcPct val="0"/>
                </a:spcAft>
                <a:buClr>
                  <a:srgbClr val="E60018"/>
                </a:buClr>
                <a:buSzPct val="120000"/>
              </a:pPr>
              <a:r>
                <a:rPr lang="de-DE" sz="1350" b="1" dirty="0" err="1">
                  <a:solidFill>
                    <a:srgbClr val="FFFFFF"/>
                  </a:solidFill>
                  <a:cs typeface="Arial" charset="0"/>
                </a:rPr>
                <a:t>Arbeitsein</a:t>
              </a:r>
              <a:r>
                <a:rPr lang="de-DE" sz="1350" b="1" dirty="0">
                  <a:solidFill>
                    <a:srgbClr val="FFFFFF"/>
                  </a:solidFill>
                  <a:cs typeface="Arial" charset="0"/>
                </a:rPr>
                <a:t>-</a:t>
              </a:r>
              <a:br>
                <a:rPr lang="de-DE" sz="1350" b="1" dirty="0">
                  <a:solidFill>
                    <a:srgbClr val="FFFFFF"/>
                  </a:solidFill>
                  <a:cs typeface="Arial" charset="0"/>
                </a:rPr>
              </a:br>
              <a:r>
                <a:rPr lang="de-DE" sz="1350" b="1" dirty="0">
                  <a:solidFill>
                    <a:srgbClr val="FFFFFF"/>
                  </a:solidFill>
                  <a:cs typeface="Arial" charset="0"/>
                </a:rPr>
                <a:t>kommen bis zum </a:t>
              </a:r>
              <a:br>
                <a:rPr lang="de-DE" sz="1350" b="1" dirty="0">
                  <a:solidFill>
                    <a:srgbClr val="FFFFFF"/>
                  </a:solidFill>
                  <a:cs typeface="Arial" charset="0"/>
                </a:rPr>
              </a:br>
              <a:r>
                <a:rPr lang="de-DE" sz="1350" b="1" dirty="0">
                  <a:solidFill>
                    <a:srgbClr val="FFFFFF"/>
                  </a:solidFill>
                  <a:cs typeface="Arial" charset="0"/>
                </a:rPr>
                <a:t>Rentenbeginn mit 67</a:t>
              </a:r>
            </a:p>
          </p:txBody>
        </p:sp>
      </p:grpSp>
      <p:cxnSp>
        <p:nvCxnSpPr>
          <p:cNvPr id="40" name="Gerader Verbinder 39">
            <a:extLst>
              <a:ext uri="{FF2B5EF4-FFF2-40B4-BE49-F238E27FC236}">
                <a16:creationId xmlns:a16="http://schemas.microsoft.com/office/drawing/2014/main" id="{E5CC20CA-AE51-4012-88BF-8838E58DB63F}"/>
              </a:ext>
            </a:extLst>
          </p:cNvPr>
          <p:cNvCxnSpPr>
            <a:cxnSpLocks/>
          </p:cNvCxnSpPr>
          <p:nvPr/>
        </p:nvCxnSpPr>
        <p:spPr>
          <a:xfrm>
            <a:off x="3104042" y="5009826"/>
            <a:ext cx="0" cy="16201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31804C59-67B3-4825-B953-E1D0AE840029}"/>
              </a:ext>
            </a:extLst>
          </p:cNvPr>
          <p:cNvCxnSpPr>
            <a:cxnSpLocks/>
          </p:cNvCxnSpPr>
          <p:nvPr/>
        </p:nvCxnSpPr>
        <p:spPr>
          <a:xfrm>
            <a:off x="8595035" y="5009825"/>
            <a:ext cx="0" cy="16201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4C4F78B1-1024-40ED-9397-2E2F0992CDCD}"/>
              </a:ext>
            </a:extLst>
          </p:cNvPr>
          <p:cNvSpPr txBox="1"/>
          <p:nvPr/>
        </p:nvSpPr>
        <p:spPr>
          <a:xfrm>
            <a:off x="8251498" y="5194665"/>
            <a:ext cx="686561" cy="179152"/>
          </a:xfrm>
          <a:prstGeom prst="rect">
            <a:avLst/>
          </a:prstGeom>
          <a:noFill/>
        </p:spPr>
        <p:txBody>
          <a:bodyPr wrap="square" lIns="0" tIns="0" rIns="0" bIns="0" rtlCol="0" anchor="t">
            <a:spAutoFit/>
          </a:bodyPr>
          <a:lstStyle/>
          <a:p>
            <a:pPr algn="ctr">
              <a:lnSpc>
                <a:spcPct val="104000"/>
              </a:lnSpc>
            </a:pPr>
            <a:r>
              <a:rPr lang="de-DE" sz="1200" dirty="0"/>
              <a:t>2074</a:t>
            </a:r>
          </a:p>
        </p:txBody>
      </p:sp>
      <p:cxnSp>
        <p:nvCxnSpPr>
          <p:cNvPr id="43" name="Gerader Verbinder 42">
            <a:extLst>
              <a:ext uri="{FF2B5EF4-FFF2-40B4-BE49-F238E27FC236}">
                <a16:creationId xmlns:a16="http://schemas.microsoft.com/office/drawing/2014/main" id="{26076605-BEBB-4AA8-BDEC-F89768FCA496}"/>
              </a:ext>
            </a:extLst>
          </p:cNvPr>
          <p:cNvCxnSpPr>
            <a:cxnSpLocks/>
          </p:cNvCxnSpPr>
          <p:nvPr/>
        </p:nvCxnSpPr>
        <p:spPr>
          <a:xfrm>
            <a:off x="4628521" y="5090834"/>
            <a:ext cx="396976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7A0CC830-34E2-4B61-887F-D9D2867F38DC}"/>
              </a:ext>
            </a:extLst>
          </p:cNvPr>
          <p:cNvSpPr txBox="1"/>
          <p:nvPr/>
        </p:nvSpPr>
        <p:spPr>
          <a:xfrm>
            <a:off x="6878484" y="5194665"/>
            <a:ext cx="508243" cy="179152"/>
          </a:xfrm>
          <a:prstGeom prst="rect">
            <a:avLst/>
          </a:prstGeom>
          <a:noFill/>
        </p:spPr>
        <p:txBody>
          <a:bodyPr wrap="square" lIns="0" tIns="0" rIns="0" bIns="0" rtlCol="0" anchor="t">
            <a:spAutoFit/>
          </a:bodyPr>
          <a:lstStyle/>
          <a:p>
            <a:pPr algn="ctr">
              <a:lnSpc>
                <a:spcPct val="104000"/>
              </a:lnSpc>
            </a:pPr>
            <a:r>
              <a:rPr lang="de-DE" sz="1200" dirty="0"/>
              <a:t>2053</a:t>
            </a:r>
          </a:p>
        </p:txBody>
      </p:sp>
      <p:cxnSp>
        <p:nvCxnSpPr>
          <p:cNvPr id="45" name="Gerader Verbinder 44">
            <a:extLst>
              <a:ext uri="{FF2B5EF4-FFF2-40B4-BE49-F238E27FC236}">
                <a16:creationId xmlns:a16="http://schemas.microsoft.com/office/drawing/2014/main" id="{0E7C7BBA-6168-4943-A087-8650301DE9B2}"/>
              </a:ext>
            </a:extLst>
          </p:cNvPr>
          <p:cNvCxnSpPr>
            <a:cxnSpLocks/>
          </p:cNvCxnSpPr>
          <p:nvPr/>
        </p:nvCxnSpPr>
        <p:spPr>
          <a:xfrm>
            <a:off x="7132604" y="5009825"/>
            <a:ext cx="0" cy="16201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0C1F493C-F24B-4283-AC8D-A58105698622}"/>
              </a:ext>
            </a:extLst>
          </p:cNvPr>
          <p:cNvCxnSpPr>
            <a:cxnSpLocks/>
          </p:cNvCxnSpPr>
          <p:nvPr/>
        </p:nvCxnSpPr>
        <p:spPr>
          <a:xfrm>
            <a:off x="5718550" y="3386176"/>
            <a:ext cx="0" cy="178566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a16="http://schemas.microsoft.com/office/drawing/2014/main" id="{FFB3E7A3-193C-4546-9283-2E38405CB06D}"/>
              </a:ext>
            </a:extLst>
          </p:cNvPr>
          <p:cNvSpPr txBox="1"/>
          <p:nvPr/>
        </p:nvSpPr>
        <p:spPr>
          <a:xfrm>
            <a:off x="4973310" y="2456513"/>
            <a:ext cx="1490482" cy="415498"/>
          </a:xfrm>
          <a:prstGeom prst="rect">
            <a:avLst/>
          </a:prstGeom>
          <a:noFill/>
        </p:spPr>
        <p:txBody>
          <a:bodyPr wrap="square" lIns="0" tIns="0" rIns="0" bIns="0" rtlCol="0" anchor="t">
            <a:spAutoFit/>
          </a:bodyPr>
          <a:lstStyle/>
          <a:p>
            <a:pPr algn="ctr"/>
            <a:r>
              <a:rPr lang="de-DE" sz="1350" b="1" dirty="0">
                <a:solidFill>
                  <a:schemeClr val="accent5"/>
                </a:solidFill>
              </a:rPr>
              <a:t>Verlust der</a:t>
            </a:r>
            <a:br>
              <a:rPr lang="de-DE" sz="1350" b="1" dirty="0">
                <a:solidFill>
                  <a:schemeClr val="accent5"/>
                </a:solidFill>
              </a:rPr>
            </a:br>
            <a:r>
              <a:rPr lang="de-DE" sz="1350" b="1" dirty="0">
                <a:solidFill>
                  <a:schemeClr val="accent5"/>
                </a:solidFill>
              </a:rPr>
              <a:t>Arbeitskraft</a:t>
            </a:r>
          </a:p>
        </p:txBody>
      </p:sp>
      <p:sp>
        <p:nvSpPr>
          <p:cNvPr id="48" name="Ellipse 47">
            <a:extLst>
              <a:ext uri="{FF2B5EF4-FFF2-40B4-BE49-F238E27FC236}">
                <a16:creationId xmlns:a16="http://schemas.microsoft.com/office/drawing/2014/main" id="{0A0BFF94-7C1B-422B-BBFD-D7FDF17826A4}"/>
              </a:ext>
            </a:extLst>
          </p:cNvPr>
          <p:cNvSpPr/>
          <p:nvPr/>
        </p:nvSpPr>
        <p:spPr>
          <a:xfrm>
            <a:off x="5528528" y="3065294"/>
            <a:ext cx="378000" cy="37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nSpc>
                <a:spcPct val="104000"/>
              </a:lnSpc>
              <a:spcBef>
                <a:spcPts val="450"/>
              </a:spcBef>
              <a:buFont typeface="Wingdings" panose="05000000000000000000" pitchFamily="2" charset="2"/>
              <a:buChar char="§"/>
            </a:pPr>
            <a:endParaRPr lang="en-GB" sz="1200" dirty="0" err="1"/>
          </a:p>
        </p:txBody>
      </p:sp>
      <p:grpSp>
        <p:nvGrpSpPr>
          <p:cNvPr id="49" name="Gruppieren 48">
            <a:extLst>
              <a:ext uri="{FF2B5EF4-FFF2-40B4-BE49-F238E27FC236}">
                <a16:creationId xmlns:a16="http://schemas.microsoft.com/office/drawing/2014/main" id="{AF87DB9A-A5F3-4852-AAC7-44DC6DF7E7FF}"/>
              </a:ext>
            </a:extLst>
          </p:cNvPr>
          <p:cNvGrpSpPr/>
          <p:nvPr/>
        </p:nvGrpSpPr>
        <p:grpSpPr>
          <a:xfrm>
            <a:off x="4628523" y="1865117"/>
            <a:ext cx="3925052" cy="3144708"/>
            <a:chOff x="6171364" y="1863970"/>
            <a:chExt cx="5233402" cy="3672796"/>
          </a:xfrm>
        </p:grpSpPr>
        <p:sp>
          <p:nvSpPr>
            <p:cNvPr id="50" name="Rechteck 10">
              <a:extLst>
                <a:ext uri="{FF2B5EF4-FFF2-40B4-BE49-F238E27FC236}">
                  <a16:creationId xmlns:a16="http://schemas.microsoft.com/office/drawing/2014/main" id="{E1EC732A-85E2-4FEE-A548-51F95EA6EE99}"/>
                </a:ext>
              </a:extLst>
            </p:cNvPr>
            <p:cNvSpPr/>
            <p:nvPr/>
          </p:nvSpPr>
          <p:spPr bwMode="auto">
            <a:xfrm>
              <a:off x="9564648" y="1863970"/>
              <a:ext cx="1837367" cy="1290000"/>
            </a:xfrm>
            <a:custGeom>
              <a:avLst/>
              <a:gdLst>
                <a:gd name="connsiteX0" fmla="*/ 0 w 2465717"/>
                <a:gd name="connsiteY0" fmla="*/ 0 h 1286821"/>
                <a:gd name="connsiteX1" fmla="*/ 2465717 w 2465717"/>
                <a:gd name="connsiteY1" fmla="*/ 0 h 1286821"/>
                <a:gd name="connsiteX2" fmla="*/ 2465717 w 2465717"/>
                <a:gd name="connsiteY2" fmla="*/ 1286821 h 1286821"/>
                <a:gd name="connsiteX3" fmla="*/ 0 w 2465717"/>
                <a:gd name="connsiteY3" fmla="*/ 1286821 h 1286821"/>
                <a:gd name="connsiteX4" fmla="*/ 0 w 2465717"/>
                <a:gd name="connsiteY4" fmla="*/ 0 h 1286821"/>
                <a:gd name="connsiteX0" fmla="*/ 0 w 2465717"/>
                <a:gd name="connsiteY0" fmla="*/ 1286821 h 1286821"/>
                <a:gd name="connsiteX1" fmla="*/ 2465717 w 2465717"/>
                <a:gd name="connsiteY1" fmla="*/ 0 h 1286821"/>
                <a:gd name="connsiteX2" fmla="*/ 2465717 w 2465717"/>
                <a:gd name="connsiteY2" fmla="*/ 1286821 h 1286821"/>
                <a:gd name="connsiteX3" fmla="*/ 0 w 2465717"/>
                <a:gd name="connsiteY3" fmla="*/ 1286821 h 1286821"/>
              </a:gdLst>
              <a:ahLst/>
              <a:cxnLst>
                <a:cxn ang="0">
                  <a:pos x="connsiteX0" y="connsiteY0"/>
                </a:cxn>
                <a:cxn ang="0">
                  <a:pos x="connsiteX1" y="connsiteY1"/>
                </a:cxn>
                <a:cxn ang="0">
                  <a:pos x="connsiteX2" y="connsiteY2"/>
                </a:cxn>
                <a:cxn ang="0">
                  <a:pos x="connsiteX3" y="connsiteY3"/>
                </a:cxn>
              </a:cxnLst>
              <a:rect l="l" t="t" r="r" b="b"/>
              <a:pathLst>
                <a:path w="2465717" h="1286821">
                  <a:moveTo>
                    <a:pt x="0" y="1286821"/>
                  </a:moveTo>
                  <a:lnTo>
                    <a:pt x="2465717" y="0"/>
                  </a:lnTo>
                  <a:lnTo>
                    <a:pt x="2465717" y="1286821"/>
                  </a:lnTo>
                  <a:lnTo>
                    <a:pt x="0" y="1286821"/>
                  </a:lnTo>
                  <a:close/>
                </a:path>
              </a:pathLst>
            </a:custGeom>
            <a:solidFill>
              <a:srgbClr val="CBD3CD"/>
            </a:solidFill>
            <a:ln>
              <a:noFill/>
            </a:ln>
            <a:effectLst/>
          </p:spPr>
          <p:txBody>
            <a:bodyPr vert="horz" wrap="none" lIns="108000" tIns="108000" rIns="27000" bIns="27000" numCol="1" rtlCol="0" anchor="b" anchorCtr="0" compatLnSpc="1">
              <a:prstTxWarp prst="textNoShape">
                <a:avLst/>
              </a:prstTxWarp>
            </a:bodyPr>
            <a:lstStyle/>
            <a:p>
              <a:pPr algn="r" fontAlgn="base">
                <a:spcAft>
                  <a:spcPct val="0"/>
                </a:spcAft>
                <a:buClr>
                  <a:srgbClr val="E60018"/>
                </a:buClr>
                <a:buSzPct val="120000"/>
              </a:pPr>
              <a:r>
                <a:rPr lang="de-DE" sz="1350" dirty="0">
                  <a:solidFill>
                    <a:sysClr val="windowText" lastClr="000000"/>
                  </a:solidFill>
                  <a:cs typeface="Arial" charset="0"/>
                </a:rPr>
                <a:t>Gesetzl.</a:t>
              </a:r>
              <a:br>
                <a:rPr lang="de-DE" sz="1350" dirty="0">
                  <a:solidFill>
                    <a:sysClr val="windowText" lastClr="000000"/>
                  </a:solidFill>
                  <a:cs typeface="Arial" charset="0"/>
                </a:rPr>
              </a:br>
              <a:r>
                <a:rPr lang="de-DE" sz="1350" dirty="0">
                  <a:solidFill>
                    <a:sysClr val="windowText" lastClr="000000"/>
                  </a:solidFill>
                  <a:cs typeface="Arial" charset="0"/>
                </a:rPr>
                <a:t>Altersrente?</a:t>
              </a:r>
              <a:endParaRPr lang="de-DE" sz="750" dirty="0">
                <a:solidFill>
                  <a:sysClr val="windowText" lastClr="000000"/>
                </a:solidFill>
                <a:cs typeface="Arial" charset="0"/>
              </a:endParaRPr>
            </a:p>
          </p:txBody>
        </p:sp>
        <p:sp>
          <p:nvSpPr>
            <p:cNvPr id="51" name="Rechteck 50">
              <a:extLst>
                <a:ext uri="{FF2B5EF4-FFF2-40B4-BE49-F238E27FC236}">
                  <a16:creationId xmlns:a16="http://schemas.microsoft.com/office/drawing/2014/main" id="{47C63B5C-BE09-4804-9962-9A8B6DA8ADB7}"/>
                </a:ext>
              </a:extLst>
            </p:cNvPr>
            <p:cNvSpPr/>
            <p:nvPr/>
          </p:nvSpPr>
          <p:spPr bwMode="auto">
            <a:xfrm>
              <a:off x="9567621" y="3243884"/>
              <a:ext cx="1837145" cy="2292882"/>
            </a:xfrm>
            <a:prstGeom prst="rect">
              <a:avLst/>
            </a:prstGeom>
            <a:solidFill>
              <a:srgbClr val="CBD3CD"/>
            </a:solidFill>
            <a:ln>
              <a:noFill/>
            </a:ln>
            <a:effectLst/>
          </p:spPr>
          <p:txBody>
            <a:bodyPr vert="horz" wrap="square" lIns="27000" tIns="108000" rIns="27000" bIns="54000" numCol="1" rtlCol="0" anchor="b" anchorCtr="0" compatLnSpc="1">
              <a:prstTxWarp prst="textNoShape">
                <a:avLst/>
              </a:prstTxWarp>
            </a:bodyPr>
            <a:lstStyle/>
            <a:p>
              <a:pPr algn="r" fontAlgn="base">
                <a:spcAft>
                  <a:spcPct val="0"/>
                </a:spcAft>
                <a:buClr>
                  <a:srgbClr val="E60018"/>
                </a:buClr>
                <a:buSzPct val="120000"/>
              </a:pPr>
              <a:endParaRPr lang="de-DE" sz="450" dirty="0">
                <a:solidFill>
                  <a:srgbClr val="333333"/>
                </a:solidFill>
                <a:cs typeface="Arial" charset="0"/>
              </a:endParaRPr>
            </a:p>
          </p:txBody>
        </p:sp>
        <p:sp>
          <p:nvSpPr>
            <p:cNvPr id="52" name="Freihandform: Form 51">
              <a:extLst>
                <a:ext uri="{FF2B5EF4-FFF2-40B4-BE49-F238E27FC236}">
                  <a16:creationId xmlns:a16="http://schemas.microsoft.com/office/drawing/2014/main" id="{DFC1FBD0-6797-4A88-BBAA-6A6546972298}"/>
                </a:ext>
              </a:extLst>
            </p:cNvPr>
            <p:cNvSpPr/>
            <p:nvPr/>
          </p:nvSpPr>
          <p:spPr bwMode="auto">
            <a:xfrm>
              <a:off x="7747367" y="3243884"/>
              <a:ext cx="1696258" cy="1188572"/>
            </a:xfrm>
            <a:custGeom>
              <a:avLst/>
              <a:gdLst>
                <a:gd name="connsiteX0" fmla="*/ 1260324 w 1260324"/>
                <a:gd name="connsiteY0" fmla="*/ 0 h 1188572"/>
                <a:gd name="connsiteX1" fmla="*/ 1260324 w 1260324"/>
                <a:gd name="connsiteY1" fmla="*/ 1188572 h 1188572"/>
                <a:gd name="connsiteX2" fmla="*/ 0 w 1260324"/>
                <a:gd name="connsiteY2" fmla="*/ 1188572 h 1188572"/>
              </a:gdLst>
              <a:ahLst/>
              <a:cxnLst>
                <a:cxn ang="0">
                  <a:pos x="connsiteX0" y="connsiteY0"/>
                </a:cxn>
                <a:cxn ang="0">
                  <a:pos x="connsiteX1" y="connsiteY1"/>
                </a:cxn>
                <a:cxn ang="0">
                  <a:pos x="connsiteX2" y="connsiteY2"/>
                </a:cxn>
              </a:cxnLst>
              <a:rect l="l" t="t" r="r" b="b"/>
              <a:pathLst>
                <a:path w="1260324" h="1188572">
                  <a:moveTo>
                    <a:pt x="1260324" y="0"/>
                  </a:moveTo>
                  <a:lnTo>
                    <a:pt x="1260324" y="1188572"/>
                  </a:lnTo>
                  <a:lnTo>
                    <a:pt x="0" y="1188572"/>
                  </a:lnTo>
                  <a:close/>
                </a:path>
              </a:pathLst>
            </a:custGeom>
            <a:solidFill>
              <a:srgbClr val="CBD3CD"/>
            </a:solidFill>
            <a:ln>
              <a:noFill/>
            </a:ln>
            <a:effectLst/>
          </p:spPr>
          <p:txBody>
            <a:bodyPr vert="horz" wrap="square" lIns="108000" tIns="108000" rIns="27000" bIns="54000" numCol="1" rtlCol="0" anchor="b" anchorCtr="0" compatLnSpc="1">
              <a:prstTxWarp prst="textNoShape">
                <a:avLst/>
              </a:prstTxWarp>
              <a:noAutofit/>
            </a:bodyPr>
            <a:lstStyle/>
            <a:p>
              <a:pPr algn="r" fontAlgn="base">
                <a:lnSpc>
                  <a:spcPct val="150000"/>
                </a:lnSpc>
                <a:spcAft>
                  <a:spcPct val="0"/>
                </a:spcAft>
                <a:buClr>
                  <a:srgbClr val="E60018"/>
                </a:buClr>
                <a:buSzPct val="120000"/>
              </a:pPr>
              <a:r>
                <a:rPr lang="de-DE" sz="1350" dirty="0">
                  <a:solidFill>
                    <a:sysClr val="windowText" lastClr="000000"/>
                  </a:solidFill>
                  <a:cs typeface="Arial" charset="0"/>
                </a:rPr>
                <a:t>Ein-</a:t>
              </a:r>
              <a:br>
                <a:rPr lang="de-DE" sz="1350" dirty="0">
                  <a:solidFill>
                    <a:sysClr val="windowText" lastClr="000000"/>
                  </a:solidFill>
                  <a:cs typeface="Arial" charset="0"/>
                </a:rPr>
              </a:br>
              <a:r>
                <a:rPr lang="de-DE" sz="1350" dirty="0">
                  <a:solidFill>
                    <a:sysClr val="windowText" lastClr="000000"/>
                  </a:solidFill>
                  <a:cs typeface="Arial" charset="0"/>
                </a:rPr>
                <a:t>kommen?</a:t>
              </a:r>
            </a:p>
          </p:txBody>
        </p:sp>
        <p:sp>
          <p:nvSpPr>
            <p:cNvPr id="53" name="Freihandform: Form 52">
              <a:extLst>
                <a:ext uri="{FF2B5EF4-FFF2-40B4-BE49-F238E27FC236}">
                  <a16:creationId xmlns:a16="http://schemas.microsoft.com/office/drawing/2014/main" id="{AD8318E6-2A39-4BB3-AE49-925FD83C9B8D}"/>
                </a:ext>
              </a:extLst>
            </p:cNvPr>
            <p:cNvSpPr/>
            <p:nvPr/>
          </p:nvSpPr>
          <p:spPr bwMode="auto">
            <a:xfrm>
              <a:off x="6171364" y="4522373"/>
              <a:ext cx="3272263" cy="1014393"/>
            </a:xfrm>
            <a:custGeom>
              <a:avLst/>
              <a:gdLst>
                <a:gd name="connsiteX0" fmla="*/ 1075631 w 2431299"/>
                <a:gd name="connsiteY0" fmla="*/ 0 h 1014393"/>
                <a:gd name="connsiteX1" fmla="*/ 2431299 w 2431299"/>
                <a:gd name="connsiteY1" fmla="*/ 0 h 1014393"/>
                <a:gd name="connsiteX2" fmla="*/ 2431299 w 2431299"/>
                <a:gd name="connsiteY2" fmla="*/ 1014393 h 1014393"/>
                <a:gd name="connsiteX3" fmla="*/ 0 w 2431299"/>
                <a:gd name="connsiteY3" fmla="*/ 1014393 h 1014393"/>
              </a:gdLst>
              <a:ahLst/>
              <a:cxnLst>
                <a:cxn ang="0">
                  <a:pos x="connsiteX0" y="connsiteY0"/>
                </a:cxn>
                <a:cxn ang="0">
                  <a:pos x="connsiteX1" y="connsiteY1"/>
                </a:cxn>
                <a:cxn ang="0">
                  <a:pos x="connsiteX2" y="connsiteY2"/>
                </a:cxn>
                <a:cxn ang="0">
                  <a:pos x="connsiteX3" y="connsiteY3"/>
                </a:cxn>
              </a:cxnLst>
              <a:rect l="l" t="t" r="r" b="b"/>
              <a:pathLst>
                <a:path w="2431299" h="1014393">
                  <a:moveTo>
                    <a:pt x="1075631" y="0"/>
                  </a:moveTo>
                  <a:lnTo>
                    <a:pt x="2431299" y="0"/>
                  </a:lnTo>
                  <a:lnTo>
                    <a:pt x="2431299" y="1014393"/>
                  </a:lnTo>
                  <a:lnTo>
                    <a:pt x="0" y="1014393"/>
                  </a:lnTo>
                  <a:close/>
                </a:path>
              </a:pathLst>
            </a:custGeom>
            <a:solidFill>
              <a:schemeClr val="accent1"/>
            </a:solidFill>
            <a:ln>
              <a:noFill/>
            </a:ln>
            <a:effectLst/>
          </p:spPr>
          <p:txBody>
            <a:bodyPr vert="horz" wrap="square" lIns="108000" tIns="108000" rIns="27000" bIns="54000" numCol="1" rtlCol="0" anchor="b" anchorCtr="0" compatLnSpc="1">
              <a:prstTxWarp prst="textNoShape">
                <a:avLst/>
              </a:prstTxWarp>
              <a:noAutofit/>
            </a:bodyPr>
            <a:lstStyle/>
            <a:p>
              <a:pPr algn="r" fontAlgn="base">
                <a:spcAft>
                  <a:spcPct val="0"/>
                </a:spcAft>
                <a:buClr>
                  <a:srgbClr val="E60018"/>
                </a:buClr>
                <a:buSzPct val="120000"/>
              </a:pPr>
              <a:r>
                <a:rPr lang="de-DE" sz="1350" b="1" dirty="0">
                  <a:solidFill>
                    <a:srgbClr val="FFFFFF"/>
                  </a:solidFill>
                  <a:cs typeface="Arial" charset="0"/>
                </a:rPr>
                <a:t>Arbeitseinkommen </a:t>
              </a:r>
            </a:p>
            <a:p>
              <a:pPr algn="r" fontAlgn="base">
                <a:spcAft>
                  <a:spcPct val="0"/>
                </a:spcAft>
                <a:buClr>
                  <a:srgbClr val="E60018"/>
                </a:buClr>
                <a:buSzPct val="120000"/>
              </a:pPr>
              <a:r>
                <a:rPr lang="de-DE" sz="1350" b="1" dirty="0">
                  <a:solidFill>
                    <a:srgbClr val="FFFFFF"/>
                  </a:solidFill>
                  <a:cs typeface="Arial" charset="0"/>
                </a:rPr>
                <a:t>bis zum Renten-</a:t>
              </a:r>
              <a:br>
                <a:rPr lang="de-DE" sz="1350" b="1" dirty="0">
                  <a:solidFill>
                    <a:srgbClr val="FFFFFF"/>
                  </a:solidFill>
                  <a:cs typeface="Arial" charset="0"/>
                </a:rPr>
              </a:br>
              <a:r>
                <a:rPr lang="de-DE" sz="1350" b="1" dirty="0">
                  <a:solidFill>
                    <a:srgbClr val="FFFFFF"/>
                  </a:solidFill>
                  <a:cs typeface="Arial" charset="0"/>
                </a:rPr>
                <a:t>beginn mit 67.</a:t>
              </a:r>
              <a:r>
                <a:rPr lang="de-DE" sz="1350" baseline="30000" dirty="0">
                  <a:solidFill>
                    <a:srgbClr val="FFFFFF"/>
                  </a:solidFill>
                  <a:cs typeface="Arial" charset="0"/>
                </a:rPr>
                <a:t>2)</a:t>
              </a:r>
            </a:p>
          </p:txBody>
        </p:sp>
      </p:grpSp>
      <p:pic>
        <p:nvPicPr>
          <p:cNvPr id="54" name="Grafik 53">
            <a:extLst>
              <a:ext uri="{FF2B5EF4-FFF2-40B4-BE49-F238E27FC236}">
                <a16:creationId xmlns:a16="http://schemas.microsoft.com/office/drawing/2014/main" id="{22D96AD4-0646-4A33-9CA8-254CB30EC50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99343" y="3105569"/>
            <a:ext cx="255596" cy="292109"/>
          </a:xfrm>
          <a:prstGeom prst="rect">
            <a:avLst/>
          </a:prstGeom>
        </p:spPr>
      </p:pic>
      <p:pic>
        <p:nvPicPr>
          <p:cNvPr id="55" name="Grafik 54">
            <a:extLst>
              <a:ext uri="{FF2B5EF4-FFF2-40B4-BE49-F238E27FC236}">
                <a16:creationId xmlns:a16="http://schemas.microsoft.com/office/drawing/2014/main" id="{304FE9BC-D228-4255-8616-DBFEA0084B4C}"/>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20664" y="3622953"/>
            <a:ext cx="1165598" cy="1332112"/>
          </a:xfrm>
          <a:prstGeom prst="rect">
            <a:avLst/>
          </a:prstGeom>
        </p:spPr>
      </p:pic>
      <p:cxnSp>
        <p:nvCxnSpPr>
          <p:cNvPr id="56" name="Gerader Verbinder 55">
            <a:extLst>
              <a:ext uri="{FF2B5EF4-FFF2-40B4-BE49-F238E27FC236}">
                <a16:creationId xmlns:a16="http://schemas.microsoft.com/office/drawing/2014/main" id="{426BAA09-9BB7-45BD-8BF0-A7846F73E8A2}"/>
              </a:ext>
            </a:extLst>
          </p:cNvPr>
          <p:cNvCxnSpPr>
            <a:cxnSpLocks/>
          </p:cNvCxnSpPr>
          <p:nvPr/>
        </p:nvCxnSpPr>
        <p:spPr>
          <a:xfrm>
            <a:off x="599957" y="1867247"/>
            <a:ext cx="0" cy="3304597"/>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Rechteck 57">
            <a:extLst>
              <a:ext uri="{FF2B5EF4-FFF2-40B4-BE49-F238E27FC236}">
                <a16:creationId xmlns:a16="http://schemas.microsoft.com/office/drawing/2014/main" id="{0F5033E4-40BB-459D-812C-E61C98D5EB8F}"/>
              </a:ext>
            </a:extLst>
          </p:cNvPr>
          <p:cNvSpPr/>
          <p:nvPr/>
        </p:nvSpPr>
        <p:spPr>
          <a:xfrm>
            <a:off x="4615943" y="1468723"/>
            <a:ext cx="4480311" cy="4093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nSpc>
                <a:spcPct val="104000"/>
              </a:lnSpc>
              <a:spcBef>
                <a:spcPts val="450"/>
              </a:spcBef>
              <a:buFont typeface="Wingdings" panose="05000000000000000000" pitchFamily="2" charset="2"/>
              <a:buChar char="§"/>
            </a:pPr>
            <a:endParaRPr lang="de-DE" sz="1200" dirty="0" err="1"/>
          </a:p>
        </p:txBody>
      </p:sp>
    </p:spTree>
    <p:extLst>
      <p:ext uri="{BB962C8B-B14F-4D97-AF65-F5344CB8AC3E}">
        <p14:creationId xmlns:p14="http://schemas.microsoft.com/office/powerpoint/2010/main" val="3809868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0A499-2E26-4E33-A703-98C19480BD58}"/>
              </a:ext>
            </a:extLst>
          </p:cNvPr>
          <p:cNvSpPr>
            <a:spLocks noGrp="1"/>
          </p:cNvSpPr>
          <p:nvPr>
            <p:ph type="title"/>
          </p:nvPr>
        </p:nvSpPr>
        <p:spPr/>
        <p:txBody>
          <a:bodyPr/>
          <a:lstStyle/>
          <a:p>
            <a:r>
              <a:rPr lang="de-DE" dirty="0"/>
              <a:t>Steuerbegünstigte Einkommens-</a:t>
            </a:r>
            <a:br>
              <a:rPr lang="de-DE" dirty="0"/>
            </a:br>
            <a:r>
              <a:rPr lang="de-DE" dirty="0" err="1"/>
              <a:t>absicherung</a:t>
            </a:r>
            <a:r>
              <a:rPr lang="de-DE" dirty="0"/>
              <a:t> für den Fall der BU.</a:t>
            </a:r>
            <a:br>
              <a:rPr lang="de-DE" dirty="0"/>
            </a:br>
            <a:endParaRPr lang="de-DE" dirty="0"/>
          </a:p>
        </p:txBody>
      </p:sp>
      <p:sp>
        <p:nvSpPr>
          <p:cNvPr id="3" name="Fußzeilenplatzhalter 2">
            <a:extLst>
              <a:ext uri="{FF2B5EF4-FFF2-40B4-BE49-F238E27FC236}">
                <a16:creationId xmlns:a16="http://schemas.microsoft.com/office/drawing/2014/main" id="{6A105FF8-032C-4BE9-9E95-221EB903185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6729"/>
                </a:solidFill>
                <a:effectLst/>
                <a:uLnTx/>
                <a:uFillTx/>
                <a:latin typeface="Arial"/>
                <a:ea typeface="+mn-ea"/>
                <a:cs typeface="+mn-cs"/>
              </a:rPr>
              <a:t>HDI CleverInvest Basisrente | Schulungs-Unterlage | Januar 2023</a:t>
            </a:r>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7F7BDD44-1649-46A8-A51E-82BE9652C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6429F-8EBA-4254-B9C8-295228AFE7F1}" type="slidenum">
              <a:rPr kumimoji="0" lang="de-DE" sz="900" b="0" i="0" u="none" strike="noStrike" kern="1200" cap="none" spc="0" normalizeH="0" baseline="0" noProof="0" smtClean="0">
                <a:ln>
                  <a:noFill/>
                </a:ln>
                <a:solidFill>
                  <a:srgbClr val="00672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6" name="Textplatzhalter 5">
            <a:extLst>
              <a:ext uri="{FF2B5EF4-FFF2-40B4-BE49-F238E27FC236}">
                <a16:creationId xmlns:a16="http://schemas.microsoft.com/office/drawing/2014/main" id="{37CEF898-48B3-4DBF-9FBE-7ABBBE2F3A5C}"/>
              </a:ext>
            </a:extLst>
          </p:cNvPr>
          <p:cNvSpPr>
            <a:spLocks noGrp="1"/>
          </p:cNvSpPr>
          <p:nvPr>
            <p:ph type="body" sz="quarter" idx="14"/>
          </p:nvPr>
        </p:nvSpPr>
        <p:spPr>
          <a:xfrm>
            <a:off x="323528" y="1268760"/>
            <a:ext cx="8496300" cy="238783"/>
          </a:xfrm>
        </p:spPr>
        <p:txBody>
          <a:bodyPr/>
          <a:lstStyle/>
          <a:p>
            <a:r>
              <a:rPr lang="de-DE" dirty="0"/>
              <a:t>Warum das clever ist!</a:t>
            </a:r>
          </a:p>
        </p:txBody>
      </p:sp>
      <p:sp>
        <p:nvSpPr>
          <p:cNvPr id="7" name="Textplatzhalter 6">
            <a:extLst>
              <a:ext uri="{FF2B5EF4-FFF2-40B4-BE49-F238E27FC236}">
                <a16:creationId xmlns:a16="http://schemas.microsoft.com/office/drawing/2014/main" id="{F5642646-2B2B-4DB0-B17B-373FE0FD2084}"/>
              </a:ext>
            </a:extLst>
          </p:cNvPr>
          <p:cNvSpPr>
            <a:spLocks noGrp="1"/>
          </p:cNvSpPr>
          <p:nvPr>
            <p:ph type="body" sz="quarter" idx="15"/>
          </p:nvPr>
        </p:nvSpPr>
        <p:spPr/>
        <p:txBody>
          <a:bodyPr/>
          <a:lstStyle/>
          <a:p>
            <a:r>
              <a:rPr lang="de-DE" dirty="0"/>
              <a:t>1) Deutsche </a:t>
            </a:r>
            <a:r>
              <a:rPr lang="de-DE" dirty="0" err="1"/>
              <a:t>Aktuarvereinigung</a:t>
            </a:r>
            <a:r>
              <a:rPr lang="de-DE" dirty="0"/>
              <a:t> 2) Arbeitseinkommen kann nach Verlust der Arbeitskraft ganz entfallen oder mit Hilfe</a:t>
            </a:r>
          </a:p>
          <a:p>
            <a:r>
              <a:rPr lang="de-DE" dirty="0"/>
              <a:t>einer BU, EMR oder Einkommen aus einem neuen Beruf, nicht der ursprünglichen Lebensstellung entsprechen.</a:t>
            </a:r>
          </a:p>
        </p:txBody>
      </p:sp>
      <p:pic>
        <p:nvPicPr>
          <p:cNvPr id="15" name="Grafik 14">
            <a:extLst>
              <a:ext uri="{FF2B5EF4-FFF2-40B4-BE49-F238E27FC236}">
                <a16:creationId xmlns:a16="http://schemas.microsoft.com/office/drawing/2014/main" id="{CC3ECF00-8245-4CB1-BE8A-E23FC699806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sp>
        <p:nvSpPr>
          <p:cNvPr id="22" name="Rechteck 21">
            <a:extLst>
              <a:ext uri="{FF2B5EF4-FFF2-40B4-BE49-F238E27FC236}">
                <a16:creationId xmlns:a16="http://schemas.microsoft.com/office/drawing/2014/main" id="{BF7412B4-E793-4559-8497-A6DFFDF4D0C6}"/>
              </a:ext>
            </a:extLst>
          </p:cNvPr>
          <p:cNvSpPr/>
          <p:nvPr/>
        </p:nvSpPr>
        <p:spPr>
          <a:xfrm>
            <a:off x="323529" y="1808560"/>
            <a:ext cx="8496300" cy="37180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nSpc>
                <a:spcPct val="104000"/>
              </a:lnSpc>
              <a:spcBef>
                <a:spcPts val="450"/>
              </a:spcBef>
              <a:buFont typeface="Wingdings" panose="05000000000000000000" pitchFamily="2" charset="2"/>
              <a:buChar char="§"/>
            </a:pPr>
            <a:endParaRPr lang="de-DE" sz="1200" dirty="0" err="1"/>
          </a:p>
        </p:txBody>
      </p:sp>
      <p:cxnSp>
        <p:nvCxnSpPr>
          <p:cNvPr id="30" name="Gerader Verbinder 29">
            <a:extLst>
              <a:ext uri="{FF2B5EF4-FFF2-40B4-BE49-F238E27FC236}">
                <a16:creationId xmlns:a16="http://schemas.microsoft.com/office/drawing/2014/main" id="{9AAA05D3-2F19-405F-AEB0-9A4E18957B3A}"/>
              </a:ext>
            </a:extLst>
          </p:cNvPr>
          <p:cNvCxnSpPr>
            <a:cxnSpLocks/>
          </p:cNvCxnSpPr>
          <p:nvPr/>
        </p:nvCxnSpPr>
        <p:spPr>
          <a:xfrm>
            <a:off x="4566473" y="5009826"/>
            <a:ext cx="0" cy="16201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86B700C2-8C27-4FC0-BB75-56DC84153D64}"/>
              </a:ext>
            </a:extLst>
          </p:cNvPr>
          <p:cNvSpPr txBox="1"/>
          <p:nvPr/>
        </p:nvSpPr>
        <p:spPr>
          <a:xfrm>
            <a:off x="3941959" y="5194665"/>
            <a:ext cx="686561" cy="179152"/>
          </a:xfrm>
          <a:prstGeom prst="rect">
            <a:avLst/>
          </a:prstGeom>
          <a:noFill/>
        </p:spPr>
        <p:txBody>
          <a:bodyPr wrap="square" lIns="0" tIns="0" rIns="0" bIns="0" rtlCol="0" anchor="t">
            <a:spAutoFit/>
          </a:bodyPr>
          <a:lstStyle/>
          <a:p>
            <a:pPr algn="ctr">
              <a:lnSpc>
                <a:spcPct val="104000"/>
              </a:lnSpc>
            </a:pPr>
            <a:r>
              <a:rPr lang="de-DE" sz="1200" dirty="0"/>
              <a:t>2074</a:t>
            </a:r>
          </a:p>
        </p:txBody>
      </p:sp>
      <p:cxnSp>
        <p:nvCxnSpPr>
          <p:cNvPr id="32" name="Gerader Verbinder 31">
            <a:extLst>
              <a:ext uri="{FF2B5EF4-FFF2-40B4-BE49-F238E27FC236}">
                <a16:creationId xmlns:a16="http://schemas.microsoft.com/office/drawing/2014/main" id="{35847A3D-171C-4EE2-9F0C-C048A8AE7306}"/>
              </a:ext>
            </a:extLst>
          </p:cNvPr>
          <p:cNvCxnSpPr>
            <a:cxnSpLocks/>
          </p:cNvCxnSpPr>
          <p:nvPr/>
        </p:nvCxnSpPr>
        <p:spPr>
          <a:xfrm>
            <a:off x="4626457" y="1867247"/>
            <a:ext cx="0" cy="3304597"/>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0E4E058E-1154-4FC3-ABD1-081A295A515E}"/>
              </a:ext>
            </a:extLst>
          </p:cNvPr>
          <p:cNvCxnSpPr>
            <a:cxnSpLocks/>
          </p:cNvCxnSpPr>
          <p:nvPr/>
        </p:nvCxnSpPr>
        <p:spPr>
          <a:xfrm>
            <a:off x="599958" y="5090835"/>
            <a:ext cx="396976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958E6915-3550-4B2C-B16E-BE22260CF59B}"/>
              </a:ext>
            </a:extLst>
          </p:cNvPr>
          <p:cNvSpPr txBox="1"/>
          <p:nvPr/>
        </p:nvSpPr>
        <p:spPr>
          <a:xfrm>
            <a:off x="301088" y="5194665"/>
            <a:ext cx="600807" cy="179152"/>
          </a:xfrm>
          <a:prstGeom prst="rect">
            <a:avLst/>
          </a:prstGeom>
          <a:noFill/>
        </p:spPr>
        <p:txBody>
          <a:bodyPr wrap="square" lIns="0" tIns="0" rIns="0" bIns="0" rtlCol="0" anchor="t">
            <a:spAutoFit/>
          </a:bodyPr>
          <a:lstStyle/>
          <a:p>
            <a:pPr algn="ctr">
              <a:lnSpc>
                <a:spcPct val="104000"/>
              </a:lnSpc>
            </a:pPr>
            <a:r>
              <a:rPr lang="de-DE" sz="1200" dirty="0"/>
              <a:t>2023</a:t>
            </a:r>
          </a:p>
        </p:txBody>
      </p:sp>
      <p:sp>
        <p:nvSpPr>
          <p:cNvPr id="35" name="Textfeld 34">
            <a:extLst>
              <a:ext uri="{FF2B5EF4-FFF2-40B4-BE49-F238E27FC236}">
                <a16:creationId xmlns:a16="http://schemas.microsoft.com/office/drawing/2014/main" id="{78CC3EB6-71DF-448D-8C93-F21FF7F85308}"/>
              </a:ext>
            </a:extLst>
          </p:cNvPr>
          <p:cNvSpPr txBox="1"/>
          <p:nvPr/>
        </p:nvSpPr>
        <p:spPr>
          <a:xfrm>
            <a:off x="2849921" y="5194665"/>
            <a:ext cx="508243" cy="179152"/>
          </a:xfrm>
          <a:prstGeom prst="rect">
            <a:avLst/>
          </a:prstGeom>
          <a:noFill/>
        </p:spPr>
        <p:txBody>
          <a:bodyPr wrap="square" lIns="0" tIns="0" rIns="0" bIns="0" rtlCol="0" anchor="t">
            <a:spAutoFit/>
          </a:bodyPr>
          <a:lstStyle/>
          <a:p>
            <a:pPr algn="ctr">
              <a:lnSpc>
                <a:spcPct val="104000"/>
              </a:lnSpc>
            </a:pPr>
            <a:r>
              <a:rPr lang="de-DE" sz="1200" dirty="0"/>
              <a:t>2053</a:t>
            </a:r>
          </a:p>
        </p:txBody>
      </p:sp>
      <p:grpSp>
        <p:nvGrpSpPr>
          <p:cNvPr id="36" name="Gruppieren 35">
            <a:extLst>
              <a:ext uri="{FF2B5EF4-FFF2-40B4-BE49-F238E27FC236}">
                <a16:creationId xmlns:a16="http://schemas.microsoft.com/office/drawing/2014/main" id="{917C0318-74A2-4188-AC41-A35A4AB44CDF}"/>
              </a:ext>
            </a:extLst>
          </p:cNvPr>
          <p:cNvGrpSpPr/>
          <p:nvPr/>
        </p:nvGrpSpPr>
        <p:grpSpPr>
          <a:xfrm>
            <a:off x="599960" y="1865117"/>
            <a:ext cx="3925052" cy="3144709"/>
            <a:chOff x="683570" y="1849060"/>
            <a:chExt cx="7723401" cy="3672797"/>
          </a:xfrm>
        </p:grpSpPr>
        <p:sp>
          <p:nvSpPr>
            <p:cNvPr id="37" name="Rechteck 10">
              <a:extLst>
                <a:ext uri="{FF2B5EF4-FFF2-40B4-BE49-F238E27FC236}">
                  <a16:creationId xmlns:a16="http://schemas.microsoft.com/office/drawing/2014/main" id="{1F9F40E7-70CA-4D42-A2CD-56AB814F2297}"/>
                </a:ext>
              </a:extLst>
            </p:cNvPr>
            <p:cNvSpPr/>
            <p:nvPr/>
          </p:nvSpPr>
          <p:spPr bwMode="auto">
            <a:xfrm>
              <a:off x="5691345" y="1849060"/>
              <a:ext cx="2711567" cy="1290000"/>
            </a:xfrm>
            <a:custGeom>
              <a:avLst/>
              <a:gdLst>
                <a:gd name="connsiteX0" fmla="*/ 0 w 2465717"/>
                <a:gd name="connsiteY0" fmla="*/ 0 h 1286821"/>
                <a:gd name="connsiteX1" fmla="*/ 2465717 w 2465717"/>
                <a:gd name="connsiteY1" fmla="*/ 0 h 1286821"/>
                <a:gd name="connsiteX2" fmla="*/ 2465717 w 2465717"/>
                <a:gd name="connsiteY2" fmla="*/ 1286821 h 1286821"/>
                <a:gd name="connsiteX3" fmla="*/ 0 w 2465717"/>
                <a:gd name="connsiteY3" fmla="*/ 1286821 h 1286821"/>
                <a:gd name="connsiteX4" fmla="*/ 0 w 2465717"/>
                <a:gd name="connsiteY4" fmla="*/ 0 h 1286821"/>
                <a:gd name="connsiteX0" fmla="*/ 0 w 2465717"/>
                <a:gd name="connsiteY0" fmla="*/ 1286821 h 1286821"/>
                <a:gd name="connsiteX1" fmla="*/ 2465717 w 2465717"/>
                <a:gd name="connsiteY1" fmla="*/ 0 h 1286821"/>
                <a:gd name="connsiteX2" fmla="*/ 2465717 w 2465717"/>
                <a:gd name="connsiteY2" fmla="*/ 1286821 h 1286821"/>
                <a:gd name="connsiteX3" fmla="*/ 0 w 2465717"/>
                <a:gd name="connsiteY3" fmla="*/ 1286821 h 1286821"/>
              </a:gdLst>
              <a:ahLst/>
              <a:cxnLst>
                <a:cxn ang="0">
                  <a:pos x="connsiteX0" y="connsiteY0"/>
                </a:cxn>
                <a:cxn ang="0">
                  <a:pos x="connsiteX1" y="connsiteY1"/>
                </a:cxn>
                <a:cxn ang="0">
                  <a:pos x="connsiteX2" y="connsiteY2"/>
                </a:cxn>
                <a:cxn ang="0">
                  <a:pos x="connsiteX3" y="connsiteY3"/>
                </a:cxn>
              </a:cxnLst>
              <a:rect l="l" t="t" r="r" b="b"/>
              <a:pathLst>
                <a:path w="2465717" h="1286821">
                  <a:moveTo>
                    <a:pt x="0" y="1286821"/>
                  </a:moveTo>
                  <a:lnTo>
                    <a:pt x="2465717" y="0"/>
                  </a:lnTo>
                  <a:lnTo>
                    <a:pt x="2465717" y="1286821"/>
                  </a:lnTo>
                  <a:lnTo>
                    <a:pt x="0" y="1286821"/>
                  </a:lnTo>
                  <a:close/>
                </a:path>
              </a:pathLst>
            </a:custGeom>
            <a:solidFill>
              <a:schemeClr val="accent2"/>
            </a:solidFill>
            <a:ln>
              <a:noFill/>
            </a:ln>
            <a:effectLst/>
          </p:spPr>
          <p:txBody>
            <a:bodyPr vert="horz" wrap="none" lIns="108000" tIns="108000" rIns="27000" bIns="27000" numCol="1" rtlCol="0" anchor="b" anchorCtr="0" compatLnSpc="1">
              <a:prstTxWarp prst="textNoShape">
                <a:avLst/>
              </a:prstTxWarp>
            </a:bodyPr>
            <a:lstStyle/>
            <a:p>
              <a:pPr algn="r" fontAlgn="base">
                <a:spcAft>
                  <a:spcPct val="0"/>
                </a:spcAft>
                <a:buClr>
                  <a:srgbClr val="E60018"/>
                </a:buClr>
                <a:buSzPct val="120000"/>
              </a:pPr>
              <a:r>
                <a:rPr lang="de-DE" sz="1350" b="1" dirty="0">
                  <a:solidFill>
                    <a:srgbClr val="FFFFFF"/>
                  </a:solidFill>
                  <a:cs typeface="Arial" charset="0"/>
                </a:rPr>
                <a:t>Gesetzl.</a:t>
              </a:r>
              <a:br>
                <a:rPr lang="de-DE" sz="1350" b="1" dirty="0">
                  <a:solidFill>
                    <a:srgbClr val="FFFFFF"/>
                  </a:solidFill>
                  <a:cs typeface="Arial" charset="0"/>
                </a:rPr>
              </a:br>
              <a:r>
                <a:rPr lang="de-DE" sz="1350" b="1" dirty="0">
                  <a:solidFill>
                    <a:srgbClr val="FFFFFF"/>
                  </a:solidFill>
                  <a:cs typeface="Arial" charset="0"/>
                </a:rPr>
                <a:t>Altersrente</a:t>
              </a:r>
              <a:endParaRPr lang="de-DE" sz="750" dirty="0">
                <a:solidFill>
                  <a:srgbClr val="FFFFFF"/>
                </a:solidFill>
                <a:cs typeface="Arial" charset="0"/>
              </a:endParaRPr>
            </a:p>
          </p:txBody>
        </p:sp>
        <p:sp>
          <p:nvSpPr>
            <p:cNvPr id="38" name="Rechteck 37">
              <a:extLst>
                <a:ext uri="{FF2B5EF4-FFF2-40B4-BE49-F238E27FC236}">
                  <a16:creationId xmlns:a16="http://schemas.microsoft.com/office/drawing/2014/main" id="{7974965B-E3ED-4594-B9E5-61A401E06669}"/>
                </a:ext>
              </a:extLst>
            </p:cNvPr>
            <p:cNvSpPr/>
            <p:nvPr/>
          </p:nvSpPr>
          <p:spPr bwMode="auto">
            <a:xfrm>
              <a:off x="5695731" y="3228975"/>
              <a:ext cx="2711240" cy="2292882"/>
            </a:xfrm>
            <a:prstGeom prst="rect">
              <a:avLst/>
            </a:prstGeom>
            <a:solidFill>
              <a:srgbClr val="CBD3CD"/>
            </a:solidFill>
            <a:ln>
              <a:noFill/>
            </a:ln>
            <a:effectLst/>
          </p:spPr>
          <p:txBody>
            <a:bodyPr vert="horz" wrap="square" lIns="27000" tIns="108000" rIns="27000" bIns="54000" numCol="1" rtlCol="0" anchor="b" anchorCtr="0" compatLnSpc="1">
              <a:prstTxWarp prst="textNoShape">
                <a:avLst/>
              </a:prstTxWarp>
            </a:bodyPr>
            <a:lstStyle/>
            <a:p>
              <a:pPr algn="r" fontAlgn="base">
                <a:spcAft>
                  <a:spcPct val="0"/>
                </a:spcAft>
                <a:buClr>
                  <a:srgbClr val="E60018"/>
                </a:buClr>
                <a:buSzPct val="120000"/>
              </a:pPr>
              <a:r>
                <a:rPr lang="de-DE" sz="1350" dirty="0">
                  <a:solidFill>
                    <a:srgbClr val="333333"/>
                  </a:solidFill>
                  <a:cs typeface="Arial" charset="0"/>
                </a:rPr>
                <a:t>Lebens-erwartung </a:t>
              </a:r>
              <a:br>
                <a:rPr lang="de-DE" sz="1350" dirty="0">
                  <a:solidFill>
                    <a:srgbClr val="333333"/>
                  </a:solidFill>
                  <a:cs typeface="Arial" charset="0"/>
                </a:rPr>
              </a:br>
              <a:r>
                <a:rPr lang="de-DE" sz="1350" dirty="0">
                  <a:solidFill>
                    <a:srgbClr val="333333"/>
                  </a:solidFill>
                  <a:cs typeface="Arial" charset="0"/>
                </a:rPr>
                <a:t>von 88 Jahren </a:t>
              </a:r>
              <a:r>
                <a:rPr lang="de-DE" sz="900" dirty="0">
                  <a:solidFill>
                    <a:srgbClr val="333333"/>
                  </a:solidFill>
                  <a:cs typeface="Arial" charset="0"/>
                </a:rPr>
                <a:t>(Mann) </a:t>
              </a:r>
              <a:r>
                <a:rPr lang="de-DE" sz="1350" dirty="0">
                  <a:solidFill>
                    <a:srgbClr val="333333"/>
                  </a:solidFill>
                  <a:cs typeface="Arial" charset="0"/>
                </a:rPr>
                <a:t>unterstellt.</a:t>
              </a:r>
              <a:r>
                <a:rPr lang="de-DE" sz="900" baseline="30000" dirty="0">
                  <a:solidFill>
                    <a:srgbClr val="333333"/>
                  </a:solidFill>
                  <a:cs typeface="Arial" charset="0"/>
                </a:rPr>
                <a:t>1)</a:t>
              </a:r>
              <a:r>
                <a:rPr lang="de-DE" sz="1350" baseline="30000" dirty="0">
                  <a:solidFill>
                    <a:srgbClr val="333333"/>
                  </a:solidFill>
                  <a:cs typeface="Arial" charset="0"/>
                </a:rPr>
                <a:t> </a:t>
              </a:r>
              <a:endParaRPr lang="de-DE" sz="675" dirty="0">
                <a:solidFill>
                  <a:srgbClr val="333333"/>
                </a:solidFill>
                <a:cs typeface="Arial" charset="0"/>
              </a:endParaRPr>
            </a:p>
          </p:txBody>
        </p:sp>
        <p:sp>
          <p:nvSpPr>
            <p:cNvPr id="39" name="Rechteck 10">
              <a:extLst>
                <a:ext uri="{FF2B5EF4-FFF2-40B4-BE49-F238E27FC236}">
                  <a16:creationId xmlns:a16="http://schemas.microsoft.com/office/drawing/2014/main" id="{54422A5E-1BB1-493A-86BB-126BE1BD859F}"/>
                </a:ext>
              </a:extLst>
            </p:cNvPr>
            <p:cNvSpPr/>
            <p:nvPr/>
          </p:nvSpPr>
          <p:spPr bwMode="auto">
            <a:xfrm>
              <a:off x="683570" y="3228975"/>
              <a:ext cx="4829172" cy="2292881"/>
            </a:xfrm>
            <a:custGeom>
              <a:avLst/>
              <a:gdLst>
                <a:gd name="connsiteX0" fmla="*/ 0 w 2465717"/>
                <a:gd name="connsiteY0" fmla="*/ 0 h 1286821"/>
                <a:gd name="connsiteX1" fmla="*/ 2465717 w 2465717"/>
                <a:gd name="connsiteY1" fmla="*/ 0 h 1286821"/>
                <a:gd name="connsiteX2" fmla="*/ 2465717 w 2465717"/>
                <a:gd name="connsiteY2" fmla="*/ 1286821 h 1286821"/>
                <a:gd name="connsiteX3" fmla="*/ 0 w 2465717"/>
                <a:gd name="connsiteY3" fmla="*/ 1286821 h 1286821"/>
                <a:gd name="connsiteX4" fmla="*/ 0 w 2465717"/>
                <a:gd name="connsiteY4" fmla="*/ 0 h 1286821"/>
                <a:gd name="connsiteX0" fmla="*/ 0 w 2465717"/>
                <a:gd name="connsiteY0" fmla="*/ 1286821 h 1286821"/>
                <a:gd name="connsiteX1" fmla="*/ 2465717 w 2465717"/>
                <a:gd name="connsiteY1" fmla="*/ 0 h 1286821"/>
                <a:gd name="connsiteX2" fmla="*/ 2465717 w 2465717"/>
                <a:gd name="connsiteY2" fmla="*/ 1286821 h 1286821"/>
                <a:gd name="connsiteX3" fmla="*/ 0 w 2465717"/>
                <a:gd name="connsiteY3" fmla="*/ 1286821 h 1286821"/>
              </a:gdLst>
              <a:ahLst/>
              <a:cxnLst>
                <a:cxn ang="0">
                  <a:pos x="connsiteX0" y="connsiteY0"/>
                </a:cxn>
                <a:cxn ang="0">
                  <a:pos x="connsiteX1" y="connsiteY1"/>
                </a:cxn>
                <a:cxn ang="0">
                  <a:pos x="connsiteX2" y="connsiteY2"/>
                </a:cxn>
                <a:cxn ang="0">
                  <a:pos x="connsiteX3" y="connsiteY3"/>
                </a:cxn>
              </a:cxnLst>
              <a:rect l="l" t="t" r="r" b="b"/>
              <a:pathLst>
                <a:path w="2465717" h="1286821">
                  <a:moveTo>
                    <a:pt x="0" y="1286821"/>
                  </a:moveTo>
                  <a:lnTo>
                    <a:pt x="2465717" y="0"/>
                  </a:lnTo>
                  <a:lnTo>
                    <a:pt x="2465717" y="1286821"/>
                  </a:lnTo>
                  <a:lnTo>
                    <a:pt x="0" y="1286821"/>
                  </a:lnTo>
                  <a:close/>
                </a:path>
              </a:pathLst>
            </a:custGeom>
            <a:solidFill>
              <a:schemeClr val="accent1"/>
            </a:solidFill>
            <a:ln>
              <a:noFill/>
            </a:ln>
            <a:effectLst/>
          </p:spPr>
          <p:txBody>
            <a:bodyPr vert="horz" wrap="none" lIns="108000" tIns="108000" rIns="27000" bIns="54000" numCol="1" rtlCol="0" anchor="b" anchorCtr="0" compatLnSpc="1">
              <a:prstTxWarp prst="textNoShape">
                <a:avLst/>
              </a:prstTxWarp>
            </a:bodyPr>
            <a:lstStyle/>
            <a:p>
              <a:pPr algn="r" fontAlgn="base">
                <a:spcAft>
                  <a:spcPct val="0"/>
                </a:spcAft>
                <a:buClr>
                  <a:srgbClr val="E60018"/>
                </a:buClr>
                <a:buSzPct val="120000"/>
              </a:pPr>
              <a:r>
                <a:rPr lang="de-DE" sz="1350" b="1" dirty="0" err="1">
                  <a:solidFill>
                    <a:srgbClr val="FFFFFF"/>
                  </a:solidFill>
                  <a:cs typeface="Arial" charset="0"/>
                </a:rPr>
                <a:t>Arbeitsein</a:t>
              </a:r>
              <a:r>
                <a:rPr lang="de-DE" sz="1350" b="1" dirty="0">
                  <a:solidFill>
                    <a:srgbClr val="FFFFFF"/>
                  </a:solidFill>
                  <a:cs typeface="Arial" charset="0"/>
                </a:rPr>
                <a:t>-</a:t>
              </a:r>
              <a:br>
                <a:rPr lang="de-DE" sz="1350" b="1" dirty="0">
                  <a:solidFill>
                    <a:srgbClr val="FFFFFF"/>
                  </a:solidFill>
                  <a:cs typeface="Arial" charset="0"/>
                </a:rPr>
              </a:br>
              <a:r>
                <a:rPr lang="de-DE" sz="1350" b="1" dirty="0">
                  <a:solidFill>
                    <a:srgbClr val="FFFFFF"/>
                  </a:solidFill>
                  <a:cs typeface="Arial" charset="0"/>
                </a:rPr>
                <a:t>kommen bis zum </a:t>
              </a:r>
              <a:br>
                <a:rPr lang="de-DE" sz="1350" b="1" dirty="0">
                  <a:solidFill>
                    <a:srgbClr val="FFFFFF"/>
                  </a:solidFill>
                  <a:cs typeface="Arial" charset="0"/>
                </a:rPr>
              </a:br>
              <a:r>
                <a:rPr lang="de-DE" sz="1350" b="1" dirty="0">
                  <a:solidFill>
                    <a:srgbClr val="FFFFFF"/>
                  </a:solidFill>
                  <a:cs typeface="Arial" charset="0"/>
                </a:rPr>
                <a:t>Rentenbeginn mit 67</a:t>
              </a:r>
            </a:p>
          </p:txBody>
        </p:sp>
      </p:grpSp>
      <p:cxnSp>
        <p:nvCxnSpPr>
          <p:cNvPr id="40" name="Gerader Verbinder 39">
            <a:extLst>
              <a:ext uri="{FF2B5EF4-FFF2-40B4-BE49-F238E27FC236}">
                <a16:creationId xmlns:a16="http://schemas.microsoft.com/office/drawing/2014/main" id="{E5CC20CA-AE51-4012-88BF-8838E58DB63F}"/>
              </a:ext>
            </a:extLst>
          </p:cNvPr>
          <p:cNvCxnSpPr>
            <a:cxnSpLocks/>
          </p:cNvCxnSpPr>
          <p:nvPr/>
        </p:nvCxnSpPr>
        <p:spPr>
          <a:xfrm>
            <a:off x="3104042" y="5009826"/>
            <a:ext cx="0" cy="16201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31804C59-67B3-4825-B953-E1D0AE840029}"/>
              </a:ext>
            </a:extLst>
          </p:cNvPr>
          <p:cNvCxnSpPr>
            <a:cxnSpLocks/>
          </p:cNvCxnSpPr>
          <p:nvPr/>
        </p:nvCxnSpPr>
        <p:spPr>
          <a:xfrm>
            <a:off x="8595035" y="5009825"/>
            <a:ext cx="0" cy="16201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4C4F78B1-1024-40ED-9397-2E2F0992CDCD}"/>
              </a:ext>
            </a:extLst>
          </p:cNvPr>
          <p:cNvSpPr txBox="1"/>
          <p:nvPr/>
        </p:nvSpPr>
        <p:spPr>
          <a:xfrm>
            <a:off x="8251498" y="5194665"/>
            <a:ext cx="686561" cy="179152"/>
          </a:xfrm>
          <a:prstGeom prst="rect">
            <a:avLst/>
          </a:prstGeom>
          <a:noFill/>
        </p:spPr>
        <p:txBody>
          <a:bodyPr wrap="square" lIns="0" tIns="0" rIns="0" bIns="0" rtlCol="0" anchor="t">
            <a:spAutoFit/>
          </a:bodyPr>
          <a:lstStyle/>
          <a:p>
            <a:pPr algn="ctr">
              <a:lnSpc>
                <a:spcPct val="104000"/>
              </a:lnSpc>
            </a:pPr>
            <a:r>
              <a:rPr lang="de-DE" sz="1200" dirty="0"/>
              <a:t>2074</a:t>
            </a:r>
          </a:p>
        </p:txBody>
      </p:sp>
      <p:cxnSp>
        <p:nvCxnSpPr>
          <p:cNvPr id="43" name="Gerader Verbinder 42">
            <a:extLst>
              <a:ext uri="{FF2B5EF4-FFF2-40B4-BE49-F238E27FC236}">
                <a16:creationId xmlns:a16="http://schemas.microsoft.com/office/drawing/2014/main" id="{26076605-BEBB-4AA8-BDEC-F89768FCA496}"/>
              </a:ext>
            </a:extLst>
          </p:cNvPr>
          <p:cNvCxnSpPr>
            <a:cxnSpLocks/>
          </p:cNvCxnSpPr>
          <p:nvPr/>
        </p:nvCxnSpPr>
        <p:spPr>
          <a:xfrm>
            <a:off x="4628521" y="5090834"/>
            <a:ext cx="396976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7A0CC830-34E2-4B61-887F-D9D2867F38DC}"/>
              </a:ext>
            </a:extLst>
          </p:cNvPr>
          <p:cNvSpPr txBox="1"/>
          <p:nvPr/>
        </p:nvSpPr>
        <p:spPr>
          <a:xfrm>
            <a:off x="6878484" y="5194665"/>
            <a:ext cx="508243" cy="179152"/>
          </a:xfrm>
          <a:prstGeom prst="rect">
            <a:avLst/>
          </a:prstGeom>
          <a:noFill/>
        </p:spPr>
        <p:txBody>
          <a:bodyPr wrap="square" lIns="0" tIns="0" rIns="0" bIns="0" rtlCol="0" anchor="t">
            <a:spAutoFit/>
          </a:bodyPr>
          <a:lstStyle/>
          <a:p>
            <a:pPr algn="ctr">
              <a:lnSpc>
                <a:spcPct val="104000"/>
              </a:lnSpc>
            </a:pPr>
            <a:r>
              <a:rPr lang="de-DE" sz="1200" dirty="0"/>
              <a:t>2053</a:t>
            </a:r>
          </a:p>
        </p:txBody>
      </p:sp>
      <p:cxnSp>
        <p:nvCxnSpPr>
          <p:cNvPr id="45" name="Gerader Verbinder 44">
            <a:extLst>
              <a:ext uri="{FF2B5EF4-FFF2-40B4-BE49-F238E27FC236}">
                <a16:creationId xmlns:a16="http://schemas.microsoft.com/office/drawing/2014/main" id="{0E7C7BBA-6168-4943-A087-8650301DE9B2}"/>
              </a:ext>
            </a:extLst>
          </p:cNvPr>
          <p:cNvCxnSpPr>
            <a:cxnSpLocks/>
          </p:cNvCxnSpPr>
          <p:nvPr/>
        </p:nvCxnSpPr>
        <p:spPr>
          <a:xfrm>
            <a:off x="7132604" y="5009825"/>
            <a:ext cx="0" cy="16201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0C1F493C-F24B-4283-AC8D-A58105698622}"/>
              </a:ext>
            </a:extLst>
          </p:cNvPr>
          <p:cNvCxnSpPr>
            <a:cxnSpLocks/>
          </p:cNvCxnSpPr>
          <p:nvPr/>
        </p:nvCxnSpPr>
        <p:spPr>
          <a:xfrm>
            <a:off x="5718550" y="3386176"/>
            <a:ext cx="0" cy="178566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a16="http://schemas.microsoft.com/office/drawing/2014/main" id="{FFB3E7A3-193C-4546-9283-2E38405CB06D}"/>
              </a:ext>
            </a:extLst>
          </p:cNvPr>
          <p:cNvSpPr txBox="1"/>
          <p:nvPr/>
        </p:nvSpPr>
        <p:spPr>
          <a:xfrm>
            <a:off x="4973310" y="2456513"/>
            <a:ext cx="1490482" cy="415498"/>
          </a:xfrm>
          <a:prstGeom prst="rect">
            <a:avLst/>
          </a:prstGeom>
          <a:noFill/>
        </p:spPr>
        <p:txBody>
          <a:bodyPr wrap="square" lIns="0" tIns="0" rIns="0" bIns="0" rtlCol="0" anchor="t">
            <a:spAutoFit/>
          </a:bodyPr>
          <a:lstStyle/>
          <a:p>
            <a:pPr algn="ctr"/>
            <a:r>
              <a:rPr lang="de-DE" sz="1350" b="1" dirty="0">
                <a:solidFill>
                  <a:schemeClr val="accent5"/>
                </a:solidFill>
              </a:rPr>
              <a:t>Verlust der</a:t>
            </a:r>
            <a:br>
              <a:rPr lang="de-DE" sz="1350" b="1" dirty="0">
                <a:solidFill>
                  <a:schemeClr val="accent5"/>
                </a:solidFill>
              </a:rPr>
            </a:br>
            <a:r>
              <a:rPr lang="de-DE" sz="1350" b="1" dirty="0">
                <a:solidFill>
                  <a:schemeClr val="accent5"/>
                </a:solidFill>
              </a:rPr>
              <a:t>Arbeitskraft</a:t>
            </a:r>
          </a:p>
        </p:txBody>
      </p:sp>
      <p:sp>
        <p:nvSpPr>
          <p:cNvPr id="48" name="Ellipse 47">
            <a:extLst>
              <a:ext uri="{FF2B5EF4-FFF2-40B4-BE49-F238E27FC236}">
                <a16:creationId xmlns:a16="http://schemas.microsoft.com/office/drawing/2014/main" id="{0A0BFF94-7C1B-422B-BBFD-D7FDF17826A4}"/>
              </a:ext>
            </a:extLst>
          </p:cNvPr>
          <p:cNvSpPr/>
          <p:nvPr/>
        </p:nvSpPr>
        <p:spPr>
          <a:xfrm>
            <a:off x="5528528" y="3065294"/>
            <a:ext cx="378000" cy="37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nSpc>
                <a:spcPct val="104000"/>
              </a:lnSpc>
              <a:spcBef>
                <a:spcPts val="450"/>
              </a:spcBef>
              <a:buFont typeface="Wingdings" panose="05000000000000000000" pitchFamily="2" charset="2"/>
              <a:buChar char="§"/>
            </a:pPr>
            <a:endParaRPr lang="en-GB" sz="1200" dirty="0" err="1"/>
          </a:p>
        </p:txBody>
      </p:sp>
      <p:grpSp>
        <p:nvGrpSpPr>
          <p:cNvPr id="49" name="Gruppieren 48">
            <a:extLst>
              <a:ext uri="{FF2B5EF4-FFF2-40B4-BE49-F238E27FC236}">
                <a16:creationId xmlns:a16="http://schemas.microsoft.com/office/drawing/2014/main" id="{AF87DB9A-A5F3-4852-AAC7-44DC6DF7E7FF}"/>
              </a:ext>
            </a:extLst>
          </p:cNvPr>
          <p:cNvGrpSpPr/>
          <p:nvPr/>
        </p:nvGrpSpPr>
        <p:grpSpPr>
          <a:xfrm>
            <a:off x="4628523" y="1865117"/>
            <a:ext cx="3925052" cy="3144708"/>
            <a:chOff x="6171364" y="1863970"/>
            <a:chExt cx="5233402" cy="3672796"/>
          </a:xfrm>
        </p:grpSpPr>
        <p:sp>
          <p:nvSpPr>
            <p:cNvPr id="50" name="Rechteck 10">
              <a:extLst>
                <a:ext uri="{FF2B5EF4-FFF2-40B4-BE49-F238E27FC236}">
                  <a16:creationId xmlns:a16="http://schemas.microsoft.com/office/drawing/2014/main" id="{E1EC732A-85E2-4FEE-A548-51F95EA6EE99}"/>
                </a:ext>
              </a:extLst>
            </p:cNvPr>
            <p:cNvSpPr/>
            <p:nvPr/>
          </p:nvSpPr>
          <p:spPr bwMode="auto">
            <a:xfrm>
              <a:off x="9564648" y="1863970"/>
              <a:ext cx="1837367" cy="1290000"/>
            </a:xfrm>
            <a:custGeom>
              <a:avLst/>
              <a:gdLst>
                <a:gd name="connsiteX0" fmla="*/ 0 w 2465717"/>
                <a:gd name="connsiteY0" fmla="*/ 0 h 1286821"/>
                <a:gd name="connsiteX1" fmla="*/ 2465717 w 2465717"/>
                <a:gd name="connsiteY1" fmla="*/ 0 h 1286821"/>
                <a:gd name="connsiteX2" fmla="*/ 2465717 w 2465717"/>
                <a:gd name="connsiteY2" fmla="*/ 1286821 h 1286821"/>
                <a:gd name="connsiteX3" fmla="*/ 0 w 2465717"/>
                <a:gd name="connsiteY3" fmla="*/ 1286821 h 1286821"/>
                <a:gd name="connsiteX4" fmla="*/ 0 w 2465717"/>
                <a:gd name="connsiteY4" fmla="*/ 0 h 1286821"/>
                <a:gd name="connsiteX0" fmla="*/ 0 w 2465717"/>
                <a:gd name="connsiteY0" fmla="*/ 1286821 h 1286821"/>
                <a:gd name="connsiteX1" fmla="*/ 2465717 w 2465717"/>
                <a:gd name="connsiteY1" fmla="*/ 0 h 1286821"/>
                <a:gd name="connsiteX2" fmla="*/ 2465717 w 2465717"/>
                <a:gd name="connsiteY2" fmla="*/ 1286821 h 1286821"/>
                <a:gd name="connsiteX3" fmla="*/ 0 w 2465717"/>
                <a:gd name="connsiteY3" fmla="*/ 1286821 h 1286821"/>
              </a:gdLst>
              <a:ahLst/>
              <a:cxnLst>
                <a:cxn ang="0">
                  <a:pos x="connsiteX0" y="connsiteY0"/>
                </a:cxn>
                <a:cxn ang="0">
                  <a:pos x="connsiteX1" y="connsiteY1"/>
                </a:cxn>
                <a:cxn ang="0">
                  <a:pos x="connsiteX2" y="connsiteY2"/>
                </a:cxn>
                <a:cxn ang="0">
                  <a:pos x="connsiteX3" y="connsiteY3"/>
                </a:cxn>
              </a:cxnLst>
              <a:rect l="l" t="t" r="r" b="b"/>
              <a:pathLst>
                <a:path w="2465717" h="1286821">
                  <a:moveTo>
                    <a:pt x="0" y="1286821"/>
                  </a:moveTo>
                  <a:lnTo>
                    <a:pt x="2465717" y="0"/>
                  </a:lnTo>
                  <a:lnTo>
                    <a:pt x="2465717" y="1286821"/>
                  </a:lnTo>
                  <a:lnTo>
                    <a:pt x="0" y="1286821"/>
                  </a:lnTo>
                  <a:close/>
                </a:path>
              </a:pathLst>
            </a:custGeom>
            <a:solidFill>
              <a:srgbClr val="CBD3CD"/>
            </a:solidFill>
            <a:ln>
              <a:noFill/>
            </a:ln>
            <a:effectLst/>
          </p:spPr>
          <p:txBody>
            <a:bodyPr vert="horz" wrap="none" lIns="108000" tIns="108000" rIns="27000" bIns="27000" numCol="1" rtlCol="0" anchor="b" anchorCtr="0" compatLnSpc="1">
              <a:prstTxWarp prst="textNoShape">
                <a:avLst/>
              </a:prstTxWarp>
            </a:bodyPr>
            <a:lstStyle/>
            <a:p>
              <a:pPr algn="r" fontAlgn="base">
                <a:spcAft>
                  <a:spcPct val="0"/>
                </a:spcAft>
                <a:buClr>
                  <a:srgbClr val="E60018"/>
                </a:buClr>
                <a:buSzPct val="120000"/>
              </a:pPr>
              <a:r>
                <a:rPr lang="de-DE" sz="1350" dirty="0">
                  <a:solidFill>
                    <a:sysClr val="windowText" lastClr="000000"/>
                  </a:solidFill>
                  <a:cs typeface="Arial" charset="0"/>
                </a:rPr>
                <a:t>Gesetzl.</a:t>
              </a:r>
              <a:br>
                <a:rPr lang="de-DE" sz="1350" dirty="0">
                  <a:solidFill>
                    <a:sysClr val="windowText" lastClr="000000"/>
                  </a:solidFill>
                  <a:cs typeface="Arial" charset="0"/>
                </a:rPr>
              </a:br>
              <a:r>
                <a:rPr lang="de-DE" sz="1350" dirty="0">
                  <a:solidFill>
                    <a:sysClr val="windowText" lastClr="000000"/>
                  </a:solidFill>
                  <a:cs typeface="Arial" charset="0"/>
                </a:rPr>
                <a:t>Altersrente?</a:t>
              </a:r>
              <a:endParaRPr lang="de-DE" sz="750" dirty="0">
                <a:solidFill>
                  <a:sysClr val="windowText" lastClr="000000"/>
                </a:solidFill>
                <a:cs typeface="Arial" charset="0"/>
              </a:endParaRPr>
            </a:p>
          </p:txBody>
        </p:sp>
        <p:sp>
          <p:nvSpPr>
            <p:cNvPr id="51" name="Rechteck 50">
              <a:extLst>
                <a:ext uri="{FF2B5EF4-FFF2-40B4-BE49-F238E27FC236}">
                  <a16:creationId xmlns:a16="http://schemas.microsoft.com/office/drawing/2014/main" id="{47C63B5C-BE09-4804-9962-9A8B6DA8ADB7}"/>
                </a:ext>
              </a:extLst>
            </p:cNvPr>
            <p:cNvSpPr/>
            <p:nvPr/>
          </p:nvSpPr>
          <p:spPr bwMode="auto">
            <a:xfrm>
              <a:off x="9567621" y="3243884"/>
              <a:ext cx="1837145" cy="2292882"/>
            </a:xfrm>
            <a:prstGeom prst="rect">
              <a:avLst/>
            </a:prstGeom>
            <a:solidFill>
              <a:srgbClr val="CBD3CD"/>
            </a:solidFill>
            <a:ln>
              <a:noFill/>
            </a:ln>
            <a:effectLst/>
          </p:spPr>
          <p:txBody>
            <a:bodyPr vert="horz" wrap="square" lIns="27000" tIns="108000" rIns="27000" bIns="54000" numCol="1" rtlCol="0" anchor="b" anchorCtr="0" compatLnSpc="1">
              <a:prstTxWarp prst="textNoShape">
                <a:avLst/>
              </a:prstTxWarp>
            </a:bodyPr>
            <a:lstStyle/>
            <a:p>
              <a:pPr algn="r" fontAlgn="base">
                <a:spcAft>
                  <a:spcPct val="0"/>
                </a:spcAft>
                <a:buClr>
                  <a:srgbClr val="E60018"/>
                </a:buClr>
                <a:buSzPct val="120000"/>
              </a:pPr>
              <a:endParaRPr lang="de-DE" sz="450" dirty="0">
                <a:solidFill>
                  <a:srgbClr val="333333"/>
                </a:solidFill>
                <a:cs typeface="Arial" charset="0"/>
              </a:endParaRPr>
            </a:p>
          </p:txBody>
        </p:sp>
        <p:sp>
          <p:nvSpPr>
            <p:cNvPr id="52" name="Freihandform: Form 51">
              <a:extLst>
                <a:ext uri="{FF2B5EF4-FFF2-40B4-BE49-F238E27FC236}">
                  <a16:creationId xmlns:a16="http://schemas.microsoft.com/office/drawing/2014/main" id="{DFC1FBD0-6797-4A88-BBAA-6A6546972298}"/>
                </a:ext>
              </a:extLst>
            </p:cNvPr>
            <p:cNvSpPr/>
            <p:nvPr/>
          </p:nvSpPr>
          <p:spPr bwMode="auto">
            <a:xfrm>
              <a:off x="7747367" y="3243884"/>
              <a:ext cx="1696258" cy="1188572"/>
            </a:xfrm>
            <a:custGeom>
              <a:avLst/>
              <a:gdLst>
                <a:gd name="connsiteX0" fmla="*/ 1260324 w 1260324"/>
                <a:gd name="connsiteY0" fmla="*/ 0 h 1188572"/>
                <a:gd name="connsiteX1" fmla="*/ 1260324 w 1260324"/>
                <a:gd name="connsiteY1" fmla="*/ 1188572 h 1188572"/>
                <a:gd name="connsiteX2" fmla="*/ 0 w 1260324"/>
                <a:gd name="connsiteY2" fmla="*/ 1188572 h 1188572"/>
              </a:gdLst>
              <a:ahLst/>
              <a:cxnLst>
                <a:cxn ang="0">
                  <a:pos x="connsiteX0" y="connsiteY0"/>
                </a:cxn>
                <a:cxn ang="0">
                  <a:pos x="connsiteX1" y="connsiteY1"/>
                </a:cxn>
                <a:cxn ang="0">
                  <a:pos x="connsiteX2" y="connsiteY2"/>
                </a:cxn>
              </a:cxnLst>
              <a:rect l="l" t="t" r="r" b="b"/>
              <a:pathLst>
                <a:path w="1260324" h="1188572">
                  <a:moveTo>
                    <a:pt x="1260324" y="0"/>
                  </a:moveTo>
                  <a:lnTo>
                    <a:pt x="1260324" y="1188572"/>
                  </a:lnTo>
                  <a:lnTo>
                    <a:pt x="0" y="1188572"/>
                  </a:lnTo>
                  <a:close/>
                </a:path>
              </a:pathLst>
            </a:custGeom>
            <a:solidFill>
              <a:srgbClr val="CBD3CD"/>
            </a:solidFill>
            <a:ln>
              <a:noFill/>
            </a:ln>
            <a:effectLst/>
          </p:spPr>
          <p:txBody>
            <a:bodyPr vert="horz" wrap="square" lIns="108000" tIns="108000" rIns="27000" bIns="54000" numCol="1" rtlCol="0" anchor="b" anchorCtr="0" compatLnSpc="1">
              <a:prstTxWarp prst="textNoShape">
                <a:avLst/>
              </a:prstTxWarp>
              <a:noAutofit/>
            </a:bodyPr>
            <a:lstStyle/>
            <a:p>
              <a:pPr algn="r" fontAlgn="base">
                <a:lnSpc>
                  <a:spcPct val="150000"/>
                </a:lnSpc>
                <a:spcAft>
                  <a:spcPct val="0"/>
                </a:spcAft>
                <a:buClr>
                  <a:srgbClr val="E60018"/>
                </a:buClr>
                <a:buSzPct val="120000"/>
              </a:pPr>
              <a:r>
                <a:rPr lang="de-DE" sz="1350" dirty="0">
                  <a:solidFill>
                    <a:sysClr val="windowText" lastClr="000000"/>
                  </a:solidFill>
                  <a:cs typeface="Arial" charset="0"/>
                </a:rPr>
                <a:t>Ein-</a:t>
              </a:r>
              <a:br>
                <a:rPr lang="de-DE" sz="1350" dirty="0">
                  <a:solidFill>
                    <a:sysClr val="windowText" lastClr="000000"/>
                  </a:solidFill>
                  <a:cs typeface="Arial" charset="0"/>
                </a:rPr>
              </a:br>
              <a:r>
                <a:rPr lang="de-DE" sz="1350" dirty="0">
                  <a:solidFill>
                    <a:sysClr val="windowText" lastClr="000000"/>
                  </a:solidFill>
                  <a:cs typeface="Arial" charset="0"/>
                </a:rPr>
                <a:t>kommen?</a:t>
              </a:r>
            </a:p>
          </p:txBody>
        </p:sp>
        <p:sp>
          <p:nvSpPr>
            <p:cNvPr id="53" name="Freihandform: Form 52">
              <a:extLst>
                <a:ext uri="{FF2B5EF4-FFF2-40B4-BE49-F238E27FC236}">
                  <a16:creationId xmlns:a16="http://schemas.microsoft.com/office/drawing/2014/main" id="{AD8318E6-2A39-4BB3-AE49-925FD83C9B8D}"/>
                </a:ext>
              </a:extLst>
            </p:cNvPr>
            <p:cNvSpPr/>
            <p:nvPr/>
          </p:nvSpPr>
          <p:spPr bwMode="auto">
            <a:xfrm>
              <a:off x="6171364" y="4522373"/>
              <a:ext cx="3272263" cy="1014393"/>
            </a:xfrm>
            <a:custGeom>
              <a:avLst/>
              <a:gdLst>
                <a:gd name="connsiteX0" fmla="*/ 1075631 w 2431299"/>
                <a:gd name="connsiteY0" fmla="*/ 0 h 1014393"/>
                <a:gd name="connsiteX1" fmla="*/ 2431299 w 2431299"/>
                <a:gd name="connsiteY1" fmla="*/ 0 h 1014393"/>
                <a:gd name="connsiteX2" fmla="*/ 2431299 w 2431299"/>
                <a:gd name="connsiteY2" fmla="*/ 1014393 h 1014393"/>
                <a:gd name="connsiteX3" fmla="*/ 0 w 2431299"/>
                <a:gd name="connsiteY3" fmla="*/ 1014393 h 1014393"/>
              </a:gdLst>
              <a:ahLst/>
              <a:cxnLst>
                <a:cxn ang="0">
                  <a:pos x="connsiteX0" y="connsiteY0"/>
                </a:cxn>
                <a:cxn ang="0">
                  <a:pos x="connsiteX1" y="connsiteY1"/>
                </a:cxn>
                <a:cxn ang="0">
                  <a:pos x="connsiteX2" y="connsiteY2"/>
                </a:cxn>
                <a:cxn ang="0">
                  <a:pos x="connsiteX3" y="connsiteY3"/>
                </a:cxn>
              </a:cxnLst>
              <a:rect l="l" t="t" r="r" b="b"/>
              <a:pathLst>
                <a:path w="2431299" h="1014393">
                  <a:moveTo>
                    <a:pt x="1075631" y="0"/>
                  </a:moveTo>
                  <a:lnTo>
                    <a:pt x="2431299" y="0"/>
                  </a:lnTo>
                  <a:lnTo>
                    <a:pt x="2431299" y="1014393"/>
                  </a:lnTo>
                  <a:lnTo>
                    <a:pt x="0" y="1014393"/>
                  </a:lnTo>
                  <a:close/>
                </a:path>
              </a:pathLst>
            </a:custGeom>
            <a:solidFill>
              <a:schemeClr val="accent1"/>
            </a:solidFill>
            <a:ln>
              <a:noFill/>
            </a:ln>
            <a:effectLst/>
          </p:spPr>
          <p:txBody>
            <a:bodyPr vert="horz" wrap="square" lIns="108000" tIns="108000" rIns="27000" bIns="54000" numCol="1" rtlCol="0" anchor="b" anchorCtr="0" compatLnSpc="1">
              <a:prstTxWarp prst="textNoShape">
                <a:avLst/>
              </a:prstTxWarp>
              <a:noAutofit/>
            </a:bodyPr>
            <a:lstStyle/>
            <a:p>
              <a:pPr algn="r" fontAlgn="base">
                <a:spcAft>
                  <a:spcPct val="0"/>
                </a:spcAft>
                <a:buClr>
                  <a:srgbClr val="E60018"/>
                </a:buClr>
                <a:buSzPct val="120000"/>
              </a:pPr>
              <a:r>
                <a:rPr lang="de-DE" sz="1350" b="1" dirty="0">
                  <a:solidFill>
                    <a:srgbClr val="FFFFFF"/>
                  </a:solidFill>
                  <a:cs typeface="Arial" charset="0"/>
                </a:rPr>
                <a:t>Arbeitseinkommen </a:t>
              </a:r>
            </a:p>
            <a:p>
              <a:pPr algn="r" fontAlgn="base">
                <a:spcAft>
                  <a:spcPct val="0"/>
                </a:spcAft>
                <a:buClr>
                  <a:srgbClr val="E60018"/>
                </a:buClr>
                <a:buSzPct val="120000"/>
              </a:pPr>
              <a:r>
                <a:rPr lang="de-DE" sz="1350" b="1" dirty="0">
                  <a:solidFill>
                    <a:srgbClr val="FFFFFF"/>
                  </a:solidFill>
                  <a:cs typeface="Arial" charset="0"/>
                </a:rPr>
                <a:t>bis zum Renten-</a:t>
              </a:r>
              <a:br>
                <a:rPr lang="de-DE" sz="1350" b="1" dirty="0">
                  <a:solidFill>
                    <a:srgbClr val="FFFFFF"/>
                  </a:solidFill>
                  <a:cs typeface="Arial" charset="0"/>
                </a:rPr>
              </a:br>
              <a:r>
                <a:rPr lang="de-DE" sz="1350" b="1" dirty="0">
                  <a:solidFill>
                    <a:srgbClr val="FFFFFF"/>
                  </a:solidFill>
                  <a:cs typeface="Arial" charset="0"/>
                </a:rPr>
                <a:t>beginn mit 67.</a:t>
              </a:r>
              <a:r>
                <a:rPr lang="de-DE" sz="1350" baseline="30000" dirty="0">
                  <a:solidFill>
                    <a:srgbClr val="FFFFFF"/>
                  </a:solidFill>
                  <a:cs typeface="Arial" charset="0"/>
                </a:rPr>
                <a:t>2)</a:t>
              </a:r>
            </a:p>
          </p:txBody>
        </p:sp>
      </p:grpSp>
      <p:pic>
        <p:nvPicPr>
          <p:cNvPr id="54" name="Grafik 53">
            <a:extLst>
              <a:ext uri="{FF2B5EF4-FFF2-40B4-BE49-F238E27FC236}">
                <a16:creationId xmlns:a16="http://schemas.microsoft.com/office/drawing/2014/main" id="{22D96AD4-0646-4A33-9CA8-254CB30EC50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99343" y="3105569"/>
            <a:ext cx="255596" cy="292109"/>
          </a:xfrm>
          <a:prstGeom prst="rect">
            <a:avLst/>
          </a:prstGeom>
        </p:spPr>
      </p:pic>
      <p:pic>
        <p:nvPicPr>
          <p:cNvPr id="55" name="Grafik 54">
            <a:extLst>
              <a:ext uri="{FF2B5EF4-FFF2-40B4-BE49-F238E27FC236}">
                <a16:creationId xmlns:a16="http://schemas.microsoft.com/office/drawing/2014/main" id="{304FE9BC-D228-4255-8616-DBFEA0084B4C}"/>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20664" y="3622953"/>
            <a:ext cx="1165598" cy="1332112"/>
          </a:xfrm>
          <a:prstGeom prst="rect">
            <a:avLst/>
          </a:prstGeom>
        </p:spPr>
      </p:pic>
      <p:cxnSp>
        <p:nvCxnSpPr>
          <p:cNvPr id="56" name="Gerader Verbinder 55">
            <a:extLst>
              <a:ext uri="{FF2B5EF4-FFF2-40B4-BE49-F238E27FC236}">
                <a16:creationId xmlns:a16="http://schemas.microsoft.com/office/drawing/2014/main" id="{426BAA09-9BB7-45BD-8BF0-A7846F73E8A2}"/>
              </a:ext>
            </a:extLst>
          </p:cNvPr>
          <p:cNvCxnSpPr>
            <a:cxnSpLocks/>
          </p:cNvCxnSpPr>
          <p:nvPr/>
        </p:nvCxnSpPr>
        <p:spPr>
          <a:xfrm>
            <a:off x="599957" y="1867247"/>
            <a:ext cx="0" cy="3304597"/>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582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0A499-2E26-4E33-A703-98C19480BD58}"/>
              </a:ext>
            </a:extLst>
          </p:cNvPr>
          <p:cNvSpPr>
            <a:spLocks noGrp="1"/>
          </p:cNvSpPr>
          <p:nvPr>
            <p:ph type="title"/>
          </p:nvPr>
        </p:nvSpPr>
        <p:spPr/>
        <p:txBody>
          <a:bodyPr/>
          <a:lstStyle/>
          <a:p>
            <a:r>
              <a:rPr lang="de-DE" dirty="0"/>
              <a:t>Steuerbegünstigte Einkommens-</a:t>
            </a:r>
            <a:br>
              <a:rPr lang="de-DE" dirty="0"/>
            </a:br>
            <a:r>
              <a:rPr lang="de-DE" dirty="0" err="1"/>
              <a:t>absicherung</a:t>
            </a:r>
            <a:r>
              <a:rPr lang="de-DE" dirty="0"/>
              <a:t> für den Fall der BU.</a:t>
            </a:r>
            <a:br>
              <a:rPr lang="de-DE" dirty="0"/>
            </a:br>
            <a:endParaRPr lang="de-DE" dirty="0"/>
          </a:p>
        </p:txBody>
      </p:sp>
      <p:sp>
        <p:nvSpPr>
          <p:cNvPr id="3" name="Fußzeilenplatzhalter 2">
            <a:extLst>
              <a:ext uri="{FF2B5EF4-FFF2-40B4-BE49-F238E27FC236}">
                <a16:creationId xmlns:a16="http://schemas.microsoft.com/office/drawing/2014/main" id="{6A105FF8-032C-4BE9-9E95-221EB903185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6729"/>
                </a:solidFill>
                <a:effectLst/>
                <a:uLnTx/>
                <a:uFillTx/>
                <a:latin typeface="Arial"/>
                <a:ea typeface="+mn-ea"/>
                <a:cs typeface="+mn-cs"/>
              </a:rPr>
              <a:t>HDI CleverInvest Basisrente | Schulungs-Unterlage | Januar 2023</a:t>
            </a:r>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7F7BDD44-1649-46A8-A51E-82BE9652C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6429F-8EBA-4254-B9C8-295228AFE7F1}" type="slidenum">
              <a:rPr kumimoji="0" lang="de-DE" sz="900" b="0" i="0" u="none" strike="noStrike" kern="1200" cap="none" spc="0" normalizeH="0" baseline="0" noProof="0" smtClean="0">
                <a:ln>
                  <a:noFill/>
                </a:ln>
                <a:solidFill>
                  <a:srgbClr val="00672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6" name="Textplatzhalter 5">
            <a:extLst>
              <a:ext uri="{FF2B5EF4-FFF2-40B4-BE49-F238E27FC236}">
                <a16:creationId xmlns:a16="http://schemas.microsoft.com/office/drawing/2014/main" id="{37CEF898-48B3-4DBF-9FBE-7ABBBE2F3A5C}"/>
              </a:ext>
            </a:extLst>
          </p:cNvPr>
          <p:cNvSpPr>
            <a:spLocks noGrp="1"/>
          </p:cNvSpPr>
          <p:nvPr>
            <p:ph type="body" sz="quarter" idx="14"/>
          </p:nvPr>
        </p:nvSpPr>
        <p:spPr>
          <a:xfrm>
            <a:off x="323528" y="1268760"/>
            <a:ext cx="8496300" cy="238783"/>
          </a:xfrm>
        </p:spPr>
        <p:txBody>
          <a:bodyPr/>
          <a:lstStyle/>
          <a:p>
            <a:r>
              <a:rPr lang="de-DE" dirty="0" err="1"/>
              <a:t>CleverInvest</a:t>
            </a:r>
            <a:r>
              <a:rPr lang="de-DE" dirty="0"/>
              <a:t> mit BUZ</a:t>
            </a:r>
          </a:p>
        </p:txBody>
      </p:sp>
      <p:pic>
        <p:nvPicPr>
          <p:cNvPr id="15" name="Grafik 14">
            <a:extLst>
              <a:ext uri="{FF2B5EF4-FFF2-40B4-BE49-F238E27FC236}">
                <a16:creationId xmlns:a16="http://schemas.microsoft.com/office/drawing/2014/main" id="{CC3ECF00-8245-4CB1-BE8A-E23FC699806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sp>
        <p:nvSpPr>
          <p:cNvPr id="57" name="Rechteck 56">
            <a:extLst>
              <a:ext uri="{FF2B5EF4-FFF2-40B4-BE49-F238E27FC236}">
                <a16:creationId xmlns:a16="http://schemas.microsoft.com/office/drawing/2014/main" id="{4110181F-E785-481D-9286-15B7D256BD7D}"/>
              </a:ext>
            </a:extLst>
          </p:cNvPr>
          <p:cNvSpPr/>
          <p:nvPr/>
        </p:nvSpPr>
        <p:spPr>
          <a:xfrm>
            <a:off x="5580112" y="2177659"/>
            <a:ext cx="3239715" cy="3259326"/>
          </a:xfrm>
          <a:prstGeom prst="rect">
            <a:avLst/>
          </a:prstGeom>
          <a:solidFill>
            <a:srgbClr val="DDEA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nSpc>
                <a:spcPct val="104000"/>
              </a:lnSpc>
              <a:spcBef>
                <a:spcPts val="450"/>
              </a:spcBef>
              <a:buFont typeface="Wingdings" panose="05000000000000000000" pitchFamily="2" charset="2"/>
              <a:buChar char="§"/>
            </a:pPr>
            <a:endParaRPr lang="de-DE" sz="1200" dirty="0" err="1"/>
          </a:p>
        </p:txBody>
      </p:sp>
      <p:sp>
        <p:nvSpPr>
          <p:cNvPr id="58" name="Rectangle 9">
            <a:extLst>
              <a:ext uri="{FF2B5EF4-FFF2-40B4-BE49-F238E27FC236}">
                <a16:creationId xmlns:a16="http://schemas.microsoft.com/office/drawing/2014/main" id="{9F057D0F-1DDE-4B33-90D5-3AE9DDA7E373}"/>
              </a:ext>
            </a:extLst>
          </p:cNvPr>
          <p:cNvSpPr>
            <a:spLocks noChangeArrowheads="1"/>
          </p:cNvSpPr>
          <p:nvPr/>
        </p:nvSpPr>
        <p:spPr bwMode="auto">
          <a:xfrm>
            <a:off x="5868144" y="2732669"/>
            <a:ext cx="2554660" cy="2149306"/>
          </a:xfrm>
          <a:prstGeom prst="rect">
            <a:avLst/>
          </a:prstGeom>
          <a:noFill/>
          <a:ln>
            <a:noFill/>
          </a:ln>
          <a:effectLst/>
        </p:spPr>
        <p:txBody>
          <a:bodyPr wrap="square" lIns="67500" tIns="0" rIns="675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450"/>
              </a:spcBef>
              <a:buClr>
                <a:srgbClr val="D50018"/>
              </a:buClr>
              <a:buSzPct val="120000"/>
            </a:pPr>
            <a:r>
              <a:rPr lang="de-DE" altLang="de-DE" dirty="0">
                <a:ea typeface="ＭＳ Ｐゴシック" pitchFamily="34" charset="-128"/>
              </a:rPr>
              <a:t>Der besondere Steuervorteil:</a:t>
            </a:r>
          </a:p>
          <a:p>
            <a:pPr eaLnBrk="1" hangingPunct="1">
              <a:spcBef>
                <a:spcPts val="1350"/>
              </a:spcBef>
              <a:buClr>
                <a:srgbClr val="D50018"/>
              </a:buClr>
              <a:buSzPct val="120000"/>
            </a:pPr>
            <a:r>
              <a:rPr lang="de-DE" altLang="de-DE" b="0" dirty="0">
                <a:ea typeface="ＭＳ Ｐゴシック" pitchFamily="34" charset="-128"/>
              </a:rPr>
              <a:t>Durch die Kombination mit </a:t>
            </a:r>
            <a:br>
              <a:rPr lang="de-DE" altLang="de-DE" b="0" dirty="0">
                <a:ea typeface="ＭＳ Ｐゴシック" pitchFamily="34" charset="-128"/>
              </a:rPr>
            </a:br>
            <a:r>
              <a:rPr lang="de-DE" altLang="de-DE" b="0" dirty="0">
                <a:ea typeface="ＭＳ Ｐゴシック" pitchFamily="34" charset="-128"/>
              </a:rPr>
              <a:t>der steuerlich geförderten Basisrente</a:t>
            </a:r>
            <a:r>
              <a:rPr lang="de-DE" altLang="de-DE" b="0" baseline="30000" dirty="0">
                <a:ea typeface="ＭＳ Ｐゴシック" pitchFamily="34" charset="-128"/>
              </a:rPr>
              <a:t> </a:t>
            </a:r>
            <a:r>
              <a:rPr lang="de-DE" altLang="de-DE" b="0" dirty="0">
                <a:ea typeface="ＭＳ Ｐゴシック" pitchFamily="34" charset="-128"/>
              </a:rPr>
              <a:t>sind auch die </a:t>
            </a:r>
            <a:br>
              <a:rPr lang="de-DE" altLang="de-DE" b="0" dirty="0">
                <a:ea typeface="ＭＳ Ｐゴシック" pitchFamily="34" charset="-128"/>
              </a:rPr>
            </a:br>
            <a:r>
              <a:rPr lang="de-DE" altLang="de-DE" b="0" dirty="0">
                <a:ea typeface="ＭＳ Ｐゴシック" pitchFamily="34" charset="-128"/>
              </a:rPr>
              <a:t>Beiträge zur BU-Absicherung steuerlich absetzbar.</a:t>
            </a:r>
          </a:p>
        </p:txBody>
      </p:sp>
      <p:sp>
        <p:nvSpPr>
          <p:cNvPr id="60" name="Rechteck 59">
            <a:extLst>
              <a:ext uri="{FF2B5EF4-FFF2-40B4-BE49-F238E27FC236}">
                <a16:creationId xmlns:a16="http://schemas.microsoft.com/office/drawing/2014/main" id="{C2C82559-39DB-4ED3-B537-8DCAF87678E2}"/>
              </a:ext>
            </a:extLst>
          </p:cNvPr>
          <p:cNvSpPr/>
          <p:nvPr/>
        </p:nvSpPr>
        <p:spPr>
          <a:xfrm>
            <a:off x="593231" y="3357640"/>
            <a:ext cx="4554833" cy="903688"/>
          </a:xfrm>
          <a:prstGeom prst="rect">
            <a:avLst/>
          </a:prstGeom>
          <a:solidFill>
            <a:schemeClr val="bg1">
              <a:lumMod val="95000"/>
            </a:schemeClr>
          </a:solid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lIns="486000" tIns="135000" rIns="0" bIns="135000" rtlCol="0" anchor="ctr"/>
          <a:lstStyle/>
          <a:p>
            <a:pPr defTabSz="685800">
              <a:spcBef>
                <a:spcPts val="450"/>
              </a:spcBef>
              <a:buClr>
                <a:srgbClr val="D50018"/>
              </a:buClr>
              <a:buSzPct val="120000"/>
              <a:defRPr/>
            </a:pPr>
            <a:r>
              <a:rPr lang="de-DE" altLang="de-DE" sz="1600" dirty="0">
                <a:solidFill>
                  <a:prstClr val="black"/>
                </a:solidFill>
                <a:latin typeface="Arial"/>
                <a:ea typeface="ＭＳ Ｐゴシック" pitchFamily="34" charset="-128"/>
              </a:rPr>
              <a:t>Kunde erhält zusätzlich eine </a:t>
            </a:r>
            <a:br>
              <a:rPr lang="de-DE" altLang="de-DE" sz="1600" dirty="0">
                <a:solidFill>
                  <a:prstClr val="black"/>
                </a:solidFill>
                <a:latin typeface="Arial"/>
                <a:ea typeface="ＭＳ Ｐゴシック" pitchFamily="34" charset="-128"/>
              </a:rPr>
            </a:br>
            <a:r>
              <a:rPr lang="de-DE" altLang="de-DE" sz="1600" dirty="0">
                <a:solidFill>
                  <a:prstClr val="black"/>
                </a:solidFill>
                <a:latin typeface="Arial"/>
                <a:ea typeface="ＭＳ Ｐゴシック" pitchFamily="34" charset="-128"/>
              </a:rPr>
              <a:t>vereinbarte Berufsunfähigkeitsrente.</a:t>
            </a:r>
          </a:p>
          <a:p>
            <a:pPr defTabSz="685800">
              <a:spcBef>
                <a:spcPts val="450"/>
              </a:spcBef>
              <a:buClr>
                <a:srgbClr val="D50018"/>
              </a:buClr>
              <a:buSzPct val="120000"/>
              <a:defRPr/>
            </a:pPr>
            <a:r>
              <a:rPr lang="de-DE" altLang="de-DE" sz="1600" b="1" dirty="0">
                <a:solidFill>
                  <a:schemeClr val="tx1"/>
                </a:solidFill>
                <a:latin typeface="Arial"/>
                <a:ea typeface="ＭＳ Ｐゴシック" pitchFamily="34" charset="-128"/>
              </a:rPr>
              <a:t>BUZ-BR – Beitragsbefreiung und Rente</a:t>
            </a:r>
          </a:p>
        </p:txBody>
      </p:sp>
      <p:sp>
        <p:nvSpPr>
          <p:cNvPr id="61" name="Rechteck 60">
            <a:extLst>
              <a:ext uri="{FF2B5EF4-FFF2-40B4-BE49-F238E27FC236}">
                <a16:creationId xmlns:a16="http://schemas.microsoft.com/office/drawing/2014/main" id="{E2A96D4C-888C-4BA6-9318-33AA0FEF22D3}"/>
              </a:ext>
            </a:extLst>
          </p:cNvPr>
          <p:cNvSpPr/>
          <p:nvPr/>
        </p:nvSpPr>
        <p:spPr>
          <a:xfrm>
            <a:off x="310266" y="3125393"/>
            <a:ext cx="603624" cy="540000"/>
          </a:xfrm>
          <a:prstGeom prst="rect">
            <a:avLst/>
          </a:prstGeom>
          <a:solidFill>
            <a:schemeClr val="accent2"/>
          </a:solidFill>
          <a:ln w="635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135000" rIns="54000" bIns="135000" numCol="1" spcCol="0" rtlCol="0" fromWordArt="0" anchor="ctr" anchorCtr="0" forceAA="0" compatLnSpc="1">
            <a:prstTxWarp prst="textNoShape">
              <a:avLst/>
            </a:prstTxWarp>
            <a:noAutofit/>
          </a:bodyPr>
          <a:lstStyle/>
          <a:p>
            <a:pPr algn="ctr">
              <a:spcBef>
                <a:spcPts val="450"/>
              </a:spcBef>
            </a:pPr>
            <a:r>
              <a:rPr lang="de-DE" sz="2100" b="1" dirty="0">
                <a:solidFill>
                  <a:schemeClr val="bg1"/>
                </a:solidFill>
              </a:rPr>
              <a:t>BR</a:t>
            </a:r>
          </a:p>
        </p:txBody>
      </p:sp>
      <p:sp>
        <p:nvSpPr>
          <p:cNvPr id="64" name="Rechteck 63">
            <a:extLst>
              <a:ext uri="{FF2B5EF4-FFF2-40B4-BE49-F238E27FC236}">
                <a16:creationId xmlns:a16="http://schemas.microsoft.com/office/drawing/2014/main" id="{3F26089B-3432-42BD-AF51-6DA2CDC36AAF}"/>
              </a:ext>
            </a:extLst>
          </p:cNvPr>
          <p:cNvSpPr/>
          <p:nvPr/>
        </p:nvSpPr>
        <p:spPr>
          <a:xfrm>
            <a:off x="593231" y="2163678"/>
            <a:ext cx="4554833" cy="903688"/>
          </a:xfrm>
          <a:prstGeom prst="rect">
            <a:avLst/>
          </a:prstGeom>
          <a:solidFill>
            <a:schemeClr val="bg1">
              <a:lumMod val="95000"/>
            </a:schemeClr>
          </a:solid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lIns="486000" tIns="135000" rIns="0" bIns="135000" rtlCol="0" anchor="ctr"/>
          <a:lstStyle/>
          <a:p>
            <a:pPr defTabSz="685800">
              <a:spcBef>
                <a:spcPts val="450"/>
              </a:spcBef>
              <a:buClr>
                <a:srgbClr val="D50018"/>
              </a:buClr>
              <a:buSzPct val="120000"/>
              <a:defRPr/>
            </a:pPr>
            <a:r>
              <a:rPr lang="de-DE" altLang="de-DE" sz="1600" dirty="0">
                <a:solidFill>
                  <a:prstClr val="black"/>
                </a:solidFill>
                <a:latin typeface="Arial"/>
                <a:ea typeface="ＭＳ Ｐゴシック" pitchFamily="34" charset="-128"/>
              </a:rPr>
              <a:t>HDI zahlt die Beiträge für</a:t>
            </a:r>
            <a:br>
              <a:rPr lang="de-DE" altLang="de-DE" sz="1600" dirty="0">
                <a:solidFill>
                  <a:prstClr val="black"/>
                </a:solidFill>
                <a:latin typeface="Arial"/>
                <a:ea typeface="ＭＳ Ｐゴシック" pitchFamily="34" charset="-128"/>
              </a:rPr>
            </a:br>
            <a:r>
              <a:rPr lang="de-DE" altLang="de-DE" sz="1600" dirty="0">
                <a:solidFill>
                  <a:prstClr val="black"/>
                </a:solidFill>
                <a:latin typeface="Arial"/>
                <a:ea typeface="ＭＳ Ｐゴシック" pitchFamily="34" charset="-128"/>
              </a:rPr>
              <a:t>die Altersvorsorge weiter. </a:t>
            </a:r>
          </a:p>
          <a:p>
            <a:pPr defTabSz="685800">
              <a:spcBef>
                <a:spcPts val="450"/>
              </a:spcBef>
              <a:buClr>
                <a:srgbClr val="D50018"/>
              </a:buClr>
              <a:buSzPct val="120000"/>
              <a:defRPr/>
            </a:pPr>
            <a:r>
              <a:rPr lang="de-DE" altLang="de-DE" sz="1600" b="1" dirty="0">
                <a:solidFill>
                  <a:schemeClr val="tx1"/>
                </a:solidFill>
                <a:latin typeface="Arial"/>
                <a:ea typeface="ＭＳ Ｐゴシック" pitchFamily="34" charset="-128"/>
              </a:rPr>
              <a:t>BUZ-B – Beitragsbefreiung</a:t>
            </a:r>
          </a:p>
        </p:txBody>
      </p:sp>
      <p:sp>
        <p:nvSpPr>
          <p:cNvPr id="65" name="Rechteck 64">
            <a:extLst>
              <a:ext uri="{FF2B5EF4-FFF2-40B4-BE49-F238E27FC236}">
                <a16:creationId xmlns:a16="http://schemas.microsoft.com/office/drawing/2014/main" id="{21CE22E8-7389-4303-92E4-F67874BB1BFE}"/>
              </a:ext>
            </a:extLst>
          </p:cNvPr>
          <p:cNvSpPr/>
          <p:nvPr/>
        </p:nvSpPr>
        <p:spPr>
          <a:xfrm>
            <a:off x="310266" y="1931431"/>
            <a:ext cx="603624" cy="540000"/>
          </a:xfrm>
          <a:prstGeom prst="rect">
            <a:avLst/>
          </a:prstGeom>
          <a:solidFill>
            <a:schemeClr val="accent2"/>
          </a:solidFill>
          <a:ln w="635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135000" rIns="54000" bIns="135000" numCol="1" spcCol="0" rtlCol="0" fromWordArt="0" anchor="ctr" anchorCtr="0" forceAA="0" compatLnSpc="1">
            <a:prstTxWarp prst="textNoShape">
              <a:avLst/>
            </a:prstTxWarp>
            <a:noAutofit/>
          </a:bodyPr>
          <a:lstStyle/>
          <a:p>
            <a:pPr algn="ctr">
              <a:spcBef>
                <a:spcPts val="450"/>
              </a:spcBef>
            </a:pPr>
            <a:r>
              <a:rPr lang="de-DE" sz="2100" b="1" dirty="0">
                <a:solidFill>
                  <a:schemeClr val="bg1"/>
                </a:solidFill>
              </a:rPr>
              <a:t>B</a:t>
            </a:r>
          </a:p>
        </p:txBody>
      </p:sp>
      <p:sp>
        <p:nvSpPr>
          <p:cNvPr id="68" name="Rechteck 67">
            <a:extLst>
              <a:ext uri="{FF2B5EF4-FFF2-40B4-BE49-F238E27FC236}">
                <a16:creationId xmlns:a16="http://schemas.microsoft.com/office/drawing/2014/main" id="{32696ADB-5D5E-4F9D-96B2-2D43AC7B395E}"/>
              </a:ext>
            </a:extLst>
          </p:cNvPr>
          <p:cNvSpPr/>
          <p:nvPr/>
        </p:nvSpPr>
        <p:spPr>
          <a:xfrm>
            <a:off x="593229" y="4533297"/>
            <a:ext cx="4554833" cy="903688"/>
          </a:xfrm>
          <a:prstGeom prst="rect">
            <a:avLst/>
          </a:prstGeom>
          <a:solidFill>
            <a:schemeClr val="bg1">
              <a:lumMod val="95000"/>
            </a:schemeClr>
          </a:solid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lIns="486000" tIns="135000" rIns="0" bIns="135000" rtlCol="0" anchor="ctr"/>
          <a:lstStyle/>
          <a:p>
            <a:pPr>
              <a:spcBef>
                <a:spcPts val="450"/>
              </a:spcBef>
              <a:buClr>
                <a:srgbClr val="D50018"/>
              </a:buClr>
              <a:buSzPct val="120000"/>
              <a:defRPr/>
            </a:pPr>
            <a:r>
              <a:rPr lang="de-DE" altLang="de-DE" sz="1600" b="1" dirty="0">
                <a:solidFill>
                  <a:schemeClr val="tx1"/>
                </a:solidFill>
                <a:ea typeface="ＭＳ Ｐゴシック" pitchFamily="34" charset="-128"/>
              </a:rPr>
              <a:t>BUZ-BW – Beitragsbefreiung und Leistungsdynamik / „Airbag“ </a:t>
            </a:r>
            <a:endParaRPr lang="de-DE" altLang="de-DE" sz="1600" b="1" dirty="0">
              <a:solidFill>
                <a:schemeClr val="tx1"/>
              </a:solidFill>
              <a:latin typeface="Arial"/>
              <a:ea typeface="ＭＳ Ｐゴシック" pitchFamily="34" charset="-128"/>
            </a:endParaRPr>
          </a:p>
        </p:txBody>
      </p:sp>
      <p:sp>
        <p:nvSpPr>
          <p:cNvPr id="69" name="Rechteck 68">
            <a:extLst>
              <a:ext uri="{FF2B5EF4-FFF2-40B4-BE49-F238E27FC236}">
                <a16:creationId xmlns:a16="http://schemas.microsoft.com/office/drawing/2014/main" id="{14A431BC-1441-41B2-8CEC-2D22632B6AA2}"/>
              </a:ext>
            </a:extLst>
          </p:cNvPr>
          <p:cNvSpPr/>
          <p:nvPr/>
        </p:nvSpPr>
        <p:spPr>
          <a:xfrm>
            <a:off x="310264" y="4301050"/>
            <a:ext cx="603626" cy="540000"/>
          </a:xfrm>
          <a:prstGeom prst="rect">
            <a:avLst/>
          </a:prstGeom>
          <a:solidFill>
            <a:schemeClr val="accent2"/>
          </a:solidFill>
          <a:ln w="635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135000" rIns="54000" bIns="135000" numCol="1" spcCol="0" rtlCol="0" fromWordArt="0" anchor="ctr" anchorCtr="0" forceAA="0" compatLnSpc="1">
            <a:prstTxWarp prst="textNoShape">
              <a:avLst/>
            </a:prstTxWarp>
            <a:noAutofit/>
          </a:bodyPr>
          <a:lstStyle/>
          <a:p>
            <a:pPr algn="ctr">
              <a:spcBef>
                <a:spcPts val="450"/>
              </a:spcBef>
            </a:pPr>
            <a:r>
              <a:rPr lang="de-DE" sz="2100" b="1" dirty="0">
                <a:solidFill>
                  <a:schemeClr val="bg1"/>
                </a:solidFill>
              </a:rPr>
              <a:t>BW</a:t>
            </a:r>
          </a:p>
        </p:txBody>
      </p:sp>
      <p:sp>
        <p:nvSpPr>
          <p:cNvPr id="9" name="Gleichschenkliges Dreieck 8">
            <a:extLst>
              <a:ext uri="{FF2B5EF4-FFF2-40B4-BE49-F238E27FC236}">
                <a16:creationId xmlns:a16="http://schemas.microsoft.com/office/drawing/2014/main" id="{16708F08-A5A3-4495-8AF0-B0845422CFDC}"/>
              </a:ext>
            </a:extLst>
          </p:cNvPr>
          <p:cNvSpPr/>
          <p:nvPr/>
        </p:nvSpPr>
        <p:spPr>
          <a:xfrm rot="5400000">
            <a:off x="4777792" y="4898241"/>
            <a:ext cx="903688" cy="173799"/>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71" name="Gleichschenkliges Dreieck 70">
            <a:extLst>
              <a:ext uri="{FF2B5EF4-FFF2-40B4-BE49-F238E27FC236}">
                <a16:creationId xmlns:a16="http://schemas.microsoft.com/office/drawing/2014/main" id="{052A64DA-7783-4E89-B739-719A47BDC3F1}"/>
              </a:ext>
            </a:extLst>
          </p:cNvPr>
          <p:cNvSpPr/>
          <p:nvPr/>
        </p:nvSpPr>
        <p:spPr>
          <a:xfrm rot="5400000">
            <a:off x="4777792" y="2528622"/>
            <a:ext cx="903688" cy="173799"/>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72" name="Gleichschenkliges Dreieck 71">
            <a:extLst>
              <a:ext uri="{FF2B5EF4-FFF2-40B4-BE49-F238E27FC236}">
                <a16:creationId xmlns:a16="http://schemas.microsoft.com/office/drawing/2014/main" id="{7CE46A32-0C34-434B-9BF2-79D2BB5474E4}"/>
              </a:ext>
            </a:extLst>
          </p:cNvPr>
          <p:cNvSpPr/>
          <p:nvPr/>
        </p:nvSpPr>
        <p:spPr>
          <a:xfrm rot="5400000">
            <a:off x="4777792" y="3722584"/>
            <a:ext cx="903688" cy="173799"/>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Tree>
    <p:extLst>
      <p:ext uri="{BB962C8B-B14F-4D97-AF65-F5344CB8AC3E}">
        <p14:creationId xmlns:p14="http://schemas.microsoft.com/office/powerpoint/2010/main" val="2776677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86864A-3858-4558-9CA1-24F12351DD0B}"/>
              </a:ext>
            </a:extLst>
          </p:cNvPr>
          <p:cNvSpPr>
            <a:spLocks noGrp="1"/>
          </p:cNvSpPr>
          <p:nvPr>
            <p:ph type="title"/>
          </p:nvPr>
        </p:nvSpPr>
        <p:spPr/>
        <p:txBody>
          <a:bodyPr/>
          <a:lstStyle/>
          <a:p>
            <a:r>
              <a:rPr lang="de-DE" dirty="0"/>
              <a:t>GENAUSO #KRASS – </a:t>
            </a:r>
            <a:br>
              <a:rPr lang="de-DE" dirty="0"/>
            </a:br>
            <a:r>
              <a:rPr lang="de-DE" dirty="0"/>
              <a:t>aber kleine Unterschiede im Detail.</a:t>
            </a:r>
          </a:p>
        </p:txBody>
      </p:sp>
      <p:sp>
        <p:nvSpPr>
          <p:cNvPr id="3" name="Fußzeilenplatzhalter 2">
            <a:extLst>
              <a:ext uri="{FF2B5EF4-FFF2-40B4-BE49-F238E27FC236}">
                <a16:creationId xmlns:a16="http://schemas.microsoft.com/office/drawing/2014/main" id="{4180D540-80BD-41E1-93E3-AA8C4C269039}"/>
              </a:ext>
            </a:extLst>
          </p:cNvPr>
          <p:cNvSpPr>
            <a:spLocks noGrp="1"/>
          </p:cNvSpPr>
          <p:nvPr>
            <p:ph type="ftr" sz="quarter" idx="11"/>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B7820C96-41FC-4F1E-BB00-B6B6DD4C25DA}"/>
              </a:ext>
            </a:extLst>
          </p:cNvPr>
          <p:cNvSpPr>
            <a:spLocks noGrp="1"/>
          </p:cNvSpPr>
          <p:nvPr>
            <p:ph type="sldNum" sz="quarter" idx="12"/>
          </p:nvPr>
        </p:nvSpPr>
        <p:spPr/>
        <p:txBody>
          <a:bodyPr/>
          <a:lstStyle/>
          <a:p>
            <a:fld id="{7EC6429F-8EBA-4254-B9C8-295228AFE7F1}" type="slidenum">
              <a:rPr lang="de-DE" smtClean="0"/>
              <a:pPr/>
              <a:t>19</a:t>
            </a:fld>
            <a:endParaRPr lang="de-DE" dirty="0"/>
          </a:p>
        </p:txBody>
      </p:sp>
      <p:sp>
        <p:nvSpPr>
          <p:cNvPr id="6" name="Textplatzhalter 5">
            <a:extLst>
              <a:ext uri="{FF2B5EF4-FFF2-40B4-BE49-F238E27FC236}">
                <a16:creationId xmlns:a16="http://schemas.microsoft.com/office/drawing/2014/main" id="{E8C2388C-8FAC-4E32-BEE0-851AD30E1E62}"/>
              </a:ext>
            </a:extLst>
          </p:cNvPr>
          <p:cNvSpPr>
            <a:spLocks noGrp="1"/>
          </p:cNvSpPr>
          <p:nvPr>
            <p:ph type="body" sz="quarter" idx="14"/>
          </p:nvPr>
        </p:nvSpPr>
        <p:spPr>
          <a:xfrm>
            <a:off x="4751387" y="1268760"/>
            <a:ext cx="4068763" cy="494879"/>
          </a:xfrm>
        </p:spPr>
        <p:txBody>
          <a:bodyPr/>
          <a:lstStyle/>
          <a:p>
            <a:r>
              <a:rPr lang="de-DE" dirty="0" err="1"/>
              <a:t>CleverInvest</a:t>
            </a:r>
            <a:r>
              <a:rPr lang="de-DE" dirty="0"/>
              <a:t> Basisrente</a:t>
            </a:r>
          </a:p>
          <a:p>
            <a:endParaRPr lang="de-DE" dirty="0"/>
          </a:p>
        </p:txBody>
      </p:sp>
      <p:sp>
        <p:nvSpPr>
          <p:cNvPr id="10" name="Textplatzhalter 9">
            <a:extLst>
              <a:ext uri="{FF2B5EF4-FFF2-40B4-BE49-F238E27FC236}">
                <a16:creationId xmlns:a16="http://schemas.microsoft.com/office/drawing/2014/main" id="{D578198D-D82D-44B9-8DA1-3F95BDAE620C}"/>
              </a:ext>
            </a:extLst>
          </p:cNvPr>
          <p:cNvSpPr>
            <a:spLocks noGrp="1"/>
          </p:cNvSpPr>
          <p:nvPr>
            <p:ph type="body" sz="quarter" idx="18"/>
          </p:nvPr>
        </p:nvSpPr>
        <p:spPr>
          <a:xfrm>
            <a:off x="323850" y="1268760"/>
            <a:ext cx="4068763" cy="238783"/>
          </a:xfrm>
        </p:spPr>
        <p:txBody>
          <a:bodyPr/>
          <a:lstStyle/>
          <a:p>
            <a:r>
              <a:rPr lang="de-DE" dirty="0" err="1"/>
              <a:t>CleverInvest</a:t>
            </a:r>
            <a:r>
              <a:rPr lang="de-DE" dirty="0"/>
              <a:t> Privatrente</a:t>
            </a:r>
          </a:p>
        </p:txBody>
      </p:sp>
      <p:pic>
        <p:nvPicPr>
          <p:cNvPr id="15" name="Picture 2">
            <a:extLst>
              <a:ext uri="{FF2B5EF4-FFF2-40B4-BE49-F238E27FC236}">
                <a16:creationId xmlns:a16="http://schemas.microsoft.com/office/drawing/2014/main" id="{707AC364-B5BA-4194-AED6-95B2CEC480E7}"/>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310"/>
          <a:stretch/>
        </p:blipFill>
        <p:spPr bwMode="auto">
          <a:xfrm>
            <a:off x="4753744" y="1880826"/>
            <a:ext cx="4060461" cy="3900244"/>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39CD9E1E-A91F-4C6A-86BF-0FDD07E357B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329795" y="1880826"/>
            <a:ext cx="4062054" cy="3900243"/>
          </a:xfrm>
          <a:prstGeom prst="rect">
            <a:avLst/>
          </a:prstGeom>
        </p:spPr>
      </p:pic>
      <p:pic>
        <p:nvPicPr>
          <p:cNvPr id="17" name="Grafik 16">
            <a:extLst>
              <a:ext uri="{FF2B5EF4-FFF2-40B4-BE49-F238E27FC236}">
                <a16:creationId xmlns:a16="http://schemas.microsoft.com/office/drawing/2014/main" id="{DEDCBB99-FB7A-424A-A13D-F030A601C84D}"/>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28383" y="316795"/>
            <a:ext cx="798231" cy="355770"/>
          </a:xfrm>
          <a:prstGeom prst="rect">
            <a:avLst/>
          </a:prstGeom>
        </p:spPr>
      </p:pic>
    </p:spTree>
    <p:extLst>
      <p:ext uri="{BB962C8B-B14F-4D97-AF65-F5344CB8AC3E}">
        <p14:creationId xmlns:p14="http://schemas.microsoft.com/office/powerpoint/2010/main" val="1970409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FE671-E81D-4C6F-8C43-E31EF8115BF1}"/>
              </a:ext>
            </a:extLst>
          </p:cNvPr>
          <p:cNvSpPr>
            <a:spLocks noGrp="1"/>
          </p:cNvSpPr>
          <p:nvPr>
            <p:ph type="title"/>
          </p:nvPr>
        </p:nvSpPr>
        <p:spPr/>
        <p:txBody>
          <a:bodyPr/>
          <a:lstStyle/>
          <a:p>
            <a:r>
              <a:rPr lang="de-DE" dirty="0"/>
              <a:t>Warum Basisrente?</a:t>
            </a:r>
            <a:br>
              <a:rPr lang="de-DE" dirty="0"/>
            </a:br>
            <a:r>
              <a:rPr lang="de-DE" dirty="0"/>
              <a:t>Alle Vorteile auf einen Blick.</a:t>
            </a:r>
            <a:br>
              <a:rPr lang="de-DE" dirty="0"/>
            </a:br>
            <a:endParaRPr lang="de-DE" dirty="0"/>
          </a:p>
        </p:txBody>
      </p:sp>
      <p:sp>
        <p:nvSpPr>
          <p:cNvPr id="3" name="Fußzeilenplatzhalter 2">
            <a:extLst>
              <a:ext uri="{FF2B5EF4-FFF2-40B4-BE49-F238E27FC236}">
                <a16:creationId xmlns:a16="http://schemas.microsoft.com/office/drawing/2014/main" id="{33ED93DB-F24A-4016-A0B2-A4D156807387}"/>
              </a:ext>
            </a:extLst>
          </p:cNvPr>
          <p:cNvSpPr>
            <a:spLocks noGrp="1"/>
          </p:cNvSpPr>
          <p:nvPr>
            <p:ph type="ftr" sz="quarter" idx="11"/>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E1E1404E-CB4A-4E50-BF3E-49056E40F6BB}"/>
              </a:ext>
            </a:extLst>
          </p:cNvPr>
          <p:cNvSpPr>
            <a:spLocks noGrp="1"/>
          </p:cNvSpPr>
          <p:nvPr>
            <p:ph type="sldNum" sz="quarter" idx="12"/>
          </p:nvPr>
        </p:nvSpPr>
        <p:spPr/>
        <p:txBody>
          <a:bodyPr/>
          <a:lstStyle/>
          <a:p>
            <a:fld id="{7EC6429F-8EBA-4254-B9C8-295228AFE7F1}" type="slidenum">
              <a:rPr lang="de-DE" smtClean="0"/>
              <a:pPr/>
              <a:t>2</a:t>
            </a:fld>
            <a:endParaRPr lang="de-DE" dirty="0"/>
          </a:p>
        </p:txBody>
      </p:sp>
      <p:sp>
        <p:nvSpPr>
          <p:cNvPr id="5" name="Textplatzhalter 4">
            <a:extLst>
              <a:ext uri="{FF2B5EF4-FFF2-40B4-BE49-F238E27FC236}">
                <a16:creationId xmlns:a16="http://schemas.microsoft.com/office/drawing/2014/main" id="{CC7B9992-23DB-4F48-BDED-D4228949D1BB}"/>
              </a:ext>
            </a:extLst>
          </p:cNvPr>
          <p:cNvSpPr>
            <a:spLocks noGrp="1"/>
          </p:cNvSpPr>
          <p:nvPr>
            <p:ph type="body" sz="quarter" idx="13"/>
          </p:nvPr>
        </p:nvSpPr>
        <p:spPr>
          <a:xfrm>
            <a:off x="323529" y="1268413"/>
            <a:ext cx="2592314" cy="4932347"/>
          </a:xfrm>
        </p:spPr>
        <p:txBody>
          <a:bodyPr/>
          <a:lstStyle/>
          <a:p>
            <a:r>
              <a:rPr lang="de-DE" dirty="0"/>
              <a:t>Steuervorteile</a:t>
            </a:r>
          </a:p>
          <a:p>
            <a:pPr marL="285750" indent="-285750">
              <a:buFont typeface="Wingdings" panose="05000000000000000000" pitchFamily="2" charset="2"/>
              <a:buChar char="§"/>
            </a:pPr>
            <a:r>
              <a:rPr lang="de-DE" b="0" dirty="0"/>
              <a:t>Volle steuerliche Abzugsfähigkeit</a:t>
            </a:r>
          </a:p>
          <a:p>
            <a:pPr marL="285750" indent="-285750">
              <a:buFont typeface="Wingdings" panose="05000000000000000000" pitchFamily="2" charset="2"/>
              <a:buChar char="§"/>
            </a:pPr>
            <a:r>
              <a:rPr lang="de-DE" b="0" dirty="0"/>
              <a:t>Steuerfreier Aufbau </a:t>
            </a:r>
            <a:br>
              <a:rPr lang="de-DE" b="0" dirty="0"/>
            </a:br>
            <a:r>
              <a:rPr lang="de-DE" b="0" dirty="0"/>
              <a:t>der Altersvorsorge</a:t>
            </a:r>
          </a:p>
          <a:p>
            <a:pPr marL="285750" indent="-285750">
              <a:buFont typeface="Wingdings" panose="05000000000000000000" pitchFamily="2" charset="2"/>
              <a:buChar char="§"/>
            </a:pPr>
            <a:r>
              <a:rPr lang="de-DE" b="0" dirty="0"/>
              <a:t>Rente unterliegt der Einkommensteuer, die im Rentenalter i.d.R. geringer ist als </a:t>
            </a:r>
            <a:br>
              <a:rPr lang="de-DE" b="0" dirty="0"/>
            </a:br>
            <a:r>
              <a:rPr lang="de-DE" b="0" dirty="0"/>
              <a:t>in der Erwerbsphase</a:t>
            </a:r>
          </a:p>
          <a:p>
            <a:endParaRPr lang="de-DE" dirty="0"/>
          </a:p>
        </p:txBody>
      </p:sp>
      <p:sp>
        <p:nvSpPr>
          <p:cNvPr id="6" name="Textplatzhalter 5">
            <a:extLst>
              <a:ext uri="{FF2B5EF4-FFF2-40B4-BE49-F238E27FC236}">
                <a16:creationId xmlns:a16="http://schemas.microsoft.com/office/drawing/2014/main" id="{37B8E419-6F52-4547-99FB-E06B4402C6E4}"/>
              </a:ext>
            </a:extLst>
          </p:cNvPr>
          <p:cNvSpPr>
            <a:spLocks noGrp="1"/>
          </p:cNvSpPr>
          <p:nvPr>
            <p:ph type="body" sz="quarter" idx="14"/>
          </p:nvPr>
        </p:nvSpPr>
        <p:spPr>
          <a:xfrm>
            <a:off x="3276000" y="1268413"/>
            <a:ext cx="2592000" cy="4932347"/>
          </a:xfrm>
        </p:spPr>
        <p:txBody>
          <a:bodyPr/>
          <a:lstStyle/>
          <a:p>
            <a:r>
              <a:rPr lang="de-DE" dirty="0"/>
              <a:t>Flexibilität </a:t>
            </a:r>
          </a:p>
          <a:p>
            <a:pPr marL="285750" indent="-285750">
              <a:buFont typeface="Wingdings" panose="05000000000000000000" pitchFamily="2" charset="2"/>
              <a:buChar char="§"/>
            </a:pPr>
            <a:r>
              <a:rPr lang="de-DE" b="0" dirty="0"/>
              <a:t>Geringer Mindestbeitrag mit Möglichkeit für flexible Zuzahlungen</a:t>
            </a:r>
          </a:p>
          <a:p>
            <a:pPr marL="285750" indent="-285750">
              <a:buFont typeface="Wingdings" panose="05000000000000000000" pitchFamily="2" charset="2"/>
              <a:buChar char="§"/>
            </a:pPr>
            <a:r>
              <a:rPr lang="de-DE" b="0" dirty="0"/>
              <a:t>Rentenbeginn bereits </a:t>
            </a:r>
            <a:br>
              <a:rPr lang="de-DE" b="0" dirty="0"/>
            </a:br>
            <a:r>
              <a:rPr lang="de-DE" b="0" dirty="0"/>
              <a:t>ab 62; Hinausschieben möglich </a:t>
            </a:r>
          </a:p>
          <a:p>
            <a:pPr marL="285750" indent="-285750">
              <a:buFont typeface="Wingdings" panose="05000000000000000000" pitchFamily="2" charset="2"/>
              <a:buChar char="§"/>
            </a:pPr>
            <a:r>
              <a:rPr lang="de-DE" b="0" dirty="0"/>
              <a:t>Zuzahlungen bis kurz vor Rentenbeginn möglich</a:t>
            </a:r>
          </a:p>
          <a:p>
            <a:endParaRPr lang="de-DE" dirty="0"/>
          </a:p>
        </p:txBody>
      </p:sp>
      <p:sp>
        <p:nvSpPr>
          <p:cNvPr id="7" name="Textplatzhalter 6">
            <a:extLst>
              <a:ext uri="{FF2B5EF4-FFF2-40B4-BE49-F238E27FC236}">
                <a16:creationId xmlns:a16="http://schemas.microsoft.com/office/drawing/2014/main" id="{06C1002C-42B1-463F-91AC-275072834163}"/>
              </a:ext>
            </a:extLst>
          </p:cNvPr>
          <p:cNvSpPr>
            <a:spLocks noGrp="1"/>
          </p:cNvSpPr>
          <p:nvPr>
            <p:ph type="body" sz="quarter" idx="15"/>
          </p:nvPr>
        </p:nvSpPr>
        <p:spPr>
          <a:xfrm>
            <a:off x="6228472" y="1268413"/>
            <a:ext cx="2592000" cy="4932347"/>
          </a:xfrm>
        </p:spPr>
        <p:txBody>
          <a:bodyPr/>
          <a:lstStyle/>
          <a:p>
            <a:r>
              <a:rPr lang="de-DE" dirty="0"/>
              <a:t>Sicherheit </a:t>
            </a:r>
          </a:p>
          <a:p>
            <a:pPr marL="285750" indent="-285750">
              <a:buFont typeface="Wingdings" panose="05000000000000000000" pitchFamily="2" charset="2"/>
              <a:buChar char="§"/>
            </a:pPr>
            <a:r>
              <a:rPr lang="de-DE" b="0" dirty="0"/>
              <a:t>Ab Rentenbeginn lebenslange und garantierte Leistungen</a:t>
            </a:r>
          </a:p>
          <a:p>
            <a:pPr marL="285750" indent="-285750">
              <a:buFont typeface="Wingdings" panose="05000000000000000000" pitchFamily="2" charset="2"/>
              <a:buChar char="§"/>
            </a:pPr>
            <a:r>
              <a:rPr lang="de-DE" b="0" dirty="0"/>
              <a:t>Rentenleistungen an anspruchsberechtigte Hinterbliebene im Todesfall</a:t>
            </a:r>
          </a:p>
          <a:p>
            <a:pPr marL="285750" indent="-285750">
              <a:buFont typeface="Wingdings" panose="05000000000000000000" pitchFamily="2" charset="2"/>
              <a:buChar char="§"/>
            </a:pPr>
            <a:r>
              <a:rPr lang="de-DE" b="0" dirty="0"/>
              <a:t>Insolvenz und Hartz IV*-geschützter Aufbau der Altersversorgung</a:t>
            </a:r>
          </a:p>
          <a:p>
            <a:endParaRPr lang="de-DE" dirty="0"/>
          </a:p>
        </p:txBody>
      </p:sp>
      <p:pic>
        <p:nvPicPr>
          <p:cNvPr id="9" name="Grafik 8">
            <a:extLst>
              <a:ext uri="{FF2B5EF4-FFF2-40B4-BE49-F238E27FC236}">
                <a16:creationId xmlns:a16="http://schemas.microsoft.com/office/drawing/2014/main" id="{1A9BB960-C044-419F-A0DF-AA99DA63F263}"/>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sp>
        <p:nvSpPr>
          <p:cNvPr id="10" name="Fußzeilenplatzhalter 2">
            <a:extLst>
              <a:ext uri="{FF2B5EF4-FFF2-40B4-BE49-F238E27FC236}">
                <a16:creationId xmlns:a16="http://schemas.microsoft.com/office/drawing/2014/main" id="{5B0E1068-9EE9-448C-975D-09EC68373BA9}"/>
              </a:ext>
            </a:extLst>
          </p:cNvPr>
          <p:cNvSpPr txBox="1">
            <a:spLocks/>
          </p:cNvSpPr>
          <p:nvPr/>
        </p:nvSpPr>
        <p:spPr bwMode="gray">
          <a:xfrm>
            <a:off x="1259632" y="6309320"/>
            <a:ext cx="7163172" cy="138499"/>
          </a:xfrm>
          <a:prstGeom prst="rect">
            <a:avLst/>
          </a:prstGeom>
        </p:spPr>
        <p:txBody>
          <a:bodyPr vert="horz" wrap="square" lIns="0" tIns="0" rIns="0" bIns="0" rtlCol="0" anchor="ctr">
            <a:spAutoFit/>
          </a:bodyPr>
          <a:lstStyle>
            <a:defPPr>
              <a:defRPr lang="de-DE"/>
            </a:defPPr>
            <a:lvl1pPr marL="0" algn="r" defTabSz="914400" rtl="0" eaLnBrk="1" latinLnBrk="0" hangingPunct="1">
              <a:lnSpc>
                <a:spcPct val="100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*Die Hartz IV-Regelungen wurden zum 01.01.2023 durch das neue Bürgergeld in modifizierter Form abgelöst.</a:t>
            </a:r>
          </a:p>
        </p:txBody>
      </p:sp>
    </p:spTree>
    <p:extLst>
      <p:ext uri="{BB962C8B-B14F-4D97-AF65-F5344CB8AC3E}">
        <p14:creationId xmlns:p14="http://schemas.microsoft.com/office/powerpoint/2010/main" val="2050211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03F9BE01-EC7E-45BC-8682-285242C1CA69}"/>
              </a:ext>
            </a:extLst>
          </p:cNvPr>
          <p:cNvSpPr/>
          <p:nvPr/>
        </p:nvSpPr>
        <p:spPr>
          <a:xfrm>
            <a:off x="330315" y="1880826"/>
            <a:ext cx="8496299" cy="1967356"/>
          </a:xfrm>
          <a:prstGeom prst="rect">
            <a:avLst/>
          </a:prstGeom>
          <a:solidFill>
            <a:srgbClr val="D0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7" name="Rechteck 6">
            <a:extLst>
              <a:ext uri="{FF2B5EF4-FFF2-40B4-BE49-F238E27FC236}">
                <a16:creationId xmlns:a16="http://schemas.microsoft.com/office/drawing/2014/main" id="{D02384C0-375A-4E76-A55E-AA3521D217D3}"/>
              </a:ext>
            </a:extLst>
          </p:cNvPr>
          <p:cNvSpPr/>
          <p:nvPr/>
        </p:nvSpPr>
        <p:spPr>
          <a:xfrm>
            <a:off x="330315" y="4021819"/>
            <a:ext cx="8496299" cy="1967356"/>
          </a:xfrm>
          <a:prstGeom prst="rect">
            <a:avLst/>
          </a:prstGeom>
          <a:solidFill>
            <a:srgbClr val="DDEA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2" name="Titel 1">
            <a:extLst>
              <a:ext uri="{FF2B5EF4-FFF2-40B4-BE49-F238E27FC236}">
                <a16:creationId xmlns:a16="http://schemas.microsoft.com/office/drawing/2014/main" id="{0180A499-2E26-4E33-A703-98C19480BD58}"/>
              </a:ext>
            </a:extLst>
          </p:cNvPr>
          <p:cNvSpPr>
            <a:spLocks noGrp="1"/>
          </p:cNvSpPr>
          <p:nvPr>
            <p:ph type="title"/>
          </p:nvPr>
        </p:nvSpPr>
        <p:spPr/>
        <p:txBody>
          <a:bodyPr/>
          <a:lstStyle/>
          <a:p>
            <a:r>
              <a:rPr lang="de-DE" dirty="0"/>
              <a:t>Basisrente vs. Privatrente – </a:t>
            </a:r>
            <a:br>
              <a:rPr lang="de-DE" dirty="0"/>
            </a:br>
            <a:r>
              <a:rPr lang="de-DE" dirty="0"/>
              <a:t>wichtigste Unterschiede im Überblick.</a:t>
            </a:r>
          </a:p>
        </p:txBody>
      </p:sp>
      <p:sp>
        <p:nvSpPr>
          <p:cNvPr id="3" name="Fußzeilenplatzhalter 2">
            <a:extLst>
              <a:ext uri="{FF2B5EF4-FFF2-40B4-BE49-F238E27FC236}">
                <a16:creationId xmlns:a16="http://schemas.microsoft.com/office/drawing/2014/main" id="{6A105FF8-032C-4BE9-9E95-221EB903185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6729"/>
                </a:solidFill>
                <a:effectLst/>
                <a:uLnTx/>
                <a:uFillTx/>
                <a:latin typeface="Arial"/>
                <a:ea typeface="+mn-ea"/>
                <a:cs typeface="+mn-cs"/>
              </a:rPr>
              <a:t>HDI CleverInvest Basisrente | Schulungs-Unterlage | Januar 2023</a:t>
            </a:r>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7F7BDD44-1649-46A8-A51E-82BE9652C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6429F-8EBA-4254-B9C8-295228AFE7F1}" type="slidenum">
              <a:rPr kumimoji="0" lang="de-DE" sz="900" b="0" i="0" u="none" strike="noStrike" kern="1200" cap="none" spc="0" normalizeH="0" baseline="0" noProof="0" smtClean="0">
                <a:ln>
                  <a:noFill/>
                </a:ln>
                <a:solidFill>
                  <a:srgbClr val="00672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6" name="Textplatzhalter 5">
            <a:extLst>
              <a:ext uri="{FF2B5EF4-FFF2-40B4-BE49-F238E27FC236}">
                <a16:creationId xmlns:a16="http://schemas.microsoft.com/office/drawing/2014/main" id="{37CEF898-48B3-4DBF-9FBE-7ABBBE2F3A5C}"/>
              </a:ext>
            </a:extLst>
          </p:cNvPr>
          <p:cNvSpPr>
            <a:spLocks noGrp="1"/>
          </p:cNvSpPr>
          <p:nvPr>
            <p:ph type="body" sz="quarter" idx="14"/>
          </p:nvPr>
        </p:nvSpPr>
        <p:spPr>
          <a:xfrm>
            <a:off x="323528" y="1268760"/>
            <a:ext cx="8496300" cy="238783"/>
          </a:xfrm>
        </p:spPr>
        <p:txBody>
          <a:bodyPr/>
          <a:lstStyle/>
          <a:p>
            <a:r>
              <a:rPr lang="de-DE" dirty="0"/>
              <a:t>Beitragszahlung &amp; Mindestbeitragsdauer:</a:t>
            </a:r>
          </a:p>
        </p:txBody>
      </p:sp>
      <p:pic>
        <p:nvPicPr>
          <p:cNvPr id="15" name="Grafik 14">
            <a:extLst>
              <a:ext uri="{FF2B5EF4-FFF2-40B4-BE49-F238E27FC236}">
                <a16:creationId xmlns:a16="http://schemas.microsoft.com/office/drawing/2014/main" id="{CC3ECF00-8245-4CB1-BE8A-E23FC699806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pic>
        <p:nvPicPr>
          <p:cNvPr id="18" name="Picture 2">
            <a:extLst>
              <a:ext uri="{FF2B5EF4-FFF2-40B4-BE49-F238E27FC236}">
                <a16:creationId xmlns:a16="http://schemas.microsoft.com/office/drawing/2014/main" id="{6A69509D-9300-4000-92AC-D5AC3EA0FCE6}"/>
              </a:ext>
            </a:extLst>
          </p:cNvPr>
          <p:cNvPicPr preferRelativeResize="0">
            <a:picLocks noChangeArrowheads="1"/>
          </p:cNvPicPr>
          <p:nvPr/>
        </p:nvPicPr>
        <p:blipFill rotWithShape="1">
          <a:blip r:embed="rId4" cstate="print">
            <a:extLst>
              <a:ext uri="{28A0092B-C50C-407E-A947-70E740481C1C}">
                <a14:useLocalDpi xmlns:a14="http://schemas.microsoft.com/office/drawing/2010/main"/>
              </a:ext>
            </a:extLst>
          </a:blip>
          <a:srcRect t="-310"/>
          <a:stretch/>
        </p:blipFill>
        <p:spPr bwMode="auto">
          <a:xfrm>
            <a:off x="329795" y="4021819"/>
            <a:ext cx="1967356" cy="1967356"/>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a:extLst>
              <a:ext uri="{FF2B5EF4-FFF2-40B4-BE49-F238E27FC236}">
                <a16:creationId xmlns:a16="http://schemas.microsoft.com/office/drawing/2014/main" id="{E6796600-47B0-4368-BA1F-CC0EDE6AAA12}"/>
              </a:ext>
            </a:extLst>
          </p:cNvPr>
          <p:cNvPicPr preferRelativeResize="0">
            <a:picLocks/>
          </p:cNvPicPr>
          <p:nvPr/>
        </p:nvPicPr>
        <p:blipFill rotWithShape="1">
          <a:blip r:embed="rId5" cstate="print">
            <a:extLst>
              <a:ext uri="{28A0092B-C50C-407E-A947-70E740481C1C}">
                <a14:useLocalDpi xmlns:a14="http://schemas.microsoft.com/office/drawing/2010/main"/>
              </a:ext>
            </a:extLst>
          </a:blip>
          <a:srcRect/>
          <a:stretch/>
        </p:blipFill>
        <p:spPr>
          <a:xfrm flipH="1">
            <a:off x="329795" y="1880826"/>
            <a:ext cx="1967356" cy="1967356"/>
          </a:xfrm>
          <a:prstGeom prst="rect">
            <a:avLst/>
          </a:prstGeom>
        </p:spPr>
      </p:pic>
      <p:sp>
        <p:nvSpPr>
          <p:cNvPr id="23" name="Rectangle 9">
            <a:extLst>
              <a:ext uri="{FF2B5EF4-FFF2-40B4-BE49-F238E27FC236}">
                <a16:creationId xmlns:a16="http://schemas.microsoft.com/office/drawing/2014/main" id="{8CD892B8-CFD4-4B22-BD8A-AFAD27FB13C4}"/>
              </a:ext>
            </a:extLst>
          </p:cNvPr>
          <p:cNvSpPr>
            <a:spLocks noChangeArrowheads="1"/>
          </p:cNvSpPr>
          <p:nvPr/>
        </p:nvSpPr>
        <p:spPr bwMode="auto">
          <a:xfrm>
            <a:off x="2555775" y="4456629"/>
            <a:ext cx="6257909" cy="892552"/>
          </a:xfrm>
          <a:prstGeom prst="rect">
            <a:avLst/>
          </a:prstGeom>
          <a:noFill/>
          <a:ln>
            <a:noFill/>
          </a:ln>
          <a:effectLst/>
        </p:spPr>
        <p:txBody>
          <a:bodyPr wrap="square" lIns="67500" tIns="0" rIns="675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pPr>
            <a:r>
              <a:rPr lang="de-DE" altLang="de-DE" dirty="0">
                <a:ea typeface="ＭＳ Ｐゴシック" pitchFamily="34" charset="-128"/>
              </a:rPr>
              <a:t>Privatrente</a:t>
            </a:r>
          </a:p>
          <a:p>
            <a:pPr marL="285750" indent="-285750" eaLnBrk="1" hangingPunct="1">
              <a:spcBef>
                <a:spcPts val="600"/>
              </a:spcBef>
              <a:buClr>
                <a:schemeClr val="tx1"/>
              </a:buClr>
              <a:buSzPct val="100000"/>
              <a:buFont typeface="Wingdings" panose="05000000000000000000" pitchFamily="2" charset="2"/>
              <a:buChar char="§"/>
            </a:pPr>
            <a:r>
              <a:rPr lang="de-DE" altLang="de-DE" b="0" dirty="0">
                <a:ea typeface="ＭＳ Ｐゴシック" pitchFamily="34" charset="-128"/>
              </a:rPr>
              <a:t>Laufender Beitrag (alle Zahlweisen) und Einmalbeitrag</a:t>
            </a:r>
          </a:p>
          <a:p>
            <a:pPr marL="285750" indent="-285750" eaLnBrk="1" hangingPunct="1">
              <a:spcBef>
                <a:spcPts val="600"/>
              </a:spcBef>
              <a:buClr>
                <a:schemeClr val="tx1"/>
              </a:buClr>
              <a:buSzPct val="100000"/>
              <a:buFont typeface="Wingdings" panose="05000000000000000000" pitchFamily="2" charset="2"/>
              <a:buChar char="§"/>
            </a:pPr>
            <a:r>
              <a:rPr lang="de-DE" altLang="de-DE" b="0" dirty="0">
                <a:ea typeface="ＭＳ Ｐゴシック" pitchFamily="34" charset="-128"/>
              </a:rPr>
              <a:t>5 Jahre</a:t>
            </a:r>
          </a:p>
        </p:txBody>
      </p:sp>
      <p:sp>
        <p:nvSpPr>
          <p:cNvPr id="24" name="Rectangle 9">
            <a:extLst>
              <a:ext uri="{FF2B5EF4-FFF2-40B4-BE49-F238E27FC236}">
                <a16:creationId xmlns:a16="http://schemas.microsoft.com/office/drawing/2014/main" id="{D9FDB895-3CBF-4B00-9A68-CBAEF59AFC73}"/>
              </a:ext>
            </a:extLst>
          </p:cNvPr>
          <p:cNvSpPr>
            <a:spLocks noChangeArrowheads="1"/>
          </p:cNvSpPr>
          <p:nvPr/>
        </p:nvSpPr>
        <p:spPr bwMode="auto">
          <a:xfrm>
            <a:off x="2555775" y="2315636"/>
            <a:ext cx="6257909" cy="892552"/>
          </a:xfrm>
          <a:prstGeom prst="rect">
            <a:avLst/>
          </a:prstGeom>
          <a:noFill/>
          <a:ln>
            <a:noFill/>
          </a:ln>
          <a:effectLst/>
        </p:spPr>
        <p:txBody>
          <a:bodyPr wrap="square" lIns="67500" tIns="0" rIns="675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450"/>
              </a:spcBef>
              <a:buClr>
                <a:srgbClr val="D50018"/>
              </a:buClr>
              <a:buSzPct val="120000"/>
            </a:pPr>
            <a:r>
              <a:rPr lang="de-DE" altLang="de-DE" dirty="0">
                <a:ea typeface="ＭＳ Ｐゴシック" pitchFamily="34" charset="-128"/>
              </a:rPr>
              <a:t>Basisrente</a:t>
            </a:r>
            <a:endParaRPr lang="de-DE" altLang="de-DE" sz="900" dirty="0">
              <a:ea typeface="ＭＳ Ｐゴシック" pitchFamily="34" charset="-128"/>
            </a:endParaRPr>
          </a:p>
          <a:p>
            <a:pPr marL="285750" indent="-285750" eaLnBrk="1" hangingPunct="1">
              <a:spcBef>
                <a:spcPts val="600"/>
              </a:spcBef>
              <a:buClr>
                <a:schemeClr val="tx1"/>
              </a:buClr>
              <a:buSzPct val="100000"/>
              <a:buFont typeface="Wingdings" panose="05000000000000000000" pitchFamily="2" charset="2"/>
              <a:buChar char="§"/>
            </a:pPr>
            <a:r>
              <a:rPr lang="de-DE" altLang="de-DE" b="0" dirty="0">
                <a:ea typeface="ＭＳ Ｐゴシック" pitchFamily="34" charset="-128"/>
              </a:rPr>
              <a:t>Laufender Beitrag (nur monatlich, jährlich)</a:t>
            </a:r>
          </a:p>
          <a:p>
            <a:pPr marL="285750" indent="-285750" eaLnBrk="1" hangingPunct="1">
              <a:spcBef>
                <a:spcPts val="600"/>
              </a:spcBef>
              <a:buClr>
                <a:schemeClr val="tx1"/>
              </a:buClr>
              <a:buSzPct val="100000"/>
              <a:buFont typeface="Wingdings" panose="05000000000000000000" pitchFamily="2" charset="2"/>
              <a:buChar char="§"/>
            </a:pPr>
            <a:r>
              <a:rPr lang="de-DE" altLang="de-DE" b="0" dirty="0">
                <a:ea typeface="ＭＳ Ｐゴシック" pitchFamily="34" charset="-128"/>
              </a:rPr>
              <a:t>2 Jahre</a:t>
            </a:r>
          </a:p>
        </p:txBody>
      </p:sp>
    </p:spTree>
    <p:extLst>
      <p:ext uri="{BB962C8B-B14F-4D97-AF65-F5344CB8AC3E}">
        <p14:creationId xmlns:p14="http://schemas.microsoft.com/office/powerpoint/2010/main" val="3751314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03F9BE01-EC7E-45BC-8682-285242C1CA69}"/>
              </a:ext>
            </a:extLst>
          </p:cNvPr>
          <p:cNvSpPr/>
          <p:nvPr/>
        </p:nvSpPr>
        <p:spPr>
          <a:xfrm>
            <a:off x="330315" y="1880826"/>
            <a:ext cx="8496299" cy="1967356"/>
          </a:xfrm>
          <a:prstGeom prst="rect">
            <a:avLst/>
          </a:prstGeom>
          <a:solidFill>
            <a:srgbClr val="D0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7" name="Rechteck 6">
            <a:extLst>
              <a:ext uri="{FF2B5EF4-FFF2-40B4-BE49-F238E27FC236}">
                <a16:creationId xmlns:a16="http://schemas.microsoft.com/office/drawing/2014/main" id="{D02384C0-375A-4E76-A55E-AA3521D217D3}"/>
              </a:ext>
            </a:extLst>
          </p:cNvPr>
          <p:cNvSpPr/>
          <p:nvPr/>
        </p:nvSpPr>
        <p:spPr>
          <a:xfrm>
            <a:off x="330315" y="4021819"/>
            <a:ext cx="8496299" cy="1967356"/>
          </a:xfrm>
          <a:prstGeom prst="rect">
            <a:avLst/>
          </a:prstGeom>
          <a:solidFill>
            <a:srgbClr val="DDEA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2" name="Titel 1">
            <a:extLst>
              <a:ext uri="{FF2B5EF4-FFF2-40B4-BE49-F238E27FC236}">
                <a16:creationId xmlns:a16="http://schemas.microsoft.com/office/drawing/2014/main" id="{0180A499-2E26-4E33-A703-98C19480BD58}"/>
              </a:ext>
            </a:extLst>
          </p:cNvPr>
          <p:cNvSpPr>
            <a:spLocks noGrp="1"/>
          </p:cNvSpPr>
          <p:nvPr>
            <p:ph type="title"/>
          </p:nvPr>
        </p:nvSpPr>
        <p:spPr/>
        <p:txBody>
          <a:bodyPr/>
          <a:lstStyle/>
          <a:p>
            <a:r>
              <a:rPr lang="de-DE" dirty="0"/>
              <a:t>Basisrente vs. Privatrente – </a:t>
            </a:r>
            <a:br>
              <a:rPr lang="de-DE" dirty="0"/>
            </a:br>
            <a:r>
              <a:rPr lang="de-DE" dirty="0"/>
              <a:t>wichtigste Unterschiede im Überblick.</a:t>
            </a:r>
          </a:p>
        </p:txBody>
      </p:sp>
      <p:sp>
        <p:nvSpPr>
          <p:cNvPr id="3" name="Fußzeilenplatzhalter 2">
            <a:extLst>
              <a:ext uri="{FF2B5EF4-FFF2-40B4-BE49-F238E27FC236}">
                <a16:creationId xmlns:a16="http://schemas.microsoft.com/office/drawing/2014/main" id="{6A105FF8-032C-4BE9-9E95-221EB903185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6729"/>
                </a:solidFill>
                <a:effectLst/>
                <a:uLnTx/>
                <a:uFillTx/>
                <a:latin typeface="Arial"/>
                <a:ea typeface="+mn-ea"/>
                <a:cs typeface="+mn-cs"/>
              </a:rPr>
              <a:t>HDI CleverInvest Basisrente | Schulungs-Unterlage | Januar 2023</a:t>
            </a:r>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7F7BDD44-1649-46A8-A51E-82BE9652C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6429F-8EBA-4254-B9C8-295228AFE7F1}" type="slidenum">
              <a:rPr kumimoji="0" lang="de-DE" sz="900" b="0" i="0" u="none" strike="noStrike" kern="1200" cap="none" spc="0" normalizeH="0" baseline="0" noProof="0" smtClean="0">
                <a:ln>
                  <a:noFill/>
                </a:ln>
                <a:solidFill>
                  <a:srgbClr val="00672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6" name="Textplatzhalter 5">
            <a:extLst>
              <a:ext uri="{FF2B5EF4-FFF2-40B4-BE49-F238E27FC236}">
                <a16:creationId xmlns:a16="http://schemas.microsoft.com/office/drawing/2014/main" id="{37CEF898-48B3-4DBF-9FBE-7ABBBE2F3A5C}"/>
              </a:ext>
            </a:extLst>
          </p:cNvPr>
          <p:cNvSpPr>
            <a:spLocks noGrp="1"/>
          </p:cNvSpPr>
          <p:nvPr>
            <p:ph type="body" sz="quarter" idx="14"/>
          </p:nvPr>
        </p:nvSpPr>
        <p:spPr>
          <a:xfrm>
            <a:off x="323528" y="1268760"/>
            <a:ext cx="8496300" cy="238783"/>
          </a:xfrm>
        </p:spPr>
        <p:txBody>
          <a:bodyPr/>
          <a:lstStyle/>
          <a:p>
            <a:r>
              <a:rPr lang="de-DE" dirty="0"/>
              <a:t>BU-Absicherung:</a:t>
            </a:r>
          </a:p>
        </p:txBody>
      </p:sp>
      <p:pic>
        <p:nvPicPr>
          <p:cNvPr id="15" name="Grafik 14">
            <a:extLst>
              <a:ext uri="{FF2B5EF4-FFF2-40B4-BE49-F238E27FC236}">
                <a16:creationId xmlns:a16="http://schemas.microsoft.com/office/drawing/2014/main" id="{CC3ECF00-8245-4CB1-BE8A-E23FC699806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pic>
        <p:nvPicPr>
          <p:cNvPr id="18" name="Picture 2">
            <a:extLst>
              <a:ext uri="{FF2B5EF4-FFF2-40B4-BE49-F238E27FC236}">
                <a16:creationId xmlns:a16="http://schemas.microsoft.com/office/drawing/2014/main" id="{6A69509D-9300-4000-92AC-D5AC3EA0FCE6}"/>
              </a:ext>
            </a:extLst>
          </p:cNvPr>
          <p:cNvPicPr preferRelativeResize="0">
            <a:picLocks noChangeArrowheads="1"/>
          </p:cNvPicPr>
          <p:nvPr/>
        </p:nvPicPr>
        <p:blipFill rotWithShape="1">
          <a:blip r:embed="rId4" cstate="print">
            <a:extLst>
              <a:ext uri="{28A0092B-C50C-407E-A947-70E740481C1C}">
                <a14:useLocalDpi xmlns:a14="http://schemas.microsoft.com/office/drawing/2010/main"/>
              </a:ext>
            </a:extLst>
          </a:blip>
          <a:srcRect t="-310"/>
          <a:stretch/>
        </p:blipFill>
        <p:spPr bwMode="auto">
          <a:xfrm>
            <a:off x="329795" y="4021819"/>
            <a:ext cx="1967356" cy="1967356"/>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a:extLst>
              <a:ext uri="{FF2B5EF4-FFF2-40B4-BE49-F238E27FC236}">
                <a16:creationId xmlns:a16="http://schemas.microsoft.com/office/drawing/2014/main" id="{E6796600-47B0-4368-BA1F-CC0EDE6AAA12}"/>
              </a:ext>
            </a:extLst>
          </p:cNvPr>
          <p:cNvPicPr preferRelativeResize="0">
            <a:picLocks/>
          </p:cNvPicPr>
          <p:nvPr/>
        </p:nvPicPr>
        <p:blipFill rotWithShape="1">
          <a:blip r:embed="rId5" cstate="print">
            <a:extLst>
              <a:ext uri="{28A0092B-C50C-407E-A947-70E740481C1C}">
                <a14:useLocalDpi xmlns:a14="http://schemas.microsoft.com/office/drawing/2010/main"/>
              </a:ext>
            </a:extLst>
          </a:blip>
          <a:srcRect/>
          <a:stretch/>
        </p:blipFill>
        <p:spPr>
          <a:xfrm flipH="1">
            <a:off x="329795" y="1880826"/>
            <a:ext cx="1967356" cy="1967356"/>
          </a:xfrm>
          <a:prstGeom prst="rect">
            <a:avLst/>
          </a:prstGeom>
        </p:spPr>
      </p:pic>
      <p:sp>
        <p:nvSpPr>
          <p:cNvPr id="23" name="Rectangle 9">
            <a:extLst>
              <a:ext uri="{FF2B5EF4-FFF2-40B4-BE49-F238E27FC236}">
                <a16:creationId xmlns:a16="http://schemas.microsoft.com/office/drawing/2014/main" id="{8CD892B8-CFD4-4B22-BD8A-AFAD27FB13C4}"/>
              </a:ext>
            </a:extLst>
          </p:cNvPr>
          <p:cNvSpPr>
            <a:spLocks noChangeArrowheads="1"/>
          </p:cNvSpPr>
          <p:nvPr/>
        </p:nvSpPr>
        <p:spPr bwMode="auto">
          <a:xfrm>
            <a:off x="2555775" y="4155129"/>
            <a:ext cx="6257909" cy="1733808"/>
          </a:xfrm>
          <a:prstGeom prst="rect">
            <a:avLst/>
          </a:prstGeom>
          <a:noFill/>
          <a:ln>
            <a:noFill/>
          </a:ln>
          <a:effectLst/>
        </p:spPr>
        <p:txBody>
          <a:bodyPr wrap="square" lIns="67500" tIns="0" rIns="675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400"/>
              </a:spcBef>
              <a:buClr>
                <a:srgbClr val="D50018"/>
              </a:buClr>
              <a:buSzPct val="120000"/>
            </a:pPr>
            <a:r>
              <a:rPr lang="de-DE" altLang="de-DE" dirty="0">
                <a:ea typeface="ＭＳ Ｐゴシック" pitchFamily="34" charset="-128"/>
              </a:rPr>
              <a:t>Privatrente </a:t>
            </a:r>
            <a:r>
              <a:rPr lang="de-DE" altLang="de-DE" dirty="0" err="1">
                <a:ea typeface="ＭＳ Ｐゴシック" pitchFamily="34" charset="-128"/>
              </a:rPr>
              <a:t>CleverInvest</a:t>
            </a:r>
            <a:r>
              <a:rPr lang="de-DE" altLang="de-DE" dirty="0">
                <a:ea typeface="ＭＳ Ｐゴシック" pitchFamily="34" charset="-128"/>
              </a:rPr>
              <a:t> GOLD</a:t>
            </a:r>
          </a:p>
          <a:p>
            <a:pPr marL="285750" indent="-285750" eaLnBrk="1" hangingPunct="1">
              <a:spcBef>
                <a:spcPts val="400"/>
              </a:spcBef>
              <a:buClr>
                <a:schemeClr val="tx1"/>
              </a:buClr>
              <a:buSzPct val="120000"/>
              <a:buFont typeface="Wingdings" panose="05000000000000000000" pitchFamily="2" charset="2"/>
              <a:buChar char="§"/>
            </a:pPr>
            <a:r>
              <a:rPr lang="de-DE" altLang="de-DE" b="0" dirty="0">
                <a:ea typeface="ＭＳ Ｐゴシック" pitchFamily="34" charset="-128"/>
              </a:rPr>
              <a:t>Vereinfachte BUZ-B ohne Gesundheitsfragen </a:t>
            </a:r>
          </a:p>
          <a:p>
            <a:pPr marL="285750" indent="-285750" eaLnBrk="1" hangingPunct="1">
              <a:spcBef>
                <a:spcPts val="400"/>
              </a:spcBef>
              <a:buClr>
                <a:schemeClr val="tx1"/>
              </a:buClr>
              <a:buSzPct val="120000"/>
              <a:buFont typeface="Wingdings" panose="05000000000000000000" pitchFamily="2" charset="2"/>
              <a:buChar char="§"/>
            </a:pPr>
            <a:r>
              <a:rPr lang="de-DE" altLang="de-DE" b="0" dirty="0">
                <a:ea typeface="ＭＳ Ｐゴシック" pitchFamily="34" charset="-128"/>
              </a:rPr>
              <a:t>3 Jahre Wartezeit</a:t>
            </a:r>
          </a:p>
          <a:p>
            <a:pPr marL="285750" indent="-285750" eaLnBrk="1" hangingPunct="1">
              <a:spcBef>
                <a:spcPts val="400"/>
              </a:spcBef>
              <a:buClr>
                <a:schemeClr val="tx1"/>
              </a:buClr>
              <a:buSzPct val="120000"/>
              <a:buFont typeface="Wingdings" panose="05000000000000000000" pitchFamily="2" charset="2"/>
              <a:buChar char="§"/>
            </a:pPr>
            <a:r>
              <a:rPr lang="de-DE" altLang="de-DE" b="0" dirty="0">
                <a:ea typeface="ＭＳ Ｐゴシック" pitchFamily="34" charset="-128"/>
              </a:rPr>
              <a:t>Bis 4.200 EUR Gesamtjahresbeitrag</a:t>
            </a:r>
          </a:p>
          <a:p>
            <a:pPr marL="285750" indent="-285750" eaLnBrk="1" hangingPunct="1">
              <a:spcBef>
                <a:spcPts val="400"/>
              </a:spcBef>
              <a:buClr>
                <a:schemeClr val="tx1"/>
              </a:buClr>
              <a:buSzPct val="120000"/>
              <a:buFont typeface="Wingdings" panose="05000000000000000000" pitchFamily="2" charset="2"/>
              <a:buChar char="§"/>
            </a:pPr>
            <a:r>
              <a:rPr lang="de-DE" altLang="de-DE" b="0" dirty="0">
                <a:ea typeface="ＭＳ Ｐゴシック" pitchFamily="34" charset="-128"/>
              </a:rPr>
              <a:t>Einschluss bis 5% Dynamik der HV zulässig</a:t>
            </a:r>
          </a:p>
          <a:p>
            <a:pPr marL="285750" indent="-285750" eaLnBrk="1" hangingPunct="1">
              <a:spcBef>
                <a:spcPts val="400"/>
              </a:spcBef>
              <a:buClr>
                <a:schemeClr val="tx1"/>
              </a:buClr>
              <a:buSzPct val="120000"/>
              <a:buFont typeface="Wingdings" panose="05000000000000000000" pitchFamily="2" charset="2"/>
              <a:buChar char="§"/>
            </a:pPr>
            <a:r>
              <a:rPr lang="de-DE" altLang="de-DE" b="0" dirty="0">
                <a:ea typeface="ＭＳ Ｐゴシック" pitchFamily="34" charset="-128"/>
              </a:rPr>
              <a:t>„Airbag“ bis 5% p.a. möglich</a:t>
            </a:r>
          </a:p>
        </p:txBody>
      </p:sp>
      <p:sp>
        <p:nvSpPr>
          <p:cNvPr id="24" name="Rectangle 9">
            <a:extLst>
              <a:ext uri="{FF2B5EF4-FFF2-40B4-BE49-F238E27FC236}">
                <a16:creationId xmlns:a16="http://schemas.microsoft.com/office/drawing/2014/main" id="{D9FDB895-3CBF-4B00-9A68-CBAEF59AFC73}"/>
              </a:ext>
            </a:extLst>
          </p:cNvPr>
          <p:cNvSpPr>
            <a:spLocks noChangeArrowheads="1"/>
          </p:cNvSpPr>
          <p:nvPr/>
        </p:nvSpPr>
        <p:spPr bwMode="auto">
          <a:xfrm>
            <a:off x="2555775" y="2139667"/>
            <a:ext cx="6257909" cy="1436291"/>
          </a:xfrm>
          <a:prstGeom prst="rect">
            <a:avLst/>
          </a:prstGeom>
          <a:noFill/>
          <a:ln>
            <a:noFill/>
          </a:ln>
          <a:effectLst/>
        </p:spPr>
        <p:txBody>
          <a:bodyPr wrap="square" lIns="67500" tIns="0" rIns="675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400"/>
              </a:spcBef>
              <a:buClr>
                <a:srgbClr val="D50018"/>
              </a:buClr>
              <a:buSzPct val="120000"/>
            </a:pPr>
            <a:r>
              <a:rPr lang="de-DE" altLang="de-DE" dirty="0">
                <a:ea typeface="ＭＳ Ｐゴシック" pitchFamily="34" charset="-128"/>
              </a:rPr>
              <a:t>Basisrente </a:t>
            </a:r>
            <a:r>
              <a:rPr lang="de-DE" altLang="de-DE" dirty="0" err="1">
                <a:ea typeface="ＭＳ Ｐゴシック" pitchFamily="34" charset="-128"/>
              </a:rPr>
              <a:t>CleverInvest</a:t>
            </a:r>
            <a:r>
              <a:rPr lang="de-DE" altLang="de-DE" dirty="0">
                <a:ea typeface="ＭＳ Ｐゴシック" pitchFamily="34" charset="-128"/>
              </a:rPr>
              <a:t> mit BUZ</a:t>
            </a:r>
          </a:p>
          <a:p>
            <a:pPr marL="285750" indent="-285750" eaLnBrk="1" hangingPunct="1">
              <a:spcBef>
                <a:spcPts val="400"/>
              </a:spcBef>
              <a:buClr>
                <a:schemeClr val="tx1"/>
              </a:buClr>
              <a:buSzPct val="100000"/>
              <a:buFont typeface="Wingdings" panose="05000000000000000000" pitchFamily="2" charset="2"/>
              <a:buChar char="§"/>
            </a:pPr>
            <a:r>
              <a:rPr lang="de-DE" altLang="de-DE" b="0" dirty="0">
                <a:ea typeface="ＭＳ Ｐゴシック" pitchFamily="34" charset="-128"/>
              </a:rPr>
              <a:t>BUZ-Beitragsbefreiung und –Rente mit Gesundheitsprüfung</a:t>
            </a:r>
          </a:p>
          <a:p>
            <a:pPr marL="285750" indent="-285750" eaLnBrk="1" hangingPunct="1">
              <a:spcBef>
                <a:spcPts val="400"/>
              </a:spcBef>
              <a:buClr>
                <a:schemeClr val="tx1"/>
              </a:buClr>
              <a:buSzPct val="100000"/>
              <a:buFont typeface="Wingdings" panose="05000000000000000000" pitchFamily="2" charset="2"/>
              <a:buChar char="§"/>
            </a:pPr>
            <a:r>
              <a:rPr lang="de-DE" altLang="de-DE" b="0" dirty="0">
                <a:ea typeface="ＭＳ Ｐゴシック" pitchFamily="34" charset="-128"/>
              </a:rPr>
              <a:t>Keine Beitragsbegrenzung bei Abschluss</a:t>
            </a:r>
          </a:p>
          <a:p>
            <a:pPr marL="285750" indent="-285750" eaLnBrk="1" hangingPunct="1">
              <a:spcBef>
                <a:spcPts val="400"/>
              </a:spcBef>
              <a:buClr>
                <a:schemeClr val="tx1"/>
              </a:buClr>
              <a:buSzPct val="100000"/>
              <a:buFont typeface="Wingdings" panose="05000000000000000000" pitchFamily="2" charset="2"/>
              <a:buChar char="§"/>
            </a:pPr>
            <a:r>
              <a:rPr lang="de-DE" altLang="de-DE" b="0" dirty="0">
                <a:ea typeface="ＭＳ Ｐゴシック" pitchFamily="34" charset="-128"/>
              </a:rPr>
              <a:t>Einschluss bis 10% Dynamik der HV zulässig</a:t>
            </a:r>
          </a:p>
          <a:p>
            <a:pPr marL="285750" indent="-285750" eaLnBrk="1" hangingPunct="1">
              <a:spcBef>
                <a:spcPts val="400"/>
              </a:spcBef>
              <a:buClr>
                <a:schemeClr val="tx1"/>
              </a:buClr>
              <a:buSzPct val="100000"/>
              <a:buFont typeface="Wingdings" panose="05000000000000000000" pitchFamily="2" charset="2"/>
              <a:buChar char="§"/>
            </a:pPr>
            <a:r>
              <a:rPr lang="de-DE" altLang="de-DE" b="0" dirty="0">
                <a:ea typeface="ＭＳ Ｐゴシック" pitchFamily="34" charset="-128"/>
              </a:rPr>
              <a:t>„Airbag“ bis 10% p.a. möglich</a:t>
            </a:r>
          </a:p>
        </p:txBody>
      </p:sp>
    </p:spTree>
    <p:extLst>
      <p:ext uri="{BB962C8B-B14F-4D97-AF65-F5344CB8AC3E}">
        <p14:creationId xmlns:p14="http://schemas.microsoft.com/office/powerpoint/2010/main" val="4034487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03F9BE01-EC7E-45BC-8682-285242C1CA69}"/>
              </a:ext>
            </a:extLst>
          </p:cNvPr>
          <p:cNvSpPr/>
          <p:nvPr/>
        </p:nvSpPr>
        <p:spPr>
          <a:xfrm>
            <a:off x="330315" y="1880826"/>
            <a:ext cx="8496299" cy="1967356"/>
          </a:xfrm>
          <a:prstGeom prst="rect">
            <a:avLst/>
          </a:prstGeom>
          <a:solidFill>
            <a:srgbClr val="D0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7" name="Rechteck 6">
            <a:extLst>
              <a:ext uri="{FF2B5EF4-FFF2-40B4-BE49-F238E27FC236}">
                <a16:creationId xmlns:a16="http://schemas.microsoft.com/office/drawing/2014/main" id="{D02384C0-375A-4E76-A55E-AA3521D217D3}"/>
              </a:ext>
            </a:extLst>
          </p:cNvPr>
          <p:cNvSpPr/>
          <p:nvPr/>
        </p:nvSpPr>
        <p:spPr>
          <a:xfrm>
            <a:off x="330315" y="4021819"/>
            <a:ext cx="8496299" cy="1967356"/>
          </a:xfrm>
          <a:prstGeom prst="rect">
            <a:avLst/>
          </a:prstGeom>
          <a:solidFill>
            <a:srgbClr val="DDEA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2" name="Titel 1">
            <a:extLst>
              <a:ext uri="{FF2B5EF4-FFF2-40B4-BE49-F238E27FC236}">
                <a16:creationId xmlns:a16="http://schemas.microsoft.com/office/drawing/2014/main" id="{0180A499-2E26-4E33-A703-98C19480BD58}"/>
              </a:ext>
            </a:extLst>
          </p:cNvPr>
          <p:cNvSpPr>
            <a:spLocks noGrp="1"/>
          </p:cNvSpPr>
          <p:nvPr>
            <p:ph type="title"/>
          </p:nvPr>
        </p:nvSpPr>
        <p:spPr/>
        <p:txBody>
          <a:bodyPr/>
          <a:lstStyle/>
          <a:p>
            <a:r>
              <a:rPr lang="de-DE" dirty="0"/>
              <a:t>Basisrente vs. Privatrente – </a:t>
            </a:r>
            <a:br>
              <a:rPr lang="de-DE" dirty="0"/>
            </a:br>
            <a:r>
              <a:rPr lang="de-DE" dirty="0"/>
              <a:t>wichtigste Unterschiede im Überblick.</a:t>
            </a:r>
          </a:p>
        </p:txBody>
      </p:sp>
      <p:sp>
        <p:nvSpPr>
          <p:cNvPr id="3" name="Fußzeilenplatzhalter 2">
            <a:extLst>
              <a:ext uri="{FF2B5EF4-FFF2-40B4-BE49-F238E27FC236}">
                <a16:creationId xmlns:a16="http://schemas.microsoft.com/office/drawing/2014/main" id="{6A105FF8-032C-4BE9-9E95-221EB903185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6729"/>
                </a:solidFill>
                <a:effectLst/>
                <a:uLnTx/>
                <a:uFillTx/>
                <a:latin typeface="Arial"/>
                <a:ea typeface="+mn-ea"/>
                <a:cs typeface="+mn-cs"/>
              </a:rPr>
              <a:t>HDI CleverInvest Basisrente | Schulungs-Unterlage | Januar 2023</a:t>
            </a:r>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7F7BDD44-1649-46A8-A51E-82BE9652C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6429F-8EBA-4254-B9C8-295228AFE7F1}" type="slidenum">
              <a:rPr kumimoji="0" lang="de-DE" sz="900" b="0" i="0" u="none" strike="noStrike" kern="1200" cap="none" spc="0" normalizeH="0" baseline="0" noProof="0" smtClean="0">
                <a:ln>
                  <a:noFill/>
                </a:ln>
                <a:solidFill>
                  <a:srgbClr val="00672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6" name="Textplatzhalter 5">
            <a:extLst>
              <a:ext uri="{FF2B5EF4-FFF2-40B4-BE49-F238E27FC236}">
                <a16:creationId xmlns:a16="http://schemas.microsoft.com/office/drawing/2014/main" id="{37CEF898-48B3-4DBF-9FBE-7ABBBE2F3A5C}"/>
              </a:ext>
            </a:extLst>
          </p:cNvPr>
          <p:cNvSpPr>
            <a:spLocks noGrp="1"/>
          </p:cNvSpPr>
          <p:nvPr>
            <p:ph type="body" sz="quarter" idx="14"/>
          </p:nvPr>
        </p:nvSpPr>
        <p:spPr>
          <a:xfrm>
            <a:off x="323528" y="1268760"/>
            <a:ext cx="8496300" cy="238783"/>
          </a:xfrm>
        </p:spPr>
        <p:txBody>
          <a:bodyPr/>
          <a:lstStyle/>
          <a:p>
            <a:r>
              <a:rPr lang="de-DE" dirty="0"/>
              <a:t>Zuzahlungen in der Aufschubzeit:</a:t>
            </a:r>
          </a:p>
        </p:txBody>
      </p:sp>
      <p:pic>
        <p:nvPicPr>
          <p:cNvPr id="15" name="Grafik 14">
            <a:extLst>
              <a:ext uri="{FF2B5EF4-FFF2-40B4-BE49-F238E27FC236}">
                <a16:creationId xmlns:a16="http://schemas.microsoft.com/office/drawing/2014/main" id="{CC3ECF00-8245-4CB1-BE8A-E23FC699806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pic>
        <p:nvPicPr>
          <p:cNvPr id="18" name="Picture 2">
            <a:extLst>
              <a:ext uri="{FF2B5EF4-FFF2-40B4-BE49-F238E27FC236}">
                <a16:creationId xmlns:a16="http://schemas.microsoft.com/office/drawing/2014/main" id="{6A69509D-9300-4000-92AC-D5AC3EA0FCE6}"/>
              </a:ext>
            </a:extLst>
          </p:cNvPr>
          <p:cNvPicPr preferRelativeResize="0">
            <a:picLocks noChangeArrowheads="1"/>
          </p:cNvPicPr>
          <p:nvPr/>
        </p:nvPicPr>
        <p:blipFill rotWithShape="1">
          <a:blip r:embed="rId4" cstate="print">
            <a:extLst>
              <a:ext uri="{28A0092B-C50C-407E-A947-70E740481C1C}">
                <a14:useLocalDpi xmlns:a14="http://schemas.microsoft.com/office/drawing/2010/main"/>
              </a:ext>
            </a:extLst>
          </a:blip>
          <a:srcRect t="-310"/>
          <a:stretch/>
        </p:blipFill>
        <p:spPr bwMode="auto">
          <a:xfrm>
            <a:off x="329795" y="4021819"/>
            <a:ext cx="1967356" cy="1967356"/>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a:extLst>
              <a:ext uri="{FF2B5EF4-FFF2-40B4-BE49-F238E27FC236}">
                <a16:creationId xmlns:a16="http://schemas.microsoft.com/office/drawing/2014/main" id="{E6796600-47B0-4368-BA1F-CC0EDE6AAA12}"/>
              </a:ext>
            </a:extLst>
          </p:cNvPr>
          <p:cNvPicPr preferRelativeResize="0">
            <a:picLocks/>
          </p:cNvPicPr>
          <p:nvPr/>
        </p:nvPicPr>
        <p:blipFill rotWithShape="1">
          <a:blip r:embed="rId5" cstate="print">
            <a:extLst>
              <a:ext uri="{28A0092B-C50C-407E-A947-70E740481C1C}">
                <a14:useLocalDpi xmlns:a14="http://schemas.microsoft.com/office/drawing/2010/main"/>
              </a:ext>
            </a:extLst>
          </a:blip>
          <a:srcRect/>
          <a:stretch/>
        </p:blipFill>
        <p:spPr>
          <a:xfrm flipH="1">
            <a:off x="329795" y="1880826"/>
            <a:ext cx="1967356" cy="1967356"/>
          </a:xfrm>
          <a:prstGeom prst="rect">
            <a:avLst/>
          </a:prstGeom>
        </p:spPr>
      </p:pic>
      <p:sp>
        <p:nvSpPr>
          <p:cNvPr id="23" name="Rectangle 9">
            <a:extLst>
              <a:ext uri="{FF2B5EF4-FFF2-40B4-BE49-F238E27FC236}">
                <a16:creationId xmlns:a16="http://schemas.microsoft.com/office/drawing/2014/main" id="{8CD892B8-CFD4-4B22-BD8A-AFAD27FB13C4}"/>
              </a:ext>
            </a:extLst>
          </p:cNvPr>
          <p:cNvSpPr>
            <a:spLocks noChangeArrowheads="1"/>
          </p:cNvSpPr>
          <p:nvPr/>
        </p:nvSpPr>
        <p:spPr bwMode="auto">
          <a:xfrm>
            <a:off x="2555775" y="4456629"/>
            <a:ext cx="6257909" cy="569387"/>
          </a:xfrm>
          <a:prstGeom prst="rect">
            <a:avLst/>
          </a:prstGeom>
          <a:noFill/>
          <a:ln>
            <a:noFill/>
          </a:ln>
          <a:effectLst/>
        </p:spPr>
        <p:txBody>
          <a:bodyPr wrap="square" lIns="67500" tIns="0" rIns="675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pPr>
            <a:r>
              <a:rPr lang="de-DE" altLang="de-DE" dirty="0">
                <a:ea typeface="ＭＳ Ｐゴシック" pitchFamily="34" charset="-128"/>
              </a:rPr>
              <a:t>Privatrente</a:t>
            </a:r>
          </a:p>
          <a:p>
            <a:pPr marL="285750" indent="-285750" eaLnBrk="1" hangingPunct="1">
              <a:spcBef>
                <a:spcPts val="600"/>
              </a:spcBef>
              <a:buClr>
                <a:schemeClr val="tx1"/>
              </a:buClr>
              <a:buSzPct val="100000"/>
              <a:buFont typeface="Wingdings" panose="05000000000000000000" pitchFamily="2" charset="2"/>
              <a:buChar char="§"/>
            </a:pPr>
            <a:r>
              <a:rPr lang="de-DE" altLang="de-DE" b="0" dirty="0">
                <a:ea typeface="ＭＳ Ｐゴシック" pitchFamily="34" charset="-128"/>
              </a:rPr>
              <a:t>Bis max. 200.000 EUR in 12 Monaten</a:t>
            </a:r>
          </a:p>
        </p:txBody>
      </p:sp>
      <p:sp>
        <p:nvSpPr>
          <p:cNvPr id="24" name="Rectangle 9">
            <a:extLst>
              <a:ext uri="{FF2B5EF4-FFF2-40B4-BE49-F238E27FC236}">
                <a16:creationId xmlns:a16="http://schemas.microsoft.com/office/drawing/2014/main" id="{D9FDB895-3CBF-4B00-9A68-CBAEF59AFC73}"/>
              </a:ext>
            </a:extLst>
          </p:cNvPr>
          <p:cNvSpPr>
            <a:spLocks noChangeArrowheads="1"/>
          </p:cNvSpPr>
          <p:nvPr/>
        </p:nvSpPr>
        <p:spPr bwMode="auto">
          <a:xfrm>
            <a:off x="2555775" y="2315636"/>
            <a:ext cx="6257909" cy="1138773"/>
          </a:xfrm>
          <a:prstGeom prst="rect">
            <a:avLst/>
          </a:prstGeom>
          <a:noFill/>
          <a:ln>
            <a:noFill/>
          </a:ln>
          <a:effectLst/>
        </p:spPr>
        <p:txBody>
          <a:bodyPr wrap="square" lIns="67500" tIns="0" rIns="675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450"/>
              </a:spcBef>
              <a:buClr>
                <a:srgbClr val="D50018"/>
              </a:buClr>
              <a:buSzPct val="120000"/>
            </a:pPr>
            <a:r>
              <a:rPr lang="de-DE" altLang="de-DE" dirty="0">
                <a:ea typeface="ＭＳ Ｐゴシック" pitchFamily="34" charset="-128"/>
              </a:rPr>
              <a:t>Basisrente</a:t>
            </a:r>
            <a:endParaRPr lang="de-DE" altLang="de-DE" sz="900" dirty="0">
              <a:ea typeface="ＭＳ Ｐゴシック" pitchFamily="34" charset="-128"/>
            </a:endParaRPr>
          </a:p>
          <a:p>
            <a:pPr marL="285750" indent="-285750" eaLnBrk="1" hangingPunct="1">
              <a:spcBef>
                <a:spcPts val="600"/>
              </a:spcBef>
              <a:buClr>
                <a:schemeClr val="tx1"/>
              </a:buClr>
              <a:buSzPct val="100000"/>
              <a:buFont typeface="Wingdings" panose="05000000000000000000" pitchFamily="2" charset="2"/>
              <a:buChar char="§"/>
            </a:pPr>
            <a:r>
              <a:rPr lang="de-DE" altLang="de-DE" b="0" dirty="0">
                <a:ea typeface="ＭＳ Ｐゴシック" pitchFamily="34" charset="-128"/>
              </a:rPr>
              <a:t>Zuzahlungen ab Beginn</a:t>
            </a:r>
          </a:p>
          <a:p>
            <a:pPr marL="285750" indent="-285750" eaLnBrk="1" hangingPunct="1">
              <a:spcBef>
                <a:spcPts val="600"/>
              </a:spcBef>
              <a:buClr>
                <a:schemeClr val="tx1"/>
              </a:buClr>
              <a:buSzPct val="100000"/>
              <a:buFont typeface="Wingdings" panose="05000000000000000000" pitchFamily="2" charset="2"/>
              <a:buChar char="§"/>
            </a:pPr>
            <a:r>
              <a:rPr lang="de-DE" altLang="de-DE" b="0" dirty="0">
                <a:ea typeface="ＭＳ Ｐゴシック" pitchFamily="34" charset="-128"/>
              </a:rPr>
              <a:t>Maximal bis zum förderfähigen Höchstbetrag </a:t>
            </a:r>
            <a:br>
              <a:rPr lang="de-DE" altLang="de-DE" b="0" dirty="0">
                <a:ea typeface="ＭＳ Ｐゴシック" pitchFamily="34" charset="-128"/>
              </a:rPr>
            </a:br>
            <a:r>
              <a:rPr lang="de-DE" altLang="de-DE" b="0" dirty="0">
                <a:ea typeface="ＭＳ Ｐゴシック" pitchFamily="34" charset="-128"/>
              </a:rPr>
              <a:t>(26</a:t>
            </a:r>
            <a:r>
              <a:rPr lang="de-DE" b="0" dirty="0"/>
              <a:t>.528 Euro / 53.056 </a:t>
            </a:r>
            <a:r>
              <a:rPr lang="de-DE" altLang="de-DE" b="0" dirty="0">
                <a:ea typeface="ＭＳ Ｐゴシック" pitchFamily="34" charset="-128"/>
              </a:rPr>
              <a:t>Euro in 2023)</a:t>
            </a:r>
          </a:p>
        </p:txBody>
      </p:sp>
    </p:spTree>
    <p:extLst>
      <p:ext uri="{BB962C8B-B14F-4D97-AF65-F5344CB8AC3E}">
        <p14:creationId xmlns:p14="http://schemas.microsoft.com/office/powerpoint/2010/main" val="4213387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03F9BE01-EC7E-45BC-8682-285242C1CA69}"/>
              </a:ext>
            </a:extLst>
          </p:cNvPr>
          <p:cNvSpPr/>
          <p:nvPr/>
        </p:nvSpPr>
        <p:spPr>
          <a:xfrm>
            <a:off x="330315" y="1880826"/>
            <a:ext cx="8496299" cy="1967356"/>
          </a:xfrm>
          <a:prstGeom prst="rect">
            <a:avLst/>
          </a:prstGeom>
          <a:solidFill>
            <a:srgbClr val="D0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7" name="Rechteck 6">
            <a:extLst>
              <a:ext uri="{FF2B5EF4-FFF2-40B4-BE49-F238E27FC236}">
                <a16:creationId xmlns:a16="http://schemas.microsoft.com/office/drawing/2014/main" id="{D02384C0-375A-4E76-A55E-AA3521D217D3}"/>
              </a:ext>
            </a:extLst>
          </p:cNvPr>
          <p:cNvSpPr/>
          <p:nvPr/>
        </p:nvSpPr>
        <p:spPr>
          <a:xfrm>
            <a:off x="330315" y="4021819"/>
            <a:ext cx="8496299" cy="1967356"/>
          </a:xfrm>
          <a:prstGeom prst="rect">
            <a:avLst/>
          </a:prstGeom>
          <a:solidFill>
            <a:srgbClr val="DDEA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2" name="Titel 1">
            <a:extLst>
              <a:ext uri="{FF2B5EF4-FFF2-40B4-BE49-F238E27FC236}">
                <a16:creationId xmlns:a16="http://schemas.microsoft.com/office/drawing/2014/main" id="{0180A499-2E26-4E33-A703-98C19480BD58}"/>
              </a:ext>
            </a:extLst>
          </p:cNvPr>
          <p:cNvSpPr>
            <a:spLocks noGrp="1"/>
          </p:cNvSpPr>
          <p:nvPr>
            <p:ph type="title"/>
          </p:nvPr>
        </p:nvSpPr>
        <p:spPr/>
        <p:txBody>
          <a:bodyPr/>
          <a:lstStyle/>
          <a:p>
            <a:r>
              <a:rPr lang="de-DE" dirty="0"/>
              <a:t>Basisrente vs. Privatrente – </a:t>
            </a:r>
            <a:br>
              <a:rPr lang="de-DE" dirty="0"/>
            </a:br>
            <a:r>
              <a:rPr lang="de-DE" dirty="0"/>
              <a:t>wichtigste Unterschiede im Überblick.</a:t>
            </a:r>
          </a:p>
        </p:txBody>
      </p:sp>
      <p:sp>
        <p:nvSpPr>
          <p:cNvPr id="3" name="Fußzeilenplatzhalter 2">
            <a:extLst>
              <a:ext uri="{FF2B5EF4-FFF2-40B4-BE49-F238E27FC236}">
                <a16:creationId xmlns:a16="http://schemas.microsoft.com/office/drawing/2014/main" id="{6A105FF8-032C-4BE9-9E95-221EB903185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6729"/>
                </a:solidFill>
                <a:effectLst/>
                <a:uLnTx/>
                <a:uFillTx/>
                <a:latin typeface="Arial"/>
                <a:ea typeface="+mn-ea"/>
                <a:cs typeface="+mn-cs"/>
              </a:rPr>
              <a:t>HDI CleverInvest Basisrente | Schulungs-Unterlage | Januar 2023</a:t>
            </a:r>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7F7BDD44-1649-46A8-A51E-82BE9652C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6429F-8EBA-4254-B9C8-295228AFE7F1}" type="slidenum">
              <a:rPr kumimoji="0" lang="de-DE" sz="900" b="0" i="0" u="none" strike="noStrike" kern="1200" cap="none" spc="0" normalizeH="0" baseline="0" noProof="0" smtClean="0">
                <a:ln>
                  <a:noFill/>
                </a:ln>
                <a:solidFill>
                  <a:srgbClr val="00672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6" name="Textplatzhalter 5">
            <a:extLst>
              <a:ext uri="{FF2B5EF4-FFF2-40B4-BE49-F238E27FC236}">
                <a16:creationId xmlns:a16="http://schemas.microsoft.com/office/drawing/2014/main" id="{37CEF898-48B3-4DBF-9FBE-7ABBBE2F3A5C}"/>
              </a:ext>
            </a:extLst>
          </p:cNvPr>
          <p:cNvSpPr>
            <a:spLocks noGrp="1"/>
          </p:cNvSpPr>
          <p:nvPr>
            <p:ph type="body" sz="quarter" idx="14"/>
          </p:nvPr>
        </p:nvSpPr>
        <p:spPr>
          <a:xfrm>
            <a:off x="323528" y="1268760"/>
            <a:ext cx="8496300" cy="238783"/>
          </a:xfrm>
        </p:spPr>
        <p:txBody>
          <a:bodyPr/>
          <a:lstStyle/>
          <a:p>
            <a:r>
              <a:rPr lang="de-DE" dirty="0"/>
              <a:t>Kapitalzahlung &amp; Entnahmen:</a:t>
            </a:r>
          </a:p>
        </p:txBody>
      </p:sp>
      <p:pic>
        <p:nvPicPr>
          <p:cNvPr id="15" name="Grafik 14">
            <a:extLst>
              <a:ext uri="{FF2B5EF4-FFF2-40B4-BE49-F238E27FC236}">
                <a16:creationId xmlns:a16="http://schemas.microsoft.com/office/drawing/2014/main" id="{CC3ECF00-8245-4CB1-BE8A-E23FC699806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pic>
        <p:nvPicPr>
          <p:cNvPr id="18" name="Picture 2">
            <a:extLst>
              <a:ext uri="{FF2B5EF4-FFF2-40B4-BE49-F238E27FC236}">
                <a16:creationId xmlns:a16="http://schemas.microsoft.com/office/drawing/2014/main" id="{6A69509D-9300-4000-92AC-D5AC3EA0FCE6}"/>
              </a:ext>
            </a:extLst>
          </p:cNvPr>
          <p:cNvPicPr preferRelativeResize="0">
            <a:picLocks noChangeArrowheads="1"/>
          </p:cNvPicPr>
          <p:nvPr/>
        </p:nvPicPr>
        <p:blipFill rotWithShape="1">
          <a:blip r:embed="rId4" cstate="print">
            <a:extLst>
              <a:ext uri="{28A0092B-C50C-407E-A947-70E740481C1C}">
                <a14:useLocalDpi xmlns:a14="http://schemas.microsoft.com/office/drawing/2010/main"/>
              </a:ext>
            </a:extLst>
          </a:blip>
          <a:srcRect t="-310"/>
          <a:stretch/>
        </p:blipFill>
        <p:spPr bwMode="auto">
          <a:xfrm>
            <a:off x="329795" y="4021819"/>
            <a:ext cx="1967356" cy="1967356"/>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a:extLst>
              <a:ext uri="{FF2B5EF4-FFF2-40B4-BE49-F238E27FC236}">
                <a16:creationId xmlns:a16="http://schemas.microsoft.com/office/drawing/2014/main" id="{E6796600-47B0-4368-BA1F-CC0EDE6AAA12}"/>
              </a:ext>
            </a:extLst>
          </p:cNvPr>
          <p:cNvPicPr preferRelativeResize="0">
            <a:picLocks/>
          </p:cNvPicPr>
          <p:nvPr/>
        </p:nvPicPr>
        <p:blipFill rotWithShape="1">
          <a:blip r:embed="rId5" cstate="print">
            <a:extLst>
              <a:ext uri="{28A0092B-C50C-407E-A947-70E740481C1C}">
                <a14:useLocalDpi xmlns:a14="http://schemas.microsoft.com/office/drawing/2010/main"/>
              </a:ext>
            </a:extLst>
          </a:blip>
          <a:srcRect/>
          <a:stretch/>
        </p:blipFill>
        <p:spPr>
          <a:xfrm flipH="1">
            <a:off x="329795" y="1880826"/>
            <a:ext cx="1967356" cy="1967356"/>
          </a:xfrm>
          <a:prstGeom prst="rect">
            <a:avLst/>
          </a:prstGeom>
        </p:spPr>
      </p:pic>
      <p:sp>
        <p:nvSpPr>
          <p:cNvPr id="23" name="Rectangle 9">
            <a:extLst>
              <a:ext uri="{FF2B5EF4-FFF2-40B4-BE49-F238E27FC236}">
                <a16:creationId xmlns:a16="http://schemas.microsoft.com/office/drawing/2014/main" id="{8CD892B8-CFD4-4B22-BD8A-AFAD27FB13C4}"/>
              </a:ext>
            </a:extLst>
          </p:cNvPr>
          <p:cNvSpPr>
            <a:spLocks noChangeArrowheads="1"/>
          </p:cNvSpPr>
          <p:nvPr/>
        </p:nvSpPr>
        <p:spPr bwMode="auto">
          <a:xfrm>
            <a:off x="2555775" y="4456629"/>
            <a:ext cx="6257909" cy="569387"/>
          </a:xfrm>
          <a:prstGeom prst="rect">
            <a:avLst/>
          </a:prstGeom>
          <a:noFill/>
          <a:ln>
            <a:noFill/>
          </a:ln>
          <a:effectLst/>
        </p:spPr>
        <p:txBody>
          <a:bodyPr wrap="square" lIns="67500" tIns="0" rIns="675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pPr>
            <a:r>
              <a:rPr lang="de-DE" altLang="de-DE" dirty="0">
                <a:ea typeface="ＭＳ Ｐゴシック" pitchFamily="34" charset="-128"/>
              </a:rPr>
              <a:t>Privatrente</a:t>
            </a:r>
          </a:p>
          <a:p>
            <a:pPr marL="285750" indent="-285750" eaLnBrk="1" hangingPunct="1">
              <a:spcBef>
                <a:spcPts val="600"/>
              </a:spcBef>
              <a:buClr>
                <a:schemeClr val="tx1"/>
              </a:buClr>
              <a:buSzPct val="100000"/>
              <a:buFont typeface="Wingdings" panose="05000000000000000000" pitchFamily="2" charset="2"/>
              <a:buChar char="§"/>
            </a:pPr>
            <a:r>
              <a:rPr lang="de-DE" altLang="de-DE" b="0" dirty="0">
                <a:ea typeface="ＭＳ Ｐゴシック" pitchFamily="34" charset="-128"/>
              </a:rPr>
              <a:t>Möglich inkl. Entnahmeplan</a:t>
            </a:r>
          </a:p>
        </p:txBody>
      </p:sp>
      <p:sp>
        <p:nvSpPr>
          <p:cNvPr id="24" name="Rectangle 9">
            <a:extLst>
              <a:ext uri="{FF2B5EF4-FFF2-40B4-BE49-F238E27FC236}">
                <a16:creationId xmlns:a16="http://schemas.microsoft.com/office/drawing/2014/main" id="{D9FDB895-3CBF-4B00-9A68-CBAEF59AFC73}"/>
              </a:ext>
            </a:extLst>
          </p:cNvPr>
          <p:cNvSpPr>
            <a:spLocks noChangeArrowheads="1"/>
          </p:cNvSpPr>
          <p:nvPr/>
        </p:nvSpPr>
        <p:spPr bwMode="auto">
          <a:xfrm>
            <a:off x="2555775" y="2315636"/>
            <a:ext cx="6257909" cy="569387"/>
          </a:xfrm>
          <a:prstGeom prst="rect">
            <a:avLst/>
          </a:prstGeom>
          <a:noFill/>
          <a:ln>
            <a:noFill/>
          </a:ln>
          <a:effectLst/>
        </p:spPr>
        <p:txBody>
          <a:bodyPr wrap="square" lIns="67500" tIns="0" rIns="675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450"/>
              </a:spcBef>
              <a:buClr>
                <a:srgbClr val="D50018"/>
              </a:buClr>
              <a:buSzPct val="120000"/>
            </a:pPr>
            <a:r>
              <a:rPr lang="de-DE" altLang="de-DE" dirty="0">
                <a:ea typeface="ＭＳ Ｐゴシック" pitchFamily="34" charset="-128"/>
              </a:rPr>
              <a:t>Basisrente</a:t>
            </a:r>
            <a:endParaRPr lang="de-DE" altLang="de-DE" sz="900" dirty="0">
              <a:ea typeface="ＭＳ Ｐゴシック" pitchFamily="34" charset="-128"/>
            </a:endParaRPr>
          </a:p>
          <a:p>
            <a:pPr marL="285750" indent="-285750" eaLnBrk="1" hangingPunct="1">
              <a:spcBef>
                <a:spcPts val="600"/>
              </a:spcBef>
              <a:buClr>
                <a:schemeClr val="tx1"/>
              </a:buClr>
              <a:buSzPct val="100000"/>
              <a:buFont typeface="Wingdings" panose="05000000000000000000" pitchFamily="2" charset="2"/>
              <a:buChar char="§"/>
            </a:pPr>
            <a:r>
              <a:rPr lang="de-DE" altLang="de-DE" b="0" dirty="0">
                <a:ea typeface="ＭＳ Ｐゴシック" pitchFamily="34" charset="-128"/>
              </a:rPr>
              <a:t>Gesetzlich nicht zulässig</a:t>
            </a:r>
          </a:p>
        </p:txBody>
      </p:sp>
    </p:spTree>
    <p:extLst>
      <p:ext uri="{BB962C8B-B14F-4D97-AF65-F5344CB8AC3E}">
        <p14:creationId xmlns:p14="http://schemas.microsoft.com/office/powerpoint/2010/main" val="3209628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03F9BE01-EC7E-45BC-8682-285242C1CA69}"/>
              </a:ext>
            </a:extLst>
          </p:cNvPr>
          <p:cNvSpPr/>
          <p:nvPr/>
        </p:nvSpPr>
        <p:spPr>
          <a:xfrm>
            <a:off x="330315" y="1880826"/>
            <a:ext cx="8496299" cy="1967356"/>
          </a:xfrm>
          <a:prstGeom prst="rect">
            <a:avLst/>
          </a:prstGeom>
          <a:solidFill>
            <a:srgbClr val="D0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7" name="Rechteck 6">
            <a:extLst>
              <a:ext uri="{FF2B5EF4-FFF2-40B4-BE49-F238E27FC236}">
                <a16:creationId xmlns:a16="http://schemas.microsoft.com/office/drawing/2014/main" id="{D02384C0-375A-4E76-A55E-AA3521D217D3}"/>
              </a:ext>
            </a:extLst>
          </p:cNvPr>
          <p:cNvSpPr/>
          <p:nvPr/>
        </p:nvSpPr>
        <p:spPr>
          <a:xfrm>
            <a:off x="330315" y="4021819"/>
            <a:ext cx="8496299" cy="1967356"/>
          </a:xfrm>
          <a:prstGeom prst="rect">
            <a:avLst/>
          </a:prstGeom>
          <a:solidFill>
            <a:srgbClr val="DDEA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gn="l">
              <a:lnSpc>
                <a:spcPct val="104000"/>
              </a:lnSpc>
              <a:spcBef>
                <a:spcPts val="600"/>
              </a:spcBef>
              <a:buFont typeface="Wingdings" panose="05000000000000000000" pitchFamily="2" charset="2"/>
              <a:buChar char="§"/>
            </a:pPr>
            <a:endParaRPr lang="de-DE" sz="1600" dirty="0" err="1"/>
          </a:p>
        </p:txBody>
      </p:sp>
      <p:sp>
        <p:nvSpPr>
          <p:cNvPr id="2" name="Titel 1">
            <a:extLst>
              <a:ext uri="{FF2B5EF4-FFF2-40B4-BE49-F238E27FC236}">
                <a16:creationId xmlns:a16="http://schemas.microsoft.com/office/drawing/2014/main" id="{0180A499-2E26-4E33-A703-98C19480BD58}"/>
              </a:ext>
            </a:extLst>
          </p:cNvPr>
          <p:cNvSpPr>
            <a:spLocks noGrp="1"/>
          </p:cNvSpPr>
          <p:nvPr>
            <p:ph type="title"/>
          </p:nvPr>
        </p:nvSpPr>
        <p:spPr/>
        <p:txBody>
          <a:bodyPr/>
          <a:lstStyle/>
          <a:p>
            <a:r>
              <a:rPr lang="de-DE" dirty="0"/>
              <a:t>Basisrente vs. Privatrente – </a:t>
            </a:r>
            <a:br>
              <a:rPr lang="de-DE" dirty="0"/>
            </a:br>
            <a:r>
              <a:rPr lang="de-DE" dirty="0"/>
              <a:t>wichtigste Unterschiede im Überblick.</a:t>
            </a:r>
          </a:p>
        </p:txBody>
      </p:sp>
      <p:sp>
        <p:nvSpPr>
          <p:cNvPr id="3" name="Fußzeilenplatzhalter 2">
            <a:extLst>
              <a:ext uri="{FF2B5EF4-FFF2-40B4-BE49-F238E27FC236}">
                <a16:creationId xmlns:a16="http://schemas.microsoft.com/office/drawing/2014/main" id="{6A105FF8-032C-4BE9-9E95-221EB903185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6729"/>
                </a:solidFill>
                <a:effectLst/>
                <a:uLnTx/>
                <a:uFillTx/>
                <a:latin typeface="Arial"/>
                <a:ea typeface="+mn-ea"/>
                <a:cs typeface="+mn-cs"/>
              </a:rPr>
              <a:t>HDI CleverInvest Basisrente | Schulungs-Unterlage | Januar 2023</a:t>
            </a:r>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7F7BDD44-1649-46A8-A51E-82BE9652C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6429F-8EBA-4254-B9C8-295228AFE7F1}" type="slidenum">
              <a:rPr kumimoji="0" lang="de-DE" sz="900" b="0" i="0" u="none" strike="noStrike" kern="1200" cap="none" spc="0" normalizeH="0" baseline="0" noProof="0" smtClean="0">
                <a:ln>
                  <a:noFill/>
                </a:ln>
                <a:solidFill>
                  <a:srgbClr val="00672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6" name="Textplatzhalter 5">
            <a:extLst>
              <a:ext uri="{FF2B5EF4-FFF2-40B4-BE49-F238E27FC236}">
                <a16:creationId xmlns:a16="http://schemas.microsoft.com/office/drawing/2014/main" id="{37CEF898-48B3-4DBF-9FBE-7ABBBE2F3A5C}"/>
              </a:ext>
            </a:extLst>
          </p:cNvPr>
          <p:cNvSpPr>
            <a:spLocks noGrp="1"/>
          </p:cNvSpPr>
          <p:nvPr>
            <p:ph type="body" sz="quarter" idx="14"/>
          </p:nvPr>
        </p:nvSpPr>
        <p:spPr>
          <a:xfrm>
            <a:off x="323528" y="1268760"/>
            <a:ext cx="8496300" cy="238783"/>
          </a:xfrm>
        </p:spPr>
        <p:txBody>
          <a:bodyPr/>
          <a:lstStyle/>
          <a:p>
            <a:r>
              <a:rPr lang="de-DE" dirty="0"/>
              <a:t>Rentenbezugsformen:</a:t>
            </a:r>
          </a:p>
        </p:txBody>
      </p:sp>
      <p:pic>
        <p:nvPicPr>
          <p:cNvPr id="15" name="Grafik 14">
            <a:extLst>
              <a:ext uri="{FF2B5EF4-FFF2-40B4-BE49-F238E27FC236}">
                <a16:creationId xmlns:a16="http://schemas.microsoft.com/office/drawing/2014/main" id="{CC3ECF00-8245-4CB1-BE8A-E23FC699806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pic>
        <p:nvPicPr>
          <p:cNvPr id="18" name="Picture 2">
            <a:extLst>
              <a:ext uri="{FF2B5EF4-FFF2-40B4-BE49-F238E27FC236}">
                <a16:creationId xmlns:a16="http://schemas.microsoft.com/office/drawing/2014/main" id="{6A69509D-9300-4000-92AC-D5AC3EA0FCE6}"/>
              </a:ext>
            </a:extLst>
          </p:cNvPr>
          <p:cNvPicPr preferRelativeResize="0">
            <a:picLocks noChangeArrowheads="1"/>
          </p:cNvPicPr>
          <p:nvPr/>
        </p:nvPicPr>
        <p:blipFill rotWithShape="1">
          <a:blip r:embed="rId4" cstate="print">
            <a:extLst>
              <a:ext uri="{28A0092B-C50C-407E-A947-70E740481C1C}">
                <a14:useLocalDpi xmlns:a14="http://schemas.microsoft.com/office/drawing/2010/main"/>
              </a:ext>
            </a:extLst>
          </a:blip>
          <a:srcRect t="-310"/>
          <a:stretch/>
        </p:blipFill>
        <p:spPr bwMode="auto">
          <a:xfrm>
            <a:off x="329795" y="4021819"/>
            <a:ext cx="1967356" cy="1967356"/>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a:extLst>
              <a:ext uri="{FF2B5EF4-FFF2-40B4-BE49-F238E27FC236}">
                <a16:creationId xmlns:a16="http://schemas.microsoft.com/office/drawing/2014/main" id="{E6796600-47B0-4368-BA1F-CC0EDE6AAA12}"/>
              </a:ext>
            </a:extLst>
          </p:cNvPr>
          <p:cNvPicPr preferRelativeResize="0">
            <a:picLocks/>
          </p:cNvPicPr>
          <p:nvPr/>
        </p:nvPicPr>
        <p:blipFill rotWithShape="1">
          <a:blip r:embed="rId5" cstate="print">
            <a:extLst>
              <a:ext uri="{28A0092B-C50C-407E-A947-70E740481C1C}">
                <a14:useLocalDpi xmlns:a14="http://schemas.microsoft.com/office/drawing/2010/main"/>
              </a:ext>
            </a:extLst>
          </a:blip>
          <a:srcRect/>
          <a:stretch/>
        </p:blipFill>
        <p:spPr>
          <a:xfrm flipH="1">
            <a:off x="329795" y="1880826"/>
            <a:ext cx="1967356" cy="1967356"/>
          </a:xfrm>
          <a:prstGeom prst="rect">
            <a:avLst/>
          </a:prstGeom>
        </p:spPr>
      </p:pic>
      <p:sp>
        <p:nvSpPr>
          <p:cNvPr id="23" name="Rectangle 9">
            <a:extLst>
              <a:ext uri="{FF2B5EF4-FFF2-40B4-BE49-F238E27FC236}">
                <a16:creationId xmlns:a16="http://schemas.microsoft.com/office/drawing/2014/main" id="{8CD892B8-CFD4-4B22-BD8A-AFAD27FB13C4}"/>
              </a:ext>
            </a:extLst>
          </p:cNvPr>
          <p:cNvSpPr>
            <a:spLocks noChangeArrowheads="1"/>
          </p:cNvSpPr>
          <p:nvPr/>
        </p:nvSpPr>
        <p:spPr bwMode="auto">
          <a:xfrm>
            <a:off x="2555775" y="4397639"/>
            <a:ext cx="6257909" cy="1215717"/>
          </a:xfrm>
          <a:prstGeom prst="rect">
            <a:avLst/>
          </a:prstGeom>
          <a:noFill/>
          <a:ln>
            <a:noFill/>
          </a:ln>
          <a:effectLst/>
        </p:spPr>
        <p:txBody>
          <a:bodyPr wrap="square" lIns="67500" tIns="0" rIns="675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600"/>
              </a:spcBef>
              <a:buClr>
                <a:srgbClr val="D50018"/>
              </a:buClr>
              <a:buSzPct val="120000"/>
            </a:pPr>
            <a:r>
              <a:rPr lang="de-DE" altLang="de-DE" dirty="0">
                <a:ea typeface="ＭＳ Ｐゴシック" pitchFamily="34" charset="-128"/>
              </a:rPr>
              <a:t>Privatrente</a:t>
            </a:r>
          </a:p>
          <a:p>
            <a:pPr marL="285750" indent="-285750" eaLnBrk="1" hangingPunct="1">
              <a:spcBef>
                <a:spcPts val="600"/>
              </a:spcBef>
              <a:buClr>
                <a:schemeClr val="tx1"/>
              </a:buClr>
              <a:buSzPct val="100000"/>
              <a:buFont typeface="Wingdings" panose="05000000000000000000" pitchFamily="2" charset="2"/>
              <a:buChar char="§"/>
            </a:pPr>
            <a:r>
              <a:rPr lang="de-DE" altLang="de-DE" b="0" dirty="0">
                <a:ea typeface="ＭＳ Ｐゴシック" pitchFamily="34" charset="-128"/>
              </a:rPr>
              <a:t>Klassischer Rentenbezug mit Rentengarantiezeit bis Alter 90</a:t>
            </a:r>
          </a:p>
          <a:p>
            <a:pPr marL="285750" indent="-285750" eaLnBrk="1" hangingPunct="1">
              <a:spcBef>
                <a:spcPts val="600"/>
              </a:spcBef>
              <a:buClr>
                <a:schemeClr val="tx1"/>
              </a:buClr>
              <a:buSzPct val="100000"/>
              <a:buFont typeface="Wingdings" panose="05000000000000000000" pitchFamily="2" charset="2"/>
              <a:buChar char="§"/>
            </a:pPr>
            <a:r>
              <a:rPr lang="de-DE" altLang="de-DE" b="0" dirty="0">
                <a:ea typeface="ＭＳ Ｐゴシック" pitchFamily="34" charset="-128"/>
              </a:rPr>
              <a:t>Flexibler Rentenbezug</a:t>
            </a:r>
          </a:p>
          <a:p>
            <a:pPr marL="285750" indent="-285750" eaLnBrk="1" hangingPunct="1">
              <a:spcBef>
                <a:spcPts val="600"/>
              </a:spcBef>
              <a:buClr>
                <a:schemeClr val="tx1"/>
              </a:buClr>
              <a:buSzPct val="100000"/>
              <a:buFont typeface="Wingdings" panose="05000000000000000000" pitchFamily="2" charset="2"/>
              <a:buChar char="§"/>
            </a:pPr>
            <a:r>
              <a:rPr lang="de-DE" altLang="de-DE" b="0" dirty="0">
                <a:ea typeface="ＭＳ Ｐゴシック" pitchFamily="34" charset="-128"/>
              </a:rPr>
              <a:t>Flexibler fondsgebundener Rentenbezug</a:t>
            </a:r>
          </a:p>
        </p:txBody>
      </p:sp>
      <p:sp>
        <p:nvSpPr>
          <p:cNvPr id="24" name="Rectangle 9">
            <a:extLst>
              <a:ext uri="{FF2B5EF4-FFF2-40B4-BE49-F238E27FC236}">
                <a16:creationId xmlns:a16="http://schemas.microsoft.com/office/drawing/2014/main" id="{D9FDB895-3CBF-4B00-9A68-CBAEF59AFC73}"/>
              </a:ext>
            </a:extLst>
          </p:cNvPr>
          <p:cNvSpPr>
            <a:spLocks noChangeArrowheads="1"/>
          </p:cNvSpPr>
          <p:nvPr/>
        </p:nvSpPr>
        <p:spPr bwMode="auto">
          <a:xfrm>
            <a:off x="2555775" y="2172007"/>
            <a:ext cx="6257909" cy="1384995"/>
          </a:xfrm>
          <a:prstGeom prst="rect">
            <a:avLst/>
          </a:prstGeom>
          <a:noFill/>
          <a:ln>
            <a:noFill/>
          </a:ln>
          <a:effectLst/>
        </p:spPr>
        <p:txBody>
          <a:bodyPr wrap="square" lIns="67500" tIns="0" rIns="675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eaLnBrk="1" hangingPunct="1">
              <a:spcBef>
                <a:spcPts val="450"/>
              </a:spcBef>
              <a:buClr>
                <a:srgbClr val="D50018"/>
              </a:buClr>
              <a:buSzPct val="120000"/>
            </a:pPr>
            <a:r>
              <a:rPr lang="de-DE" altLang="de-DE" dirty="0">
                <a:ea typeface="ＭＳ Ｐゴシック" pitchFamily="34" charset="-128"/>
              </a:rPr>
              <a:t>Basisrente</a:t>
            </a:r>
            <a:endParaRPr lang="de-DE" altLang="de-DE" sz="900" dirty="0">
              <a:ea typeface="ＭＳ Ｐゴシック" pitchFamily="34" charset="-128"/>
            </a:endParaRPr>
          </a:p>
          <a:p>
            <a:pPr marL="285750" indent="-285750" eaLnBrk="1" hangingPunct="1">
              <a:spcBef>
                <a:spcPts val="600"/>
              </a:spcBef>
              <a:buClr>
                <a:schemeClr val="tx1"/>
              </a:buClr>
              <a:buSzPct val="100000"/>
              <a:buFont typeface="Wingdings" panose="05000000000000000000" pitchFamily="2" charset="2"/>
              <a:buChar char="§"/>
            </a:pPr>
            <a:r>
              <a:rPr lang="de-DE" altLang="de-DE" b="0" dirty="0">
                <a:ea typeface="ＭＳ Ｐゴシック" pitchFamily="34" charset="-128"/>
              </a:rPr>
              <a:t>Klassischer Rentenbezug mit Rentengarantiezeit </a:t>
            </a:r>
            <a:br>
              <a:rPr lang="de-DE" altLang="de-DE" b="0" dirty="0">
                <a:ea typeface="ＭＳ Ｐゴシック" pitchFamily="34" charset="-128"/>
              </a:rPr>
            </a:br>
            <a:r>
              <a:rPr lang="de-DE" altLang="de-DE" b="0" dirty="0">
                <a:ea typeface="ＭＳ Ｐゴシック" pitchFamily="34" charset="-128"/>
              </a:rPr>
              <a:t>bis Alter 95 (dynamisch, teildynamisch)</a:t>
            </a:r>
          </a:p>
          <a:p>
            <a:pPr marL="285750" indent="-285750" eaLnBrk="1" hangingPunct="1">
              <a:spcBef>
                <a:spcPts val="600"/>
              </a:spcBef>
              <a:buClr>
                <a:schemeClr val="tx1"/>
              </a:buClr>
              <a:buSzPct val="100000"/>
              <a:buFont typeface="Wingdings" panose="05000000000000000000" pitchFamily="2" charset="2"/>
              <a:buChar char="§"/>
            </a:pPr>
            <a:r>
              <a:rPr lang="de-DE" altLang="de-DE" b="0" i="1" dirty="0">
                <a:ea typeface="ＭＳ Ｐゴシック" pitchFamily="34" charset="-128"/>
              </a:rPr>
              <a:t>Hinweis: flexibler (fondsgebundener) </a:t>
            </a:r>
            <a:br>
              <a:rPr lang="de-DE" altLang="de-DE" b="0" i="1" dirty="0">
                <a:ea typeface="ＭＳ Ｐゴシック" pitchFamily="34" charset="-128"/>
              </a:rPr>
            </a:br>
            <a:r>
              <a:rPr lang="de-DE" altLang="de-DE" b="0" i="1" dirty="0">
                <a:ea typeface="ＭＳ Ｐゴシック" pitchFamily="34" charset="-128"/>
              </a:rPr>
              <a:t>Rentenbezug gesetzlich nicht zulässig</a:t>
            </a:r>
          </a:p>
        </p:txBody>
      </p:sp>
    </p:spTree>
    <p:extLst>
      <p:ext uri="{BB962C8B-B14F-4D97-AF65-F5344CB8AC3E}">
        <p14:creationId xmlns:p14="http://schemas.microsoft.com/office/powerpoint/2010/main" val="4124711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76BAF374-826C-4717-ABB6-D86A2A50780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1808560"/>
            <a:ext cx="3535004" cy="3699272"/>
          </a:xfrm>
          <a:prstGeom prst="rect">
            <a:avLst/>
          </a:prstGeom>
        </p:spPr>
      </p:pic>
      <p:sp>
        <p:nvSpPr>
          <p:cNvPr id="2" name="Titel 1">
            <a:extLst>
              <a:ext uri="{FF2B5EF4-FFF2-40B4-BE49-F238E27FC236}">
                <a16:creationId xmlns:a16="http://schemas.microsoft.com/office/drawing/2014/main" id="{9F9EF606-FA50-4673-A4A6-C8054F3C59E5}"/>
              </a:ext>
            </a:extLst>
          </p:cNvPr>
          <p:cNvSpPr>
            <a:spLocks noGrp="1"/>
          </p:cNvSpPr>
          <p:nvPr>
            <p:ph type="title"/>
          </p:nvPr>
        </p:nvSpPr>
        <p:spPr/>
        <p:txBody>
          <a:bodyPr/>
          <a:lstStyle/>
          <a:p>
            <a:r>
              <a:rPr lang="de-DE" dirty="0" err="1"/>
              <a:t>CleverInvest</a:t>
            </a:r>
            <a:r>
              <a:rPr lang="de-DE" dirty="0"/>
              <a:t> Basisrente –</a:t>
            </a:r>
            <a:br>
              <a:rPr lang="de-DE" dirty="0"/>
            </a:br>
            <a:r>
              <a:rPr lang="de-DE" dirty="0"/>
              <a:t>die intelligente Form der Altersvorsorge</a:t>
            </a:r>
          </a:p>
        </p:txBody>
      </p:sp>
      <p:sp>
        <p:nvSpPr>
          <p:cNvPr id="15" name="Rechteck 14">
            <a:extLst>
              <a:ext uri="{FF2B5EF4-FFF2-40B4-BE49-F238E27FC236}">
                <a16:creationId xmlns:a16="http://schemas.microsoft.com/office/drawing/2014/main" id="{18E00F71-58E9-4267-9B26-A6EB51886DE8}"/>
              </a:ext>
            </a:extLst>
          </p:cNvPr>
          <p:cNvSpPr>
            <a:spLocks noChangeAspect="1"/>
          </p:cNvSpPr>
          <p:nvPr/>
        </p:nvSpPr>
        <p:spPr>
          <a:xfrm>
            <a:off x="2268461" y="4208294"/>
            <a:ext cx="1728000" cy="1728000"/>
          </a:xfrm>
          <a:prstGeom prst="rect">
            <a:avLst/>
          </a:prstGeom>
          <a:solidFill>
            <a:schemeClr val="accent3"/>
          </a:solidFill>
          <a:ln w="635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000" tIns="54000" rIns="135000" bIns="135000" numCol="1" spcCol="0" rtlCol="0" fromWordArt="0" anchor="ctr" anchorCtr="0" forceAA="0" compatLnSpc="1">
            <a:prstTxWarp prst="textNoShape">
              <a:avLst/>
            </a:prstTxWarp>
            <a:noAutofit/>
          </a:bodyPr>
          <a:lstStyle/>
          <a:p>
            <a:pPr defTabSz="685800">
              <a:spcBef>
                <a:spcPts val="450"/>
              </a:spcBef>
              <a:defRPr/>
            </a:pPr>
            <a:br>
              <a:rPr lang="de-DE" sz="1500" b="1" dirty="0">
                <a:solidFill>
                  <a:prstClr val="white"/>
                </a:solidFill>
                <a:latin typeface="Arial" panose="020B0604020202020204"/>
              </a:rPr>
            </a:br>
            <a:r>
              <a:rPr lang="de-DE" sz="1350" dirty="0">
                <a:solidFill>
                  <a:prstClr val="white"/>
                </a:solidFill>
                <a:latin typeface="Arial" panose="020B0604020202020204"/>
              </a:rPr>
              <a:t>Mit </a:t>
            </a:r>
            <a:r>
              <a:rPr lang="de-DE" sz="1350" dirty="0" err="1">
                <a:solidFill>
                  <a:prstClr val="white"/>
                </a:solidFill>
                <a:latin typeface="Arial" panose="020B0604020202020204"/>
              </a:rPr>
              <a:t>CleverInvest</a:t>
            </a:r>
            <a:r>
              <a:rPr lang="de-DE" sz="1350" dirty="0">
                <a:solidFill>
                  <a:prstClr val="white"/>
                </a:solidFill>
                <a:latin typeface="Arial" panose="020B0604020202020204"/>
              </a:rPr>
              <a:t> </a:t>
            </a:r>
            <a:r>
              <a:rPr lang="de-DE" sz="2100" b="1" dirty="0">
                <a:solidFill>
                  <a:prstClr val="white"/>
                </a:solidFill>
                <a:latin typeface="Arial" panose="020B0604020202020204"/>
              </a:rPr>
              <a:t>REVOLU-TIONIEREN</a:t>
            </a:r>
            <a:br>
              <a:rPr lang="de-DE" sz="1350" b="1" dirty="0">
                <a:solidFill>
                  <a:prstClr val="white"/>
                </a:solidFill>
                <a:latin typeface="Arial" panose="020B0604020202020204"/>
              </a:rPr>
            </a:br>
            <a:r>
              <a:rPr lang="de-DE" sz="1350" dirty="0">
                <a:solidFill>
                  <a:prstClr val="white"/>
                </a:solidFill>
                <a:latin typeface="Arial" panose="020B0604020202020204"/>
              </a:rPr>
              <a:t>wir den FLV-Markt!</a:t>
            </a:r>
            <a:endParaRPr lang="de-DE" sz="1500" dirty="0">
              <a:solidFill>
                <a:prstClr val="white"/>
              </a:solidFill>
              <a:latin typeface="Arial" panose="020B0604020202020204"/>
            </a:endParaRPr>
          </a:p>
        </p:txBody>
      </p:sp>
      <p:pic>
        <p:nvPicPr>
          <p:cNvPr id="18" name="Grafik 17">
            <a:extLst>
              <a:ext uri="{FF2B5EF4-FFF2-40B4-BE49-F238E27FC236}">
                <a16:creationId xmlns:a16="http://schemas.microsoft.com/office/drawing/2014/main" id="{2A95E581-05A8-4703-AFD2-86D9DCD8B63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98227" y="4337429"/>
            <a:ext cx="235425" cy="235425"/>
          </a:xfrm>
          <a:prstGeom prst="rect">
            <a:avLst/>
          </a:prstGeom>
        </p:spPr>
      </p:pic>
      <p:sp>
        <p:nvSpPr>
          <p:cNvPr id="17" name="Rechteck 16">
            <a:extLst>
              <a:ext uri="{FF2B5EF4-FFF2-40B4-BE49-F238E27FC236}">
                <a16:creationId xmlns:a16="http://schemas.microsoft.com/office/drawing/2014/main" id="{2192B3B5-4948-478F-9507-475003F7D477}"/>
              </a:ext>
            </a:extLst>
          </p:cNvPr>
          <p:cNvSpPr/>
          <p:nvPr/>
        </p:nvSpPr>
        <p:spPr>
          <a:xfrm>
            <a:off x="4437460" y="1819259"/>
            <a:ext cx="4453979" cy="3688573"/>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62000" rIns="27000" rtlCol="0" anchor="ctr"/>
          <a:lstStyle/>
          <a:p>
            <a:pPr algn="ctr" defTabSz="685800">
              <a:defRPr/>
            </a:pPr>
            <a:endParaRPr lang="de-DE" sz="3300" b="1" dirty="0">
              <a:solidFill>
                <a:prstClr val="white"/>
              </a:solidFill>
              <a:latin typeface="Arial"/>
            </a:endParaRPr>
          </a:p>
          <a:p>
            <a:pPr algn="ctr" defTabSz="685800">
              <a:defRPr/>
            </a:pPr>
            <a:endParaRPr lang="de-DE" sz="3300" b="1" dirty="0">
              <a:solidFill>
                <a:prstClr val="white"/>
              </a:solidFill>
              <a:latin typeface="Arial"/>
            </a:endParaRPr>
          </a:p>
          <a:p>
            <a:pPr algn="ctr" defTabSz="685800">
              <a:defRPr/>
            </a:pPr>
            <a:r>
              <a:rPr lang="de-DE" sz="3300" b="1" dirty="0" err="1">
                <a:solidFill>
                  <a:prstClr val="white"/>
                </a:solidFill>
                <a:latin typeface="Arial"/>
              </a:rPr>
              <a:t>CleverInvest</a:t>
            </a:r>
            <a:r>
              <a:rPr lang="de-DE" sz="3300" b="1" dirty="0">
                <a:solidFill>
                  <a:prstClr val="white"/>
                </a:solidFill>
                <a:latin typeface="Arial"/>
              </a:rPr>
              <a:t> Basisrente</a:t>
            </a:r>
          </a:p>
          <a:p>
            <a:pPr algn="ctr" defTabSz="685800">
              <a:defRPr/>
            </a:pPr>
            <a:r>
              <a:rPr lang="de-DE" b="1" dirty="0">
                <a:solidFill>
                  <a:prstClr val="white"/>
                </a:solidFill>
                <a:latin typeface="Arial"/>
              </a:rPr>
              <a:t> </a:t>
            </a:r>
            <a:endParaRPr lang="de-DE" sz="3300" b="1" dirty="0">
              <a:solidFill>
                <a:prstClr val="white"/>
              </a:solidFill>
              <a:latin typeface="Arial"/>
            </a:endParaRPr>
          </a:p>
          <a:p>
            <a:pPr algn="ctr" defTabSz="685800">
              <a:defRPr/>
            </a:pPr>
            <a:r>
              <a:rPr lang="de-DE" sz="2700" dirty="0">
                <a:solidFill>
                  <a:prstClr val="white"/>
                </a:solidFill>
                <a:latin typeface="Arial"/>
              </a:rPr>
              <a:t>Top-Positionierung </a:t>
            </a:r>
            <a:br>
              <a:rPr lang="de-DE" sz="2700" dirty="0">
                <a:solidFill>
                  <a:prstClr val="white"/>
                </a:solidFill>
                <a:latin typeface="Arial"/>
              </a:rPr>
            </a:br>
            <a:r>
              <a:rPr lang="de-DE" sz="2700" dirty="0">
                <a:solidFill>
                  <a:prstClr val="white"/>
                </a:solidFill>
                <a:latin typeface="Arial"/>
              </a:rPr>
              <a:t>im Wettbewerbsvergleich auch 2023</a:t>
            </a:r>
          </a:p>
          <a:p>
            <a:pPr algn="ctr" defTabSz="685800">
              <a:defRPr/>
            </a:pPr>
            <a:r>
              <a:rPr lang="de-DE" sz="1500" dirty="0">
                <a:solidFill>
                  <a:prstClr val="white"/>
                </a:solidFill>
                <a:latin typeface="Arial"/>
              </a:rPr>
              <a:t>…</a:t>
            </a:r>
            <a:endParaRPr lang="de-DE" sz="1050" dirty="0">
              <a:solidFill>
                <a:prstClr val="white"/>
              </a:solidFill>
              <a:latin typeface="Arial"/>
            </a:endParaRPr>
          </a:p>
        </p:txBody>
      </p:sp>
      <p:pic>
        <p:nvPicPr>
          <p:cNvPr id="13" name="Grafik 12">
            <a:extLst>
              <a:ext uri="{FF2B5EF4-FFF2-40B4-BE49-F238E27FC236}">
                <a16:creationId xmlns:a16="http://schemas.microsoft.com/office/drawing/2014/main" id="{D76E6D9D-6CCE-449E-80D8-511FC1570D86}"/>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02953" y="2096638"/>
            <a:ext cx="922992" cy="820436"/>
          </a:xfrm>
          <a:prstGeom prst="rect">
            <a:avLst/>
          </a:prstGeom>
        </p:spPr>
      </p:pic>
      <p:sp>
        <p:nvSpPr>
          <p:cNvPr id="19" name="Fußzeilenplatzhalter 2">
            <a:extLst>
              <a:ext uri="{FF2B5EF4-FFF2-40B4-BE49-F238E27FC236}">
                <a16:creationId xmlns:a16="http://schemas.microsoft.com/office/drawing/2014/main" id="{EE16DEE6-496E-4EBD-8F2F-63DD0DA8389E}"/>
              </a:ext>
            </a:extLst>
          </p:cNvPr>
          <p:cNvSpPr txBox="1">
            <a:spLocks/>
          </p:cNvSpPr>
          <p:nvPr/>
        </p:nvSpPr>
        <p:spPr bwMode="gray">
          <a:xfrm>
            <a:off x="1259632" y="6510241"/>
            <a:ext cx="7163172" cy="138499"/>
          </a:xfrm>
          <a:prstGeom prst="rect">
            <a:avLst/>
          </a:prstGeom>
        </p:spPr>
        <p:txBody>
          <a:bodyPr vert="horz" wrap="square" lIns="0" tIns="0" rIns="0" bIns="0" rtlCol="0" anchor="ctr">
            <a:spAutoFit/>
          </a:bodyPr>
          <a:lstStyle>
            <a:defPPr>
              <a:defRPr lang="de-DE"/>
            </a:defPPr>
            <a:lvl1pPr marL="0" algn="r" defTabSz="914400" rtl="0" eaLnBrk="1" latinLnBrk="0" hangingPunct="1">
              <a:lnSpc>
                <a:spcPct val="100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6729"/>
                </a:solidFill>
                <a:effectLst/>
                <a:uLnTx/>
                <a:uFillTx/>
                <a:latin typeface="Arial"/>
                <a:ea typeface="+mn-ea"/>
                <a:cs typeface="+mn-cs"/>
              </a:rPr>
              <a:t>HDI CleverInvest | Schulungs-Unterlage | Referent | Juli 2022</a:t>
            </a:r>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20" name="Foliennummernplatzhalter 3">
            <a:extLst>
              <a:ext uri="{FF2B5EF4-FFF2-40B4-BE49-F238E27FC236}">
                <a16:creationId xmlns:a16="http://schemas.microsoft.com/office/drawing/2014/main" id="{B47ED674-DFC5-4E14-8C4C-E822D6B58ACB}"/>
              </a:ext>
            </a:extLst>
          </p:cNvPr>
          <p:cNvSpPr txBox="1">
            <a:spLocks/>
          </p:cNvSpPr>
          <p:nvPr/>
        </p:nvSpPr>
        <p:spPr bwMode="gray">
          <a:xfrm>
            <a:off x="8496437" y="6510241"/>
            <a:ext cx="324036" cy="138499"/>
          </a:xfrm>
          <a:prstGeom prst="rect">
            <a:avLst/>
          </a:prstGeom>
        </p:spPr>
        <p:txBody>
          <a:bodyPr vert="horz" wrap="square" lIns="0" tIns="0" rIns="0" bIns="0" rtlCol="0" anchor="ctr">
            <a:spAutoFit/>
          </a:bodyPr>
          <a:lstStyle>
            <a:defPPr>
              <a:defRPr lang="de-DE"/>
            </a:defPPr>
            <a:lvl1pPr marL="0" algn="r" defTabSz="914400" rtl="0" eaLnBrk="1" latinLnBrk="0" hangingPunct="1">
              <a:lnSpc>
                <a:spcPct val="100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C6429F-8EBA-4254-B9C8-295228AFE7F1}" type="slidenum">
              <a:rPr kumimoji="0" lang="de-DE" sz="900" b="0" i="0" u="none" strike="noStrike" kern="1200" cap="none" spc="0" normalizeH="0" baseline="0" noProof="0" smtClean="0">
                <a:ln>
                  <a:noFill/>
                </a:ln>
                <a:solidFill>
                  <a:srgbClr val="00672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3" name="Fußzeilenplatzhalter 2">
            <a:extLst>
              <a:ext uri="{FF2B5EF4-FFF2-40B4-BE49-F238E27FC236}">
                <a16:creationId xmlns:a16="http://schemas.microsoft.com/office/drawing/2014/main" id="{7E24B921-2B5D-4478-9BB5-E42C10951BAA}"/>
              </a:ext>
            </a:extLst>
          </p:cNvPr>
          <p:cNvSpPr>
            <a:spLocks noGrp="1"/>
          </p:cNvSpPr>
          <p:nvPr>
            <p:ph type="ftr" sz="quarter" idx="11"/>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42EC83FD-B4C4-474C-BC59-4DF445A88A13}"/>
              </a:ext>
            </a:extLst>
          </p:cNvPr>
          <p:cNvSpPr>
            <a:spLocks noGrp="1"/>
          </p:cNvSpPr>
          <p:nvPr>
            <p:ph type="sldNum" sz="quarter" idx="12"/>
          </p:nvPr>
        </p:nvSpPr>
        <p:spPr/>
        <p:txBody>
          <a:bodyPr/>
          <a:lstStyle/>
          <a:p>
            <a:fld id="{7EC6429F-8EBA-4254-B9C8-295228AFE7F1}" type="slidenum">
              <a:rPr lang="de-DE" smtClean="0"/>
              <a:pPr/>
              <a:t>25</a:t>
            </a:fld>
            <a:endParaRPr lang="de-DE" dirty="0"/>
          </a:p>
        </p:txBody>
      </p:sp>
    </p:spTree>
    <p:extLst>
      <p:ext uri="{BB962C8B-B14F-4D97-AF65-F5344CB8AC3E}">
        <p14:creationId xmlns:p14="http://schemas.microsoft.com/office/powerpoint/2010/main" val="32364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elle 5">
            <a:extLst>
              <a:ext uri="{FF2B5EF4-FFF2-40B4-BE49-F238E27FC236}">
                <a16:creationId xmlns:a16="http://schemas.microsoft.com/office/drawing/2014/main" id="{FF3226CE-8B6B-44BD-A514-702B7FD3269E}"/>
              </a:ext>
            </a:extLst>
          </p:cNvPr>
          <p:cNvGraphicFramePr>
            <a:graphicFrameLocks noGrp="1"/>
          </p:cNvGraphicFramePr>
          <p:nvPr>
            <p:extLst>
              <p:ext uri="{D42A27DB-BD31-4B8C-83A1-F6EECF244321}">
                <p14:modId xmlns:p14="http://schemas.microsoft.com/office/powerpoint/2010/main" val="1967568105"/>
              </p:ext>
            </p:extLst>
          </p:nvPr>
        </p:nvGraphicFramePr>
        <p:xfrm>
          <a:off x="251520" y="1628800"/>
          <a:ext cx="8518404" cy="3650673"/>
        </p:xfrm>
        <a:graphic>
          <a:graphicData uri="http://schemas.openxmlformats.org/drawingml/2006/table">
            <a:tbl>
              <a:tblPr firstRow="1" bandRow="1">
                <a:tableStyleId>{5C22544A-7EE6-4342-B048-85BDC9FD1C3A}</a:tableStyleId>
              </a:tblPr>
              <a:tblGrid>
                <a:gridCol w="2789789">
                  <a:extLst>
                    <a:ext uri="{9D8B030D-6E8A-4147-A177-3AD203B41FA5}">
                      <a16:colId xmlns:a16="http://schemas.microsoft.com/office/drawing/2014/main" val="1515799316"/>
                    </a:ext>
                  </a:extLst>
                </a:gridCol>
                <a:gridCol w="1145723">
                  <a:extLst>
                    <a:ext uri="{9D8B030D-6E8A-4147-A177-3AD203B41FA5}">
                      <a16:colId xmlns:a16="http://schemas.microsoft.com/office/drawing/2014/main" val="1813037290"/>
                    </a:ext>
                  </a:extLst>
                </a:gridCol>
                <a:gridCol w="1145723">
                  <a:extLst>
                    <a:ext uri="{9D8B030D-6E8A-4147-A177-3AD203B41FA5}">
                      <a16:colId xmlns:a16="http://schemas.microsoft.com/office/drawing/2014/main" val="3701514355"/>
                    </a:ext>
                  </a:extLst>
                </a:gridCol>
                <a:gridCol w="1145723">
                  <a:extLst>
                    <a:ext uri="{9D8B030D-6E8A-4147-A177-3AD203B41FA5}">
                      <a16:colId xmlns:a16="http://schemas.microsoft.com/office/drawing/2014/main" val="598277777"/>
                    </a:ext>
                  </a:extLst>
                </a:gridCol>
                <a:gridCol w="1145723">
                  <a:extLst>
                    <a:ext uri="{9D8B030D-6E8A-4147-A177-3AD203B41FA5}">
                      <a16:colId xmlns:a16="http://schemas.microsoft.com/office/drawing/2014/main" val="2274324586"/>
                    </a:ext>
                  </a:extLst>
                </a:gridCol>
                <a:gridCol w="1145723">
                  <a:extLst>
                    <a:ext uri="{9D8B030D-6E8A-4147-A177-3AD203B41FA5}">
                      <a16:colId xmlns:a16="http://schemas.microsoft.com/office/drawing/2014/main" val="1306237408"/>
                    </a:ext>
                  </a:extLst>
                </a:gridCol>
              </a:tblGrid>
              <a:tr h="1140019">
                <a:tc rowSpan="2">
                  <a:txBody>
                    <a:bodyPr/>
                    <a:lstStyle/>
                    <a:p>
                      <a:pPr algn="l"/>
                      <a:r>
                        <a:rPr lang="de-DE" sz="1800" dirty="0">
                          <a:solidFill>
                            <a:schemeClr val="bg1"/>
                          </a:solidFill>
                        </a:rPr>
                        <a:t>Mögliche </a:t>
                      </a:r>
                    </a:p>
                    <a:p>
                      <a:pPr marL="0" marR="0" lvl="0" indent="0" algn="l" defTabSz="914400" rtl="0" eaLnBrk="1" fontAlgn="auto" latinLnBrk="0" hangingPunct="1">
                        <a:lnSpc>
                          <a:spcPct val="115000"/>
                        </a:lnSpc>
                        <a:spcBef>
                          <a:spcPts val="0"/>
                        </a:spcBef>
                        <a:spcAft>
                          <a:spcPts val="0"/>
                        </a:spcAft>
                        <a:buClrTx/>
                        <a:buSzTx/>
                        <a:buFontTx/>
                        <a:buNone/>
                        <a:tabLst/>
                        <a:defRPr/>
                      </a:pPr>
                      <a:r>
                        <a:rPr lang="de-DE" sz="1800" dirty="0">
                          <a:solidFill>
                            <a:schemeClr val="bg1"/>
                          </a:solidFill>
                        </a:rPr>
                        <a:t>Rente </a:t>
                      </a:r>
                      <a:r>
                        <a:rPr kumimoji="0" lang="de-DE" sz="1200" b="0" i="0" u="none" strike="noStrike" kern="1200" cap="none" spc="0" normalizeH="0" baseline="0" noProof="0" dirty="0">
                          <a:ln>
                            <a:noFill/>
                          </a:ln>
                          <a:solidFill>
                            <a:prstClr val="white"/>
                          </a:solidFill>
                          <a:effectLst/>
                          <a:uLnTx/>
                          <a:uFillTx/>
                          <a:latin typeface="+mn-lt"/>
                          <a:ea typeface="+mn-ea"/>
                          <a:cs typeface="+mn-cs"/>
                        </a:rPr>
                        <a:t>(teildynamisch)</a:t>
                      </a:r>
                      <a:br>
                        <a:rPr lang="de-DE" sz="2000" dirty="0">
                          <a:solidFill>
                            <a:schemeClr val="bg1"/>
                          </a:solidFill>
                        </a:rPr>
                      </a:br>
                      <a:r>
                        <a:rPr kumimoji="0" lang="de-DE" sz="1100" b="1" i="0" u="none" strike="noStrike" kern="1200" cap="none" spc="-30" normalizeH="0" baseline="0" noProof="0" dirty="0">
                          <a:ln>
                            <a:noFill/>
                          </a:ln>
                          <a:solidFill>
                            <a:schemeClr val="bg1"/>
                          </a:solidFill>
                          <a:effectLst/>
                          <a:uLnTx/>
                          <a:uFillTx/>
                          <a:latin typeface="Arial" panose="020B0604020202020204" pitchFamily="34" charset="0"/>
                          <a:cs typeface="+mn-cs"/>
                        </a:rPr>
                        <a:t>Fonds: </a:t>
                      </a:r>
                      <a:br>
                        <a:rPr kumimoji="0" lang="de-DE" sz="1100" b="1" i="0" u="none" strike="noStrike" kern="1200" cap="none" spc="-30" normalizeH="0" baseline="0" noProof="0" dirty="0">
                          <a:ln>
                            <a:noFill/>
                          </a:ln>
                          <a:solidFill>
                            <a:schemeClr val="bg1"/>
                          </a:solidFill>
                          <a:effectLst/>
                          <a:uLnTx/>
                          <a:uFillTx/>
                          <a:latin typeface="Arial" panose="020B0604020202020204" pitchFamily="34" charset="0"/>
                          <a:cs typeface="+mn-cs"/>
                        </a:rPr>
                      </a:br>
                      <a:r>
                        <a:rPr kumimoji="0" lang="en-US" sz="1100" b="0" i="0" u="none" strike="noStrike" kern="1200" cap="none" spc="-30" normalizeH="0" baseline="0" noProof="0" dirty="0">
                          <a:ln>
                            <a:noFill/>
                          </a:ln>
                          <a:solidFill>
                            <a:schemeClr val="bg1"/>
                          </a:solidFill>
                          <a:effectLst/>
                          <a:uLnTx/>
                          <a:uFillTx/>
                          <a:latin typeface="Arial" panose="020B0604020202020204" pitchFamily="34" charset="0"/>
                          <a:cs typeface="+mn-cs"/>
                        </a:rPr>
                        <a:t>iShares Core S&amp;P 500 - B UCITS ETF (Acc)</a:t>
                      </a:r>
                    </a:p>
                  </a:txBody>
                  <a:tcPr marL="202500" marR="51435" marT="25718" marB="2571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gridSpan="5">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mn-lt"/>
                          <a:ea typeface="+mn-ea"/>
                          <a:cs typeface="+mn-cs"/>
                        </a:rPr>
                        <a:t>CleverInvest HARFB22</a:t>
                      </a:r>
                    </a:p>
                  </a:txBody>
                  <a:tcPr marL="51435" marR="51435" marT="25718" marB="2571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de-DE" sz="1200" b="0" kern="1200" dirty="0">
                        <a:solidFill>
                          <a:schemeClr val="lt1"/>
                        </a:solidFill>
                        <a:latin typeface="+mn-lt"/>
                        <a:ea typeface="+mn-ea"/>
                        <a:cs typeface="+mn-cs"/>
                      </a:endParaRP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pPr algn="ctr"/>
                      <a:endParaRPr lang="de-DE" sz="1200" b="0" kern="1200" dirty="0">
                        <a:solidFill>
                          <a:schemeClr val="lt1"/>
                        </a:solidFill>
                        <a:latin typeface="+mn-lt"/>
                        <a:ea typeface="+mn-ea"/>
                        <a:cs typeface="+mn-cs"/>
                      </a:endParaRP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pPr algn="ctr"/>
                      <a:endParaRPr lang="de-DE" sz="1200" b="0" kern="1200" dirty="0">
                        <a:solidFill>
                          <a:schemeClr val="lt1"/>
                        </a:solidFill>
                        <a:latin typeface="+mn-lt"/>
                        <a:ea typeface="+mn-ea"/>
                        <a:cs typeface="+mn-cs"/>
                      </a:endParaRP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pPr algn="ctr"/>
                      <a:endParaRPr lang="de-DE" sz="1200" b="0" kern="1200" dirty="0">
                        <a:solidFill>
                          <a:schemeClr val="lt1"/>
                        </a:solidFill>
                        <a:latin typeface="+mn-lt"/>
                        <a:ea typeface="+mn-ea"/>
                        <a:cs typeface="+mn-cs"/>
                      </a:endParaRP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384658985"/>
                  </a:ext>
                </a:extLst>
              </a:tr>
              <a:tr h="687122">
                <a:tc vMerge="1">
                  <a:txBody>
                    <a:bodyPr/>
                    <a:lstStyle/>
                    <a:p>
                      <a:endParaRPr lang="de-DE"/>
                    </a:p>
                  </a:txBody>
                  <a:tcPr/>
                </a:tc>
                <a:tc>
                  <a:txBody>
                    <a:bodyPr/>
                    <a:lstStyle/>
                    <a:p>
                      <a:pPr algn="ctr" fontAlgn="ctr"/>
                      <a:r>
                        <a:rPr lang="de-DE" sz="1200" b="0" u="none" strike="noStrike" dirty="0">
                          <a:solidFill>
                            <a:schemeClr val="bg1"/>
                          </a:solidFill>
                          <a:effectLst/>
                        </a:rPr>
                        <a:t>15 </a:t>
                      </a:r>
                    </a:p>
                    <a:p>
                      <a:pPr algn="ctr" fontAlgn="ctr"/>
                      <a:r>
                        <a:rPr lang="de-DE" sz="1200" b="0" u="none" strike="noStrike" dirty="0">
                          <a:solidFill>
                            <a:schemeClr val="bg1"/>
                          </a:solidFill>
                          <a:effectLst/>
                        </a:rPr>
                        <a:t>Jahre</a:t>
                      </a:r>
                      <a:endParaRPr lang="de-DE" sz="1200" b="0" i="0" u="none" strike="noStrike" dirty="0">
                        <a:solidFill>
                          <a:schemeClr val="bg1"/>
                        </a:solidFill>
                        <a:effectLst/>
                        <a:latin typeface="Calibri"/>
                      </a:endParaRPr>
                    </a:p>
                  </a:txBody>
                  <a:tcPr marL="5358" marR="5358" marT="53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bg1"/>
                          </a:solidFill>
                          <a:effectLst/>
                          <a:uLnTx/>
                          <a:uFillTx/>
                          <a:latin typeface="+mn-lt"/>
                          <a:ea typeface="+mn-ea"/>
                          <a:cs typeface="+mn-cs"/>
                        </a:rPr>
                        <a:t>20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bg1"/>
                          </a:solidFill>
                          <a:effectLst/>
                          <a:uLnTx/>
                          <a:uFillTx/>
                          <a:latin typeface="+mn-lt"/>
                          <a:ea typeface="+mn-ea"/>
                          <a:cs typeface="+mn-cs"/>
                        </a:rPr>
                        <a:t>Jahre</a:t>
                      </a:r>
                      <a:endParaRPr kumimoji="0" lang="de-DE" sz="1200" b="0" i="0" u="none" strike="noStrike" kern="1200" cap="none" spc="0" normalizeH="0" baseline="0" noProof="0" dirty="0">
                        <a:ln>
                          <a:noFill/>
                        </a:ln>
                        <a:solidFill>
                          <a:schemeClr val="bg1"/>
                        </a:solidFill>
                        <a:effectLst/>
                        <a:uLnTx/>
                        <a:uFillTx/>
                        <a:latin typeface="Calibri"/>
                        <a:ea typeface="+mn-ea"/>
                        <a:cs typeface="+mn-cs"/>
                      </a:endParaRPr>
                    </a:p>
                  </a:txBody>
                  <a:tcPr marL="5358" marR="5358" marT="53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fontAlgn="ctr"/>
                      <a:r>
                        <a:rPr lang="de-DE" sz="1200" b="0" u="none" strike="noStrike" dirty="0">
                          <a:solidFill>
                            <a:schemeClr val="bg1"/>
                          </a:solidFill>
                          <a:effectLst/>
                        </a:rPr>
                        <a:t>30 </a:t>
                      </a:r>
                    </a:p>
                    <a:p>
                      <a:pPr algn="ctr" fontAlgn="ctr"/>
                      <a:r>
                        <a:rPr lang="de-DE" sz="1200" b="0" u="none" strike="noStrike" dirty="0">
                          <a:solidFill>
                            <a:schemeClr val="bg1"/>
                          </a:solidFill>
                          <a:effectLst/>
                        </a:rPr>
                        <a:t>Jahre</a:t>
                      </a:r>
                      <a:endParaRPr lang="de-DE" sz="1200" b="0" i="0" u="none" strike="noStrike" dirty="0">
                        <a:solidFill>
                          <a:schemeClr val="bg1"/>
                        </a:solidFill>
                        <a:effectLst/>
                        <a:latin typeface="Calibri"/>
                      </a:endParaRPr>
                    </a:p>
                  </a:txBody>
                  <a:tcPr marL="5358" marR="5358" marT="53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bg1"/>
                          </a:solidFill>
                          <a:effectLst/>
                          <a:uLnTx/>
                          <a:uFillTx/>
                          <a:latin typeface="+mn-lt"/>
                          <a:ea typeface="+mn-ea"/>
                          <a:cs typeface="+mn-cs"/>
                        </a:rPr>
                        <a:t>37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bg1"/>
                          </a:solidFill>
                          <a:effectLst/>
                          <a:uLnTx/>
                          <a:uFillTx/>
                          <a:latin typeface="+mn-lt"/>
                          <a:ea typeface="+mn-ea"/>
                          <a:cs typeface="+mn-cs"/>
                        </a:rPr>
                        <a:t>Jahre</a:t>
                      </a:r>
                      <a:endParaRPr kumimoji="0" lang="de-DE" sz="1200" b="0" i="0" u="none" strike="noStrike" kern="1200" cap="none" spc="0" normalizeH="0" baseline="0" noProof="0" dirty="0">
                        <a:ln>
                          <a:noFill/>
                        </a:ln>
                        <a:solidFill>
                          <a:schemeClr val="bg1"/>
                        </a:solidFill>
                        <a:effectLst/>
                        <a:uLnTx/>
                        <a:uFillTx/>
                        <a:latin typeface="Calibri"/>
                        <a:ea typeface="+mn-ea"/>
                        <a:cs typeface="+mn-cs"/>
                      </a:endParaRPr>
                    </a:p>
                  </a:txBody>
                  <a:tcPr marL="5358" marR="5358" marT="53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fontAlgn="ctr"/>
                      <a:r>
                        <a:rPr lang="de-DE" sz="1200" b="0" u="none" strike="noStrike" dirty="0">
                          <a:solidFill>
                            <a:schemeClr val="bg1"/>
                          </a:solidFill>
                          <a:effectLst/>
                        </a:rPr>
                        <a:t>45 </a:t>
                      </a:r>
                    </a:p>
                    <a:p>
                      <a:pPr algn="ctr" fontAlgn="ctr"/>
                      <a:r>
                        <a:rPr lang="de-DE" sz="1200" b="0" u="none" strike="noStrike" dirty="0">
                          <a:solidFill>
                            <a:schemeClr val="bg1"/>
                          </a:solidFill>
                          <a:effectLst/>
                        </a:rPr>
                        <a:t>Jahre</a:t>
                      </a:r>
                      <a:endParaRPr lang="de-DE" sz="1200" b="0" i="0" u="none" strike="noStrike" dirty="0">
                        <a:solidFill>
                          <a:schemeClr val="bg1"/>
                        </a:solidFill>
                        <a:effectLst/>
                        <a:latin typeface="Calibri"/>
                      </a:endParaRPr>
                    </a:p>
                  </a:txBody>
                  <a:tcPr marL="5358" marR="5358" marT="53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379599434"/>
                  </a:ext>
                </a:extLst>
              </a:tr>
              <a:tr h="455883">
                <a:tc>
                  <a:txBody>
                    <a:bodyPr/>
                    <a:lstStyle/>
                    <a:p>
                      <a:pPr algn="r" fontAlgn="ctr"/>
                      <a:r>
                        <a:rPr lang="de-DE" sz="1200" b="1" u="none" strike="noStrike" kern="1200" dirty="0">
                          <a:solidFill>
                            <a:schemeClr val="accent6">
                              <a:lumMod val="50000"/>
                            </a:schemeClr>
                          </a:solidFill>
                          <a:effectLst/>
                          <a:latin typeface="+mn-lt"/>
                          <a:ea typeface="+mn-ea"/>
                          <a:cs typeface="+mn-cs"/>
                        </a:rPr>
                        <a:t>50 EUR</a:t>
                      </a:r>
                    </a:p>
                  </a:txBody>
                  <a:tcPr marL="5358" marR="162000" marT="53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solidFill>
                  </a:tcPr>
                </a:tc>
                <a:tc>
                  <a:txBody>
                    <a:bodyPr/>
                    <a:lstStyle/>
                    <a:p>
                      <a:pPr algn="ctr" fontAlgn="ctr"/>
                      <a:r>
                        <a:rPr lang="de-DE" sz="800" b="1" i="0" u="none" strike="noStrike">
                          <a:solidFill>
                            <a:srgbClr val="808080"/>
                          </a:solidFill>
                          <a:effectLst/>
                          <a:latin typeface="Arial" panose="020B0604020202020204" pitchFamily="34" charset="0"/>
                        </a:rPr>
                        <a:t>6 von 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solidFill>
                  </a:tcPr>
                </a:tc>
                <a:tc>
                  <a:txBody>
                    <a:bodyPr/>
                    <a:lstStyle/>
                    <a:p>
                      <a:pPr algn="ctr" fontAlgn="ctr"/>
                      <a:r>
                        <a:rPr lang="de-DE" sz="800" b="1" i="0" u="none" strike="noStrike">
                          <a:solidFill>
                            <a:srgbClr val="808080"/>
                          </a:solidFill>
                          <a:effectLst/>
                          <a:latin typeface="Arial" panose="020B0604020202020204" pitchFamily="34" charset="0"/>
                        </a:rPr>
                        <a:t>6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solidFill>
                  </a:tcPr>
                </a:tc>
                <a:tc>
                  <a:txBody>
                    <a:bodyPr/>
                    <a:lstStyle/>
                    <a:p>
                      <a:pPr algn="ctr" fontAlgn="ctr"/>
                      <a:r>
                        <a:rPr lang="de-DE" sz="800" b="1" i="0" u="none" strike="noStrike">
                          <a:solidFill>
                            <a:srgbClr val="808080"/>
                          </a:solidFill>
                          <a:effectLst/>
                          <a:latin typeface="Arial" panose="020B0604020202020204" pitchFamily="34" charset="0"/>
                        </a:rPr>
                        <a:t>6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solidFill>
                  </a:tcPr>
                </a:tc>
                <a:tc>
                  <a:txBody>
                    <a:bodyPr/>
                    <a:lstStyle/>
                    <a:p>
                      <a:pPr algn="ctr" fontAlgn="ctr"/>
                      <a:r>
                        <a:rPr lang="de-DE" sz="800" b="1" i="0" u="none" strike="noStrike">
                          <a:solidFill>
                            <a:srgbClr val="79B530"/>
                          </a:solidFill>
                          <a:effectLst/>
                          <a:latin typeface="Arial" panose="020B0604020202020204" pitchFamily="34" charset="0"/>
                        </a:rPr>
                        <a:t>4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solidFill>
                  </a:tcPr>
                </a:tc>
                <a:tc>
                  <a:txBody>
                    <a:bodyPr/>
                    <a:lstStyle/>
                    <a:p>
                      <a:pPr algn="ctr" fontAlgn="ctr"/>
                      <a:r>
                        <a:rPr lang="de-DE" sz="800" b="1" i="0" u="none" strike="noStrike">
                          <a:solidFill>
                            <a:srgbClr val="79B530"/>
                          </a:solidFill>
                          <a:effectLst/>
                          <a:latin typeface="Arial" panose="020B0604020202020204" pitchFamily="34" charset="0"/>
                        </a:rPr>
                        <a:t>4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solidFill>
                  </a:tcPr>
                </a:tc>
                <a:extLst>
                  <a:ext uri="{0D108BD9-81ED-4DB2-BD59-A6C34878D82A}">
                    <a16:rowId xmlns:a16="http://schemas.microsoft.com/office/drawing/2014/main" val="795227343"/>
                  </a:ext>
                </a:extLst>
              </a:tr>
              <a:tr h="455883">
                <a:tc>
                  <a:txBody>
                    <a:bodyPr/>
                    <a:lstStyle/>
                    <a:p>
                      <a:pPr algn="r" fontAlgn="ctr"/>
                      <a:r>
                        <a:rPr lang="de-DE" sz="1200" b="1" u="none" strike="noStrike" kern="1200" dirty="0">
                          <a:solidFill>
                            <a:schemeClr val="accent6">
                              <a:lumMod val="50000"/>
                            </a:schemeClr>
                          </a:solidFill>
                          <a:effectLst/>
                          <a:latin typeface="+mn-lt"/>
                          <a:ea typeface="+mn-ea"/>
                          <a:cs typeface="+mn-cs"/>
                        </a:rPr>
                        <a:t>100 EUR</a:t>
                      </a:r>
                    </a:p>
                  </a:txBody>
                  <a:tcPr marL="5358" marR="162000" marT="53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alpha val="60000"/>
                      </a:srgbClr>
                    </a:solidFill>
                  </a:tcPr>
                </a:tc>
                <a:tc>
                  <a:txBody>
                    <a:bodyPr/>
                    <a:lstStyle/>
                    <a:p>
                      <a:pPr algn="ctr" fontAlgn="ctr"/>
                      <a:r>
                        <a:rPr lang="de-DE" sz="800" b="1" i="0" u="none" strike="noStrike">
                          <a:solidFill>
                            <a:srgbClr val="79B530"/>
                          </a:solidFill>
                          <a:effectLst/>
                          <a:latin typeface="Arial" panose="020B0604020202020204" pitchFamily="34" charset="0"/>
                        </a:rPr>
                        <a:t>4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alpha val="60000"/>
                      </a:srgbClr>
                    </a:solidFill>
                  </a:tcPr>
                </a:tc>
                <a:tc>
                  <a:txBody>
                    <a:bodyPr/>
                    <a:lstStyle/>
                    <a:p>
                      <a:pPr algn="ctr" fontAlgn="ctr"/>
                      <a:r>
                        <a:rPr lang="de-DE" sz="800" b="1" i="0" u="none" strike="noStrike">
                          <a:solidFill>
                            <a:srgbClr val="79B530"/>
                          </a:solidFill>
                          <a:effectLst/>
                          <a:latin typeface="Arial" panose="020B0604020202020204" pitchFamily="34" charset="0"/>
                        </a:rPr>
                        <a:t>4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alpha val="60000"/>
                      </a:srgbClr>
                    </a:solidFill>
                  </a:tcPr>
                </a:tc>
                <a:tc>
                  <a:txBody>
                    <a:bodyPr/>
                    <a:lstStyle/>
                    <a:p>
                      <a:pPr algn="ctr" fontAlgn="ctr"/>
                      <a:r>
                        <a:rPr lang="de-DE" sz="800" b="1" i="0" u="none" strike="noStrike">
                          <a:solidFill>
                            <a:srgbClr val="79B530"/>
                          </a:solidFill>
                          <a:effectLst/>
                          <a:latin typeface="Arial" panose="020B0604020202020204" pitchFamily="34" charset="0"/>
                        </a:rPr>
                        <a:t>4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alpha val="60000"/>
                      </a:srgbClr>
                    </a:solidFill>
                  </a:tcPr>
                </a:tc>
                <a:tc>
                  <a:txBody>
                    <a:bodyPr/>
                    <a:lstStyle/>
                    <a:p>
                      <a:pPr algn="ctr" fontAlgn="ctr"/>
                      <a:r>
                        <a:rPr lang="de-DE" sz="800" b="1" i="0" u="none" strike="noStrike">
                          <a:solidFill>
                            <a:srgbClr val="79B530"/>
                          </a:solidFill>
                          <a:effectLst/>
                          <a:latin typeface="Arial" panose="020B0604020202020204" pitchFamily="34" charset="0"/>
                        </a:rPr>
                        <a:t>4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alpha val="60000"/>
                      </a:srgbClr>
                    </a:solidFill>
                  </a:tcPr>
                </a:tc>
                <a:tc>
                  <a:txBody>
                    <a:bodyPr/>
                    <a:lstStyle/>
                    <a:p>
                      <a:pPr algn="ctr" fontAlgn="ctr"/>
                      <a:r>
                        <a:rPr lang="de-DE" sz="800" b="1" i="0" u="none" strike="noStrike">
                          <a:solidFill>
                            <a:srgbClr val="006729"/>
                          </a:solidFill>
                          <a:effectLst/>
                          <a:latin typeface="Arial" panose="020B0604020202020204" pitchFamily="34" charset="0"/>
                        </a:rPr>
                        <a:t>2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alpha val="60000"/>
                      </a:srgbClr>
                    </a:solidFill>
                  </a:tcPr>
                </a:tc>
                <a:extLst>
                  <a:ext uri="{0D108BD9-81ED-4DB2-BD59-A6C34878D82A}">
                    <a16:rowId xmlns:a16="http://schemas.microsoft.com/office/drawing/2014/main" val="2403118008"/>
                  </a:ext>
                </a:extLst>
              </a:tr>
              <a:tr h="455883">
                <a:tc>
                  <a:txBody>
                    <a:bodyPr/>
                    <a:lstStyle/>
                    <a:p>
                      <a:pPr algn="r" fontAlgn="ctr"/>
                      <a:r>
                        <a:rPr lang="de-DE" sz="1200" b="1" u="none" strike="noStrike" kern="1200" dirty="0">
                          <a:solidFill>
                            <a:schemeClr val="accent6">
                              <a:lumMod val="50000"/>
                            </a:schemeClr>
                          </a:solidFill>
                          <a:effectLst/>
                          <a:latin typeface="+mn-lt"/>
                          <a:ea typeface="+mn-ea"/>
                          <a:cs typeface="+mn-cs"/>
                        </a:rPr>
                        <a:t>150 EUR</a:t>
                      </a:r>
                    </a:p>
                  </a:txBody>
                  <a:tcPr marL="5358" marR="162000" marT="53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solidFill>
                  </a:tcPr>
                </a:tc>
                <a:tc>
                  <a:txBody>
                    <a:bodyPr/>
                    <a:lstStyle/>
                    <a:p>
                      <a:pPr algn="ctr" fontAlgn="ctr"/>
                      <a:r>
                        <a:rPr lang="de-DE" sz="800" b="1" i="0" u="none" strike="noStrike">
                          <a:solidFill>
                            <a:srgbClr val="79B530"/>
                          </a:solidFill>
                          <a:effectLst/>
                          <a:latin typeface="Arial" panose="020B0604020202020204" pitchFamily="34" charset="0"/>
                        </a:rPr>
                        <a:t>4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solidFill>
                  </a:tcPr>
                </a:tc>
                <a:tc>
                  <a:txBody>
                    <a:bodyPr/>
                    <a:lstStyle/>
                    <a:p>
                      <a:pPr algn="ctr" fontAlgn="ctr"/>
                      <a:r>
                        <a:rPr lang="de-DE" sz="800" b="1" i="0" u="none" strike="noStrike">
                          <a:solidFill>
                            <a:srgbClr val="79B530"/>
                          </a:solidFill>
                          <a:effectLst/>
                          <a:latin typeface="Arial" panose="020B0604020202020204" pitchFamily="34" charset="0"/>
                        </a:rPr>
                        <a:t>4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solidFill>
                  </a:tcPr>
                </a:tc>
                <a:tc>
                  <a:txBody>
                    <a:bodyPr/>
                    <a:lstStyle/>
                    <a:p>
                      <a:pPr algn="ctr" fontAlgn="ctr"/>
                      <a:r>
                        <a:rPr lang="de-DE" sz="800" b="1" i="0" u="none" strike="noStrike">
                          <a:solidFill>
                            <a:srgbClr val="79B530"/>
                          </a:solidFill>
                          <a:effectLst/>
                          <a:latin typeface="Arial" panose="020B0604020202020204" pitchFamily="34" charset="0"/>
                        </a:rPr>
                        <a:t>4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solidFill>
                  </a:tcPr>
                </a:tc>
                <a:tc>
                  <a:txBody>
                    <a:bodyPr/>
                    <a:lstStyle/>
                    <a:p>
                      <a:pPr algn="ctr" fontAlgn="ctr"/>
                      <a:r>
                        <a:rPr lang="de-DE" sz="800" b="1" i="0" u="none" strike="noStrike">
                          <a:solidFill>
                            <a:srgbClr val="79B530"/>
                          </a:solidFill>
                          <a:effectLst/>
                          <a:latin typeface="Arial" panose="020B0604020202020204" pitchFamily="34" charset="0"/>
                        </a:rPr>
                        <a:t>4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solidFill>
                  </a:tcPr>
                </a:tc>
                <a:tc>
                  <a:txBody>
                    <a:bodyPr/>
                    <a:lstStyle/>
                    <a:p>
                      <a:pPr algn="ctr" fontAlgn="ctr"/>
                      <a:r>
                        <a:rPr lang="de-DE" sz="800" b="1" i="0" u="none" strike="noStrike">
                          <a:solidFill>
                            <a:srgbClr val="006729"/>
                          </a:solidFill>
                          <a:effectLst/>
                          <a:latin typeface="Arial" panose="020B0604020202020204" pitchFamily="34" charset="0"/>
                        </a:rPr>
                        <a:t>3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solidFill>
                  </a:tcPr>
                </a:tc>
                <a:extLst>
                  <a:ext uri="{0D108BD9-81ED-4DB2-BD59-A6C34878D82A}">
                    <a16:rowId xmlns:a16="http://schemas.microsoft.com/office/drawing/2014/main" val="820308400"/>
                  </a:ext>
                </a:extLst>
              </a:tr>
              <a:tr h="455883">
                <a:tc>
                  <a:txBody>
                    <a:bodyPr/>
                    <a:lstStyle/>
                    <a:p>
                      <a:pPr algn="r" fontAlgn="ctr"/>
                      <a:r>
                        <a:rPr lang="de-DE" sz="1200" b="1" u="none" strike="noStrike" kern="1200" dirty="0">
                          <a:solidFill>
                            <a:schemeClr val="accent6">
                              <a:lumMod val="50000"/>
                            </a:schemeClr>
                          </a:solidFill>
                          <a:effectLst/>
                          <a:latin typeface="+mn-lt"/>
                          <a:ea typeface="+mn-ea"/>
                          <a:cs typeface="+mn-cs"/>
                        </a:rPr>
                        <a:t>250 EUR</a:t>
                      </a:r>
                    </a:p>
                  </a:txBody>
                  <a:tcPr marL="5358" marR="162000" marT="53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alpha val="60000"/>
                      </a:srgbClr>
                    </a:solidFill>
                  </a:tcPr>
                </a:tc>
                <a:tc>
                  <a:txBody>
                    <a:bodyPr/>
                    <a:lstStyle/>
                    <a:p>
                      <a:pPr algn="ctr" fontAlgn="ctr"/>
                      <a:r>
                        <a:rPr lang="de-DE" sz="800" b="1" i="0" u="none" strike="noStrike">
                          <a:solidFill>
                            <a:srgbClr val="79B530"/>
                          </a:solidFill>
                          <a:effectLst/>
                          <a:latin typeface="Arial" panose="020B0604020202020204" pitchFamily="34" charset="0"/>
                        </a:rPr>
                        <a:t>4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alpha val="60000"/>
                      </a:srgbClr>
                    </a:solidFill>
                  </a:tcPr>
                </a:tc>
                <a:tc>
                  <a:txBody>
                    <a:bodyPr/>
                    <a:lstStyle/>
                    <a:p>
                      <a:pPr algn="ctr" fontAlgn="ctr"/>
                      <a:r>
                        <a:rPr lang="de-DE" sz="800" b="1" i="0" u="none" strike="noStrike">
                          <a:solidFill>
                            <a:srgbClr val="79B530"/>
                          </a:solidFill>
                          <a:effectLst/>
                          <a:latin typeface="Arial" panose="020B0604020202020204" pitchFamily="34" charset="0"/>
                        </a:rPr>
                        <a:t>4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alpha val="60000"/>
                      </a:srgbClr>
                    </a:solidFill>
                  </a:tcPr>
                </a:tc>
                <a:tc>
                  <a:txBody>
                    <a:bodyPr/>
                    <a:lstStyle/>
                    <a:p>
                      <a:pPr algn="ctr" fontAlgn="ctr"/>
                      <a:r>
                        <a:rPr lang="de-DE" sz="800" b="1" i="0" u="none" strike="noStrike">
                          <a:solidFill>
                            <a:srgbClr val="79B530"/>
                          </a:solidFill>
                          <a:effectLst/>
                          <a:latin typeface="Arial" panose="020B0604020202020204" pitchFamily="34" charset="0"/>
                        </a:rPr>
                        <a:t>4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alpha val="60000"/>
                      </a:srgbClr>
                    </a:solidFill>
                  </a:tcPr>
                </a:tc>
                <a:tc>
                  <a:txBody>
                    <a:bodyPr/>
                    <a:lstStyle/>
                    <a:p>
                      <a:pPr algn="ctr" fontAlgn="ctr"/>
                      <a:r>
                        <a:rPr lang="de-DE" sz="800" b="1" i="0" u="none" strike="noStrike">
                          <a:solidFill>
                            <a:srgbClr val="79B530"/>
                          </a:solidFill>
                          <a:effectLst/>
                          <a:latin typeface="Arial" panose="020B0604020202020204" pitchFamily="34" charset="0"/>
                        </a:rPr>
                        <a:t>4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alpha val="60000"/>
                      </a:srgbClr>
                    </a:solidFill>
                  </a:tcPr>
                </a:tc>
                <a:tc>
                  <a:txBody>
                    <a:bodyPr/>
                    <a:lstStyle/>
                    <a:p>
                      <a:pPr algn="ctr" fontAlgn="ctr"/>
                      <a:r>
                        <a:rPr lang="de-DE" sz="800" b="1" i="0" u="none" strike="noStrike" dirty="0">
                          <a:solidFill>
                            <a:srgbClr val="006729"/>
                          </a:solidFill>
                          <a:effectLst/>
                          <a:latin typeface="Arial" panose="020B0604020202020204" pitchFamily="34" charset="0"/>
                        </a:rPr>
                        <a:t>3 von 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4EB">
                        <a:alpha val="60000"/>
                      </a:srgbClr>
                    </a:solidFill>
                  </a:tcPr>
                </a:tc>
                <a:extLst>
                  <a:ext uri="{0D108BD9-81ED-4DB2-BD59-A6C34878D82A}">
                    <a16:rowId xmlns:a16="http://schemas.microsoft.com/office/drawing/2014/main" val="4294636353"/>
                  </a:ext>
                </a:extLst>
              </a:tr>
            </a:tbl>
          </a:graphicData>
        </a:graphic>
      </p:graphicFrame>
      <p:sp>
        <p:nvSpPr>
          <p:cNvPr id="16" name="Textplatzhalter 3">
            <a:extLst>
              <a:ext uri="{FF2B5EF4-FFF2-40B4-BE49-F238E27FC236}">
                <a16:creationId xmlns:a16="http://schemas.microsoft.com/office/drawing/2014/main" id="{7D7F2F5D-9FE2-461A-AB06-D8C8DC695A5B}"/>
              </a:ext>
            </a:extLst>
          </p:cNvPr>
          <p:cNvSpPr txBox="1">
            <a:spLocks/>
          </p:cNvSpPr>
          <p:nvPr/>
        </p:nvSpPr>
        <p:spPr>
          <a:xfrm>
            <a:off x="6732240" y="2484479"/>
            <a:ext cx="2107196" cy="258288"/>
          </a:xfrm>
          <a:prstGeom prst="rect">
            <a:avLst/>
          </a:prstGeom>
        </p:spPr>
        <p:txBody>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dirty="0">
                <a:solidFill>
                  <a:schemeClr val="bg1"/>
                </a:solidFill>
              </a:rPr>
              <a:t>Vorgaben</a:t>
            </a:r>
            <a:r>
              <a:rPr lang="de-DE" sz="750" b="0" dirty="0">
                <a:solidFill>
                  <a:schemeClr val="bg1"/>
                </a:solidFill>
              </a:rPr>
              <a:t>: Wertentwicklung (brutto) von 6%; </a:t>
            </a:r>
            <a:br>
              <a:rPr lang="de-DE" sz="750" b="0" dirty="0">
                <a:solidFill>
                  <a:schemeClr val="bg1"/>
                </a:solidFill>
              </a:rPr>
            </a:br>
            <a:r>
              <a:rPr lang="de-DE" sz="750" b="0" dirty="0">
                <a:solidFill>
                  <a:schemeClr val="bg1"/>
                </a:solidFill>
              </a:rPr>
              <a:t>Rentenbezugsmodell: </a:t>
            </a:r>
            <a:r>
              <a:rPr lang="de-DE" sz="750" b="0" dirty="0">
                <a:solidFill>
                  <a:prstClr val="white"/>
                </a:solidFill>
              </a:rPr>
              <a:t>teildynamisch</a:t>
            </a:r>
            <a:endParaRPr lang="de-DE" sz="750" b="0" dirty="0">
              <a:solidFill>
                <a:schemeClr val="bg1"/>
              </a:solidFill>
            </a:endParaRPr>
          </a:p>
        </p:txBody>
      </p:sp>
      <p:sp>
        <p:nvSpPr>
          <p:cNvPr id="22" name="Textplatzhalter 4">
            <a:extLst>
              <a:ext uri="{FF2B5EF4-FFF2-40B4-BE49-F238E27FC236}">
                <a16:creationId xmlns:a16="http://schemas.microsoft.com/office/drawing/2014/main" id="{18D02C44-AA57-45E7-BD72-8A6004641C70}"/>
              </a:ext>
            </a:extLst>
          </p:cNvPr>
          <p:cNvSpPr txBox="1">
            <a:spLocks/>
          </p:cNvSpPr>
          <p:nvPr/>
        </p:nvSpPr>
        <p:spPr>
          <a:xfrm>
            <a:off x="214780" y="5251065"/>
            <a:ext cx="5220054" cy="187285"/>
          </a:xfrm>
          <a:prstGeom prst="rect">
            <a:avLst/>
          </a:prstGeom>
        </p:spPr>
        <p:txBody>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675" b="0" dirty="0"/>
              <a:t>Quelle: M&amp;M Office; Datenstand: 24.01.2023, eigene Berechnung</a:t>
            </a:r>
          </a:p>
        </p:txBody>
      </p:sp>
      <p:sp>
        <p:nvSpPr>
          <p:cNvPr id="2" name="Titel 1">
            <a:extLst>
              <a:ext uri="{FF2B5EF4-FFF2-40B4-BE49-F238E27FC236}">
                <a16:creationId xmlns:a16="http://schemas.microsoft.com/office/drawing/2014/main" id="{83C8095C-B8BC-664F-ABEC-449C3BAFCA56}"/>
              </a:ext>
            </a:extLst>
          </p:cNvPr>
          <p:cNvSpPr>
            <a:spLocks noGrp="1"/>
          </p:cNvSpPr>
          <p:nvPr>
            <p:ph type="title"/>
          </p:nvPr>
        </p:nvSpPr>
        <p:spPr/>
        <p:txBody>
          <a:bodyPr/>
          <a:lstStyle/>
          <a:p>
            <a:r>
              <a:rPr lang="de-DE" dirty="0"/>
              <a:t>Wettbewerbsvergleich 2022– </a:t>
            </a:r>
            <a:br>
              <a:rPr lang="de-DE" dirty="0"/>
            </a:br>
            <a:r>
              <a:rPr lang="de-DE" dirty="0"/>
              <a:t>Weiterhin Top-Positionierung im Peergroup-Vergleich!</a:t>
            </a:r>
          </a:p>
        </p:txBody>
      </p:sp>
      <p:grpSp>
        <p:nvGrpSpPr>
          <p:cNvPr id="17" name="Gruppieren 16">
            <a:extLst>
              <a:ext uri="{FF2B5EF4-FFF2-40B4-BE49-F238E27FC236}">
                <a16:creationId xmlns:a16="http://schemas.microsoft.com/office/drawing/2014/main" id="{55D2FA09-A26C-47F8-A46A-D71263958762}"/>
              </a:ext>
            </a:extLst>
          </p:cNvPr>
          <p:cNvGrpSpPr/>
          <p:nvPr/>
        </p:nvGrpSpPr>
        <p:grpSpPr>
          <a:xfrm>
            <a:off x="7817743" y="1639921"/>
            <a:ext cx="1242138" cy="358362"/>
            <a:chOff x="10056440" y="3284984"/>
            <a:chExt cx="1656184" cy="477816"/>
          </a:xfrm>
        </p:grpSpPr>
        <p:sp>
          <p:nvSpPr>
            <p:cNvPr id="18" name="Rechteck 17">
              <a:extLst>
                <a:ext uri="{FF2B5EF4-FFF2-40B4-BE49-F238E27FC236}">
                  <a16:creationId xmlns:a16="http://schemas.microsoft.com/office/drawing/2014/main" id="{57B48AFF-EA9B-4D97-9000-ABEAAF01A7B7}"/>
                </a:ext>
              </a:extLst>
            </p:cNvPr>
            <p:cNvSpPr/>
            <p:nvPr/>
          </p:nvSpPr>
          <p:spPr>
            <a:xfrm>
              <a:off x="10056440" y="3284984"/>
              <a:ext cx="1656184" cy="477816"/>
            </a:xfrm>
            <a:prstGeom prst="rect">
              <a:avLst/>
            </a:prstGeom>
            <a:solidFill>
              <a:schemeClr val="accent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685800">
                <a:lnSpc>
                  <a:spcPct val="104000"/>
                </a:lnSpc>
                <a:spcBef>
                  <a:spcPts val="450"/>
                </a:spcBef>
                <a:defRPr/>
              </a:pPr>
              <a:endParaRPr lang="de-DE" sz="1200" b="1" dirty="0">
                <a:solidFill>
                  <a:prstClr val="white"/>
                </a:solidFill>
                <a:latin typeface="Arial"/>
              </a:endParaRPr>
            </a:p>
          </p:txBody>
        </p:sp>
        <p:pic>
          <p:nvPicPr>
            <p:cNvPr id="19" name="Grafik 18">
              <a:extLst>
                <a:ext uri="{FF2B5EF4-FFF2-40B4-BE49-F238E27FC236}">
                  <a16:creationId xmlns:a16="http://schemas.microsoft.com/office/drawing/2014/main" id="{E41F8620-8EFD-4480-94EF-0CA4AD4E8B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72464" y="3356992"/>
              <a:ext cx="405045" cy="360040"/>
            </a:xfrm>
            <a:prstGeom prst="rect">
              <a:avLst/>
            </a:prstGeom>
          </p:spPr>
        </p:pic>
        <p:sp>
          <p:nvSpPr>
            <p:cNvPr id="20" name="Rechteck 19">
              <a:extLst>
                <a:ext uri="{FF2B5EF4-FFF2-40B4-BE49-F238E27FC236}">
                  <a16:creationId xmlns:a16="http://schemas.microsoft.com/office/drawing/2014/main" id="{A1B63320-18C6-4B07-9D7A-A222CEBF66DA}"/>
                </a:ext>
              </a:extLst>
            </p:cNvPr>
            <p:cNvSpPr/>
            <p:nvPr/>
          </p:nvSpPr>
          <p:spPr>
            <a:xfrm>
              <a:off x="10776520" y="3356992"/>
              <a:ext cx="780300" cy="369332"/>
            </a:xfrm>
            <a:prstGeom prst="rect">
              <a:avLst/>
            </a:prstGeom>
          </p:spPr>
          <p:txBody>
            <a:bodyPr wrap="none">
              <a:spAutoFit/>
            </a:bodyPr>
            <a:lstStyle/>
            <a:p>
              <a:pPr defTabSz="685800">
                <a:defRPr/>
              </a:pPr>
              <a:r>
                <a:rPr lang="de-DE" sz="1200" b="1" dirty="0">
                  <a:solidFill>
                    <a:prstClr val="white"/>
                  </a:solidFill>
                  <a:latin typeface="Arial"/>
                </a:rPr>
                <a:t>Top 5</a:t>
              </a:r>
            </a:p>
          </p:txBody>
        </p:sp>
      </p:grpSp>
      <p:sp>
        <p:nvSpPr>
          <p:cNvPr id="14" name="Fußzeilenplatzhalter 2">
            <a:extLst>
              <a:ext uri="{FF2B5EF4-FFF2-40B4-BE49-F238E27FC236}">
                <a16:creationId xmlns:a16="http://schemas.microsoft.com/office/drawing/2014/main" id="{4EE13DDD-4230-4130-B71F-72B7995EB037}"/>
              </a:ext>
            </a:extLst>
          </p:cNvPr>
          <p:cNvSpPr txBox="1">
            <a:spLocks/>
          </p:cNvSpPr>
          <p:nvPr/>
        </p:nvSpPr>
        <p:spPr bwMode="gray">
          <a:xfrm>
            <a:off x="1259632" y="6510241"/>
            <a:ext cx="7163172" cy="138499"/>
          </a:xfrm>
          <a:prstGeom prst="rect">
            <a:avLst/>
          </a:prstGeom>
        </p:spPr>
        <p:txBody>
          <a:bodyPr vert="horz" wrap="square" lIns="0" tIns="0" rIns="0" bIns="0" rtlCol="0" anchor="ctr">
            <a:spAutoFit/>
          </a:bodyPr>
          <a:lstStyle>
            <a:defPPr>
              <a:defRPr lang="de-DE"/>
            </a:defPPr>
            <a:lvl1pPr marL="0" algn="r" defTabSz="914400" rtl="0" eaLnBrk="1" latinLnBrk="0" hangingPunct="1">
              <a:lnSpc>
                <a:spcPct val="100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6729"/>
                </a:solidFill>
                <a:effectLst/>
                <a:uLnTx/>
                <a:uFillTx/>
                <a:latin typeface="Arial"/>
                <a:ea typeface="+mn-ea"/>
                <a:cs typeface="+mn-cs"/>
              </a:rPr>
              <a:t>HDI CleverInvest | Schulungs-Unterlage | Referent | Juli 2022</a:t>
            </a:r>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15" name="Foliennummernplatzhalter 3">
            <a:extLst>
              <a:ext uri="{FF2B5EF4-FFF2-40B4-BE49-F238E27FC236}">
                <a16:creationId xmlns:a16="http://schemas.microsoft.com/office/drawing/2014/main" id="{2786486C-D263-4A16-8154-EBE0FEDE7233}"/>
              </a:ext>
            </a:extLst>
          </p:cNvPr>
          <p:cNvSpPr txBox="1">
            <a:spLocks/>
          </p:cNvSpPr>
          <p:nvPr/>
        </p:nvSpPr>
        <p:spPr bwMode="gray">
          <a:xfrm>
            <a:off x="8496437" y="6510241"/>
            <a:ext cx="324036" cy="138499"/>
          </a:xfrm>
          <a:prstGeom prst="rect">
            <a:avLst/>
          </a:prstGeom>
        </p:spPr>
        <p:txBody>
          <a:bodyPr vert="horz" wrap="square" lIns="0" tIns="0" rIns="0" bIns="0" rtlCol="0" anchor="ctr">
            <a:spAutoFit/>
          </a:bodyPr>
          <a:lstStyle>
            <a:defPPr>
              <a:defRPr lang="de-DE"/>
            </a:defPPr>
            <a:lvl1pPr marL="0" algn="r" defTabSz="914400" rtl="0" eaLnBrk="1" latinLnBrk="0" hangingPunct="1">
              <a:lnSpc>
                <a:spcPct val="100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C6429F-8EBA-4254-B9C8-295228AFE7F1}" type="slidenum">
              <a:rPr kumimoji="0" lang="de-DE" sz="900" b="0" i="0" u="none" strike="noStrike" kern="1200" cap="none" spc="0" normalizeH="0" baseline="0" noProof="0" smtClean="0">
                <a:ln>
                  <a:noFill/>
                </a:ln>
                <a:solidFill>
                  <a:srgbClr val="00672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3" name="Fußzeilenplatzhalter 2">
            <a:extLst>
              <a:ext uri="{FF2B5EF4-FFF2-40B4-BE49-F238E27FC236}">
                <a16:creationId xmlns:a16="http://schemas.microsoft.com/office/drawing/2014/main" id="{186531A6-CC29-49F8-ADC8-95C9655326D3}"/>
              </a:ext>
            </a:extLst>
          </p:cNvPr>
          <p:cNvSpPr>
            <a:spLocks noGrp="1"/>
          </p:cNvSpPr>
          <p:nvPr>
            <p:ph type="ftr" sz="quarter" idx="11"/>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65B6D5F7-91A6-4430-AE18-5C3735D7996D}"/>
              </a:ext>
            </a:extLst>
          </p:cNvPr>
          <p:cNvSpPr>
            <a:spLocks noGrp="1"/>
          </p:cNvSpPr>
          <p:nvPr>
            <p:ph type="sldNum" sz="quarter" idx="12"/>
          </p:nvPr>
        </p:nvSpPr>
        <p:spPr/>
        <p:txBody>
          <a:bodyPr/>
          <a:lstStyle/>
          <a:p>
            <a:fld id="{7EC6429F-8EBA-4254-B9C8-295228AFE7F1}" type="slidenum">
              <a:rPr lang="de-DE" smtClean="0"/>
              <a:pPr/>
              <a:t>26</a:t>
            </a:fld>
            <a:endParaRPr lang="de-DE" dirty="0"/>
          </a:p>
        </p:txBody>
      </p:sp>
    </p:spTree>
    <p:extLst>
      <p:ext uri="{BB962C8B-B14F-4D97-AF65-F5344CB8AC3E}">
        <p14:creationId xmlns:p14="http://schemas.microsoft.com/office/powerpoint/2010/main" val="1322057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8095C-B8BC-664F-ABEC-449C3BAFCA56}"/>
              </a:ext>
            </a:extLst>
          </p:cNvPr>
          <p:cNvSpPr>
            <a:spLocks noGrp="1"/>
          </p:cNvSpPr>
          <p:nvPr>
            <p:ph type="title"/>
          </p:nvPr>
        </p:nvSpPr>
        <p:spPr>
          <a:xfrm>
            <a:off x="251520" y="1052738"/>
            <a:ext cx="7668852" cy="594000"/>
          </a:xfrm>
        </p:spPr>
        <p:txBody>
          <a:bodyPr/>
          <a:lstStyle/>
          <a:p>
            <a:r>
              <a:rPr lang="de-DE" dirty="0"/>
              <a:t>Ziel erreicht auch im Ranking – </a:t>
            </a:r>
            <a:br>
              <a:rPr lang="de-DE" dirty="0"/>
            </a:br>
            <a:r>
              <a:rPr lang="de-DE" dirty="0"/>
              <a:t>Top-5-Positionierung im Peergroup-Vergleich!</a:t>
            </a:r>
          </a:p>
        </p:txBody>
      </p:sp>
      <p:grpSp>
        <p:nvGrpSpPr>
          <p:cNvPr id="17" name="Gruppieren 16">
            <a:extLst>
              <a:ext uri="{FF2B5EF4-FFF2-40B4-BE49-F238E27FC236}">
                <a16:creationId xmlns:a16="http://schemas.microsoft.com/office/drawing/2014/main" id="{55D2FA09-A26C-47F8-A46A-D71263958762}"/>
              </a:ext>
            </a:extLst>
          </p:cNvPr>
          <p:cNvGrpSpPr/>
          <p:nvPr/>
        </p:nvGrpSpPr>
        <p:grpSpPr>
          <a:xfrm>
            <a:off x="7817743" y="1639921"/>
            <a:ext cx="1242138" cy="358362"/>
            <a:chOff x="10056440" y="3284984"/>
            <a:chExt cx="1656184" cy="477816"/>
          </a:xfrm>
        </p:grpSpPr>
        <p:sp>
          <p:nvSpPr>
            <p:cNvPr id="18" name="Rechteck 17">
              <a:extLst>
                <a:ext uri="{FF2B5EF4-FFF2-40B4-BE49-F238E27FC236}">
                  <a16:creationId xmlns:a16="http://schemas.microsoft.com/office/drawing/2014/main" id="{57B48AFF-EA9B-4D97-9000-ABEAAF01A7B7}"/>
                </a:ext>
              </a:extLst>
            </p:cNvPr>
            <p:cNvSpPr/>
            <p:nvPr/>
          </p:nvSpPr>
          <p:spPr>
            <a:xfrm>
              <a:off x="10056440" y="3284984"/>
              <a:ext cx="1656184" cy="477816"/>
            </a:xfrm>
            <a:prstGeom prst="rect">
              <a:avLst/>
            </a:prstGeom>
            <a:solidFill>
              <a:schemeClr val="accent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defTabSz="685800">
                <a:lnSpc>
                  <a:spcPct val="104000"/>
                </a:lnSpc>
                <a:spcBef>
                  <a:spcPts val="450"/>
                </a:spcBef>
                <a:defRPr/>
              </a:pPr>
              <a:endParaRPr lang="de-DE" sz="1200" b="1" dirty="0">
                <a:solidFill>
                  <a:prstClr val="white"/>
                </a:solidFill>
                <a:latin typeface="Arial"/>
              </a:endParaRPr>
            </a:p>
          </p:txBody>
        </p:sp>
        <p:pic>
          <p:nvPicPr>
            <p:cNvPr id="19" name="Grafik 18">
              <a:extLst>
                <a:ext uri="{FF2B5EF4-FFF2-40B4-BE49-F238E27FC236}">
                  <a16:creationId xmlns:a16="http://schemas.microsoft.com/office/drawing/2014/main" id="{E41F8620-8EFD-4480-94EF-0CA4AD4E8B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72464" y="3356992"/>
              <a:ext cx="405045" cy="360040"/>
            </a:xfrm>
            <a:prstGeom prst="rect">
              <a:avLst/>
            </a:prstGeom>
          </p:spPr>
        </p:pic>
        <p:sp>
          <p:nvSpPr>
            <p:cNvPr id="20" name="Rechteck 19">
              <a:extLst>
                <a:ext uri="{FF2B5EF4-FFF2-40B4-BE49-F238E27FC236}">
                  <a16:creationId xmlns:a16="http://schemas.microsoft.com/office/drawing/2014/main" id="{A1B63320-18C6-4B07-9D7A-A222CEBF66DA}"/>
                </a:ext>
              </a:extLst>
            </p:cNvPr>
            <p:cNvSpPr/>
            <p:nvPr/>
          </p:nvSpPr>
          <p:spPr>
            <a:xfrm>
              <a:off x="10776520" y="3356992"/>
              <a:ext cx="780300" cy="369332"/>
            </a:xfrm>
            <a:prstGeom prst="rect">
              <a:avLst/>
            </a:prstGeom>
          </p:spPr>
          <p:txBody>
            <a:bodyPr wrap="none">
              <a:spAutoFit/>
            </a:bodyPr>
            <a:lstStyle/>
            <a:p>
              <a:pPr defTabSz="685800">
                <a:defRPr/>
              </a:pPr>
              <a:r>
                <a:rPr lang="de-DE" sz="1200" b="1" dirty="0">
                  <a:solidFill>
                    <a:prstClr val="white"/>
                  </a:solidFill>
                  <a:latin typeface="Arial"/>
                </a:rPr>
                <a:t>Top 5</a:t>
              </a:r>
            </a:p>
          </p:txBody>
        </p:sp>
      </p:grpSp>
      <p:sp>
        <p:nvSpPr>
          <p:cNvPr id="21" name="Textfeld 20">
            <a:extLst>
              <a:ext uri="{FF2B5EF4-FFF2-40B4-BE49-F238E27FC236}">
                <a16:creationId xmlns:a16="http://schemas.microsoft.com/office/drawing/2014/main" id="{A5D0376F-2F4F-47CB-BB56-9A9FBBBB9DF2}"/>
              </a:ext>
            </a:extLst>
          </p:cNvPr>
          <p:cNvSpPr txBox="1"/>
          <p:nvPr/>
        </p:nvSpPr>
        <p:spPr>
          <a:xfrm>
            <a:off x="4200099" y="6087994"/>
            <a:ext cx="4696239" cy="173124"/>
          </a:xfrm>
          <a:prstGeom prst="rect">
            <a:avLst/>
          </a:prstGeom>
          <a:noFill/>
        </p:spPr>
        <p:txBody>
          <a:bodyPr wrap="square">
            <a:spAutoFit/>
          </a:bodyPr>
          <a:lstStyle/>
          <a:p>
            <a:pPr algn="r" defTabSz="685800">
              <a:defRPr/>
            </a:pPr>
            <a:r>
              <a:rPr lang="de-DE" sz="525" dirty="0">
                <a:solidFill>
                  <a:srgbClr val="6C6F70">
                    <a:lumMod val="40000"/>
                    <a:lumOff val="60000"/>
                  </a:srgbClr>
                </a:solidFill>
                <a:latin typeface="Arial" panose="020B0604020202020204"/>
              </a:rPr>
              <a:t>Quelle: M&amp;M Office / Datenstand: 23.01.2023</a:t>
            </a:r>
            <a:endParaRPr lang="de-DE" sz="1200" dirty="0">
              <a:solidFill>
                <a:srgbClr val="6C6F70">
                  <a:lumMod val="40000"/>
                  <a:lumOff val="60000"/>
                </a:srgbClr>
              </a:solidFill>
              <a:latin typeface="Arial" panose="020B0604020202020204"/>
            </a:endParaRPr>
          </a:p>
        </p:txBody>
      </p:sp>
      <p:sp>
        <p:nvSpPr>
          <p:cNvPr id="15" name="Fußzeilenplatzhalter 2">
            <a:extLst>
              <a:ext uri="{FF2B5EF4-FFF2-40B4-BE49-F238E27FC236}">
                <a16:creationId xmlns:a16="http://schemas.microsoft.com/office/drawing/2014/main" id="{2FA5CAA8-6E21-42D0-ACAB-05BB8A096556}"/>
              </a:ext>
            </a:extLst>
          </p:cNvPr>
          <p:cNvSpPr txBox="1">
            <a:spLocks/>
          </p:cNvSpPr>
          <p:nvPr/>
        </p:nvSpPr>
        <p:spPr bwMode="gray">
          <a:xfrm>
            <a:off x="1259632" y="6510241"/>
            <a:ext cx="7163172" cy="138499"/>
          </a:xfrm>
          <a:prstGeom prst="rect">
            <a:avLst/>
          </a:prstGeom>
        </p:spPr>
        <p:txBody>
          <a:bodyPr vert="horz" wrap="square" lIns="0" tIns="0" rIns="0" bIns="0" rtlCol="0" anchor="ctr">
            <a:spAutoFit/>
          </a:bodyPr>
          <a:lstStyle>
            <a:defPPr>
              <a:defRPr lang="de-DE"/>
            </a:defPPr>
            <a:lvl1pPr marL="0" algn="r" defTabSz="914400" rtl="0" eaLnBrk="1" latinLnBrk="0" hangingPunct="1">
              <a:lnSpc>
                <a:spcPct val="100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6729"/>
                </a:solidFill>
                <a:effectLst/>
                <a:uLnTx/>
                <a:uFillTx/>
                <a:latin typeface="Arial"/>
                <a:ea typeface="+mn-ea"/>
                <a:cs typeface="+mn-cs"/>
              </a:rPr>
              <a:t>HDI CleverInvest | Schulungs-Unterlage | Referent | Juli 2022</a:t>
            </a:r>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16" name="Foliennummernplatzhalter 3">
            <a:extLst>
              <a:ext uri="{FF2B5EF4-FFF2-40B4-BE49-F238E27FC236}">
                <a16:creationId xmlns:a16="http://schemas.microsoft.com/office/drawing/2014/main" id="{EC8CECE8-E3AB-4A68-91CA-EBA24F5CA7D3}"/>
              </a:ext>
            </a:extLst>
          </p:cNvPr>
          <p:cNvSpPr txBox="1">
            <a:spLocks/>
          </p:cNvSpPr>
          <p:nvPr/>
        </p:nvSpPr>
        <p:spPr bwMode="gray">
          <a:xfrm>
            <a:off x="8496437" y="6510241"/>
            <a:ext cx="324036" cy="138499"/>
          </a:xfrm>
          <a:prstGeom prst="rect">
            <a:avLst/>
          </a:prstGeom>
        </p:spPr>
        <p:txBody>
          <a:bodyPr vert="horz" wrap="square" lIns="0" tIns="0" rIns="0" bIns="0" rtlCol="0" anchor="ctr">
            <a:spAutoFit/>
          </a:bodyPr>
          <a:lstStyle>
            <a:defPPr>
              <a:defRPr lang="de-DE"/>
            </a:defPPr>
            <a:lvl1pPr marL="0" algn="r" defTabSz="914400" rtl="0" eaLnBrk="1" latinLnBrk="0" hangingPunct="1">
              <a:lnSpc>
                <a:spcPct val="100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C6429F-8EBA-4254-B9C8-295228AFE7F1}" type="slidenum">
              <a:rPr kumimoji="0" lang="de-DE" sz="900" b="0" i="0" u="none" strike="noStrike" kern="1200" cap="none" spc="0" normalizeH="0" baseline="0" noProof="0" smtClean="0">
                <a:ln>
                  <a:noFill/>
                </a:ln>
                <a:solidFill>
                  <a:srgbClr val="00672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14" name="Textplatzhalter 3">
            <a:extLst>
              <a:ext uri="{FF2B5EF4-FFF2-40B4-BE49-F238E27FC236}">
                <a16:creationId xmlns:a16="http://schemas.microsoft.com/office/drawing/2014/main" id="{3E7E4A5E-8982-46AC-A653-A0B244A150F7}"/>
              </a:ext>
            </a:extLst>
          </p:cNvPr>
          <p:cNvSpPr txBox="1">
            <a:spLocks/>
          </p:cNvSpPr>
          <p:nvPr/>
        </p:nvSpPr>
        <p:spPr>
          <a:xfrm>
            <a:off x="348102" y="1845451"/>
            <a:ext cx="6534726" cy="371159"/>
          </a:xfrm>
          <a:prstGeom prst="rect">
            <a:avLst/>
          </a:prstGeom>
        </p:spPr>
        <p:txBody>
          <a:bodyPr/>
          <a:lstStyle>
            <a:lvl1pPr marL="0" indent="0" algn="l" defTabSz="685800" rtl="0" eaLnBrk="1" latinLnBrk="0" hangingPunct="1">
              <a:lnSpc>
                <a:spcPct val="104000"/>
              </a:lnSpc>
              <a:spcBef>
                <a:spcPts val="900"/>
              </a:spcBef>
              <a:buSzPct val="110000"/>
              <a:buFont typeface="Wingdings" panose="05000000000000000000" pitchFamily="2" charset="2"/>
              <a:buNone/>
              <a:defRPr sz="1200" b="1" kern="1200">
                <a:solidFill>
                  <a:schemeClr val="tx1"/>
                </a:solidFill>
                <a:latin typeface="+mn-lt"/>
                <a:ea typeface="+mn-ea"/>
                <a:cs typeface="+mn-cs"/>
              </a:defRPr>
            </a:lvl1pPr>
            <a:lvl2pPr marL="0" indent="0" algn="l" defTabSz="685800" rtl="0" eaLnBrk="1" latinLnBrk="0" hangingPunct="1">
              <a:lnSpc>
                <a:spcPct val="104000"/>
              </a:lnSpc>
              <a:spcBef>
                <a:spcPts val="600"/>
              </a:spcBef>
              <a:buSzPct val="110000"/>
              <a:buFont typeface="Wingdings" panose="05000000000000000000" pitchFamily="2" charset="2"/>
              <a:buNone/>
              <a:defRPr sz="1200" kern="1200">
                <a:solidFill>
                  <a:schemeClr val="tx1"/>
                </a:solidFill>
                <a:latin typeface="+mn-lt"/>
                <a:ea typeface="+mn-ea"/>
                <a:cs typeface="+mn-cs"/>
              </a:defRPr>
            </a:lvl2pPr>
            <a:lvl3pPr marL="175500" indent="-175500" algn="l" defTabSz="685800" rtl="0" eaLnBrk="1" latinLnBrk="0" hangingPunct="1">
              <a:lnSpc>
                <a:spcPct val="104000"/>
              </a:lnSpc>
              <a:spcBef>
                <a:spcPts val="450"/>
              </a:spcBef>
              <a:buSzPct val="110000"/>
              <a:buFont typeface="Wingdings" panose="05000000000000000000" pitchFamily="2" charset="2"/>
              <a:buChar char="§"/>
              <a:defRPr sz="1200" kern="1200">
                <a:solidFill>
                  <a:schemeClr val="tx1"/>
                </a:solidFill>
                <a:latin typeface="+mn-lt"/>
                <a:ea typeface="+mn-ea"/>
                <a:cs typeface="+mn-cs"/>
              </a:defRPr>
            </a:lvl3pPr>
            <a:lvl4pPr marL="351000" indent="-175500" algn="l" defTabSz="685800" rtl="0" eaLnBrk="1" latinLnBrk="0" hangingPunct="1">
              <a:lnSpc>
                <a:spcPct val="104000"/>
              </a:lnSpc>
              <a:spcBef>
                <a:spcPts val="225"/>
              </a:spcBef>
              <a:buSzPct val="110000"/>
              <a:buFont typeface="Wingdings" panose="05000000000000000000" pitchFamily="2" charset="2"/>
              <a:buChar char="§"/>
              <a:defRPr sz="1200" kern="1200">
                <a:solidFill>
                  <a:schemeClr val="tx1"/>
                </a:solidFill>
                <a:latin typeface="+mn-lt"/>
                <a:ea typeface="+mn-ea"/>
                <a:cs typeface="+mn-cs"/>
              </a:defRPr>
            </a:lvl4pPr>
            <a:lvl5pPr marL="526500" indent="-175500" algn="l" defTabSz="685800" rtl="0" eaLnBrk="1" latinLnBrk="0" hangingPunct="1">
              <a:lnSpc>
                <a:spcPct val="104000"/>
              </a:lnSpc>
              <a:spcBef>
                <a:spcPts val="225"/>
              </a:spcBef>
              <a:buSzPct val="110000"/>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de-DE"/>
              <a:t>Vorgaben</a:t>
            </a:r>
            <a:r>
              <a:rPr lang="de-DE" b="0"/>
              <a:t>: 22 Jahre alt bis Endalter 67 mit 100 EUR Monatsbeitrag; </a:t>
            </a:r>
          </a:p>
          <a:p>
            <a:r>
              <a:rPr lang="de-DE" b="0"/>
              <a:t>Wertentwicklung (brutto) von 6%; Rentenbezugsmodell: Teildynamisch</a:t>
            </a:r>
            <a:endParaRPr lang="de-DE" b="0" dirty="0"/>
          </a:p>
        </p:txBody>
      </p:sp>
      <p:graphicFrame>
        <p:nvGraphicFramePr>
          <p:cNvPr id="22" name="Tabelle 21">
            <a:extLst>
              <a:ext uri="{FF2B5EF4-FFF2-40B4-BE49-F238E27FC236}">
                <a16:creationId xmlns:a16="http://schemas.microsoft.com/office/drawing/2014/main" id="{C08702B4-3EA5-4A60-B2DF-B2EC4E40B28A}"/>
              </a:ext>
            </a:extLst>
          </p:cNvPr>
          <p:cNvGraphicFramePr>
            <a:graphicFrameLocks noGrp="1"/>
          </p:cNvGraphicFramePr>
          <p:nvPr>
            <p:extLst>
              <p:ext uri="{D42A27DB-BD31-4B8C-83A1-F6EECF244321}">
                <p14:modId xmlns:p14="http://schemas.microsoft.com/office/powerpoint/2010/main" val="166140621"/>
              </p:ext>
            </p:extLst>
          </p:nvPr>
        </p:nvGraphicFramePr>
        <p:xfrm>
          <a:off x="354565" y="2420888"/>
          <a:ext cx="8382000" cy="3229840"/>
        </p:xfrm>
        <a:graphic>
          <a:graphicData uri="http://schemas.openxmlformats.org/drawingml/2006/table">
            <a:tbl>
              <a:tblPr/>
              <a:tblGrid>
                <a:gridCol w="1278368">
                  <a:extLst>
                    <a:ext uri="{9D8B030D-6E8A-4147-A177-3AD203B41FA5}">
                      <a16:colId xmlns:a16="http://schemas.microsoft.com/office/drawing/2014/main" val="3264469285"/>
                    </a:ext>
                  </a:extLst>
                </a:gridCol>
                <a:gridCol w="2761466">
                  <a:extLst>
                    <a:ext uri="{9D8B030D-6E8A-4147-A177-3AD203B41FA5}">
                      <a16:colId xmlns:a16="http://schemas.microsoft.com/office/drawing/2014/main" val="85027004"/>
                    </a:ext>
                  </a:extLst>
                </a:gridCol>
                <a:gridCol w="2456752">
                  <a:extLst>
                    <a:ext uri="{9D8B030D-6E8A-4147-A177-3AD203B41FA5}">
                      <a16:colId xmlns:a16="http://schemas.microsoft.com/office/drawing/2014/main" val="2342875855"/>
                    </a:ext>
                  </a:extLst>
                </a:gridCol>
                <a:gridCol w="1142675">
                  <a:extLst>
                    <a:ext uri="{9D8B030D-6E8A-4147-A177-3AD203B41FA5}">
                      <a16:colId xmlns:a16="http://schemas.microsoft.com/office/drawing/2014/main" val="2853825526"/>
                    </a:ext>
                  </a:extLst>
                </a:gridCol>
                <a:gridCol w="742739">
                  <a:extLst>
                    <a:ext uri="{9D8B030D-6E8A-4147-A177-3AD203B41FA5}">
                      <a16:colId xmlns:a16="http://schemas.microsoft.com/office/drawing/2014/main" val="4162649394"/>
                    </a:ext>
                  </a:extLst>
                </a:gridCol>
              </a:tblGrid>
              <a:tr h="377190">
                <a:tc>
                  <a:txBody>
                    <a:bodyPr/>
                    <a:lstStyle/>
                    <a:p>
                      <a:pPr algn="l" fontAlgn="b"/>
                      <a:r>
                        <a:rPr lang="de-DE" sz="800" b="1" i="0" u="none" strike="noStrike">
                          <a:solidFill>
                            <a:srgbClr val="FFFFFF"/>
                          </a:solidFill>
                          <a:effectLst/>
                          <a:latin typeface="Calibri" panose="020F0502020204030204" pitchFamily="34" charset="0"/>
                        </a:rPr>
                        <a:t>Anbietername</a:t>
                      </a:r>
                    </a:p>
                  </a:txBody>
                  <a:tcPr marL="0" marR="0" marT="0" marB="0" anchor="b">
                    <a:lnL>
                      <a:noFill/>
                    </a:lnL>
                    <a:lnR>
                      <a:noFill/>
                    </a:lnR>
                    <a:lnT>
                      <a:noFill/>
                    </a:lnT>
                    <a:lnB>
                      <a:noFill/>
                    </a:lnB>
                    <a:solidFill>
                      <a:srgbClr val="006729"/>
                    </a:solidFill>
                  </a:tcPr>
                </a:tc>
                <a:tc>
                  <a:txBody>
                    <a:bodyPr/>
                    <a:lstStyle/>
                    <a:p>
                      <a:pPr algn="l" fontAlgn="b"/>
                      <a:r>
                        <a:rPr lang="de-DE" sz="800" b="1" i="0" u="none" strike="noStrike">
                          <a:solidFill>
                            <a:srgbClr val="FFFFFF"/>
                          </a:solidFill>
                          <a:effectLst/>
                          <a:latin typeface="Calibri" panose="020F0502020204030204" pitchFamily="34" charset="0"/>
                        </a:rPr>
                        <a:t>Tarif</a:t>
                      </a:r>
                    </a:p>
                  </a:txBody>
                  <a:tcPr marL="0" marR="0" marT="0" marB="0" anchor="b">
                    <a:lnL>
                      <a:noFill/>
                    </a:lnL>
                    <a:lnR>
                      <a:noFill/>
                    </a:lnR>
                    <a:lnT>
                      <a:noFill/>
                    </a:lnT>
                    <a:lnB>
                      <a:noFill/>
                    </a:lnB>
                    <a:solidFill>
                      <a:srgbClr val="006729"/>
                    </a:solidFill>
                  </a:tcPr>
                </a:tc>
                <a:tc>
                  <a:txBody>
                    <a:bodyPr/>
                    <a:lstStyle/>
                    <a:p>
                      <a:pPr algn="l" fontAlgn="b"/>
                      <a:r>
                        <a:rPr lang="de-DE" sz="800" b="1" i="0" u="none" strike="noStrike">
                          <a:solidFill>
                            <a:srgbClr val="FFFFFF"/>
                          </a:solidFill>
                          <a:effectLst/>
                          <a:latin typeface="Calibri" panose="020F0502020204030204" pitchFamily="34" charset="0"/>
                        </a:rPr>
                        <a:t>gewählter Fonds</a:t>
                      </a:r>
                    </a:p>
                  </a:txBody>
                  <a:tcPr marL="0" marR="0" marT="0" marB="0" anchor="b">
                    <a:lnL>
                      <a:noFill/>
                    </a:lnL>
                    <a:lnR>
                      <a:noFill/>
                    </a:lnR>
                    <a:lnT>
                      <a:noFill/>
                    </a:lnT>
                    <a:lnB>
                      <a:noFill/>
                    </a:lnB>
                    <a:solidFill>
                      <a:srgbClr val="006729"/>
                    </a:solidFill>
                  </a:tcPr>
                </a:tc>
                <a:tc>
                  <a:txBody>
                    <a:bodyPr/>
                    <a:lstStyle/>
                    <a:p>
                      <a:pPr algn="r" fontAlgn="b"/>
                      <a:r>
                        <a:rPr lang="de-DE" sz="800" b="1" i="0" u="none" strike="noStrike">
                          <a:solidFill>
                            <a:srgbClr val="FFFFFF"/>
                          </a:solidFill>
                          <a:effectLst/>
                          <a:latin typeface="Calibri" panose="020F0502020204030204" pitchFamily="34" charset="0"/>
                        </a:rPr>
                        <a:t>Mögliche Ablaufleistung</a:t>
                      </a:r>
                      <a:br>
                        <a:rPr lang="de-DE" sz="800" b="1" i="0" u="none" strike="noStrike">
                          <a:solidFill>
                            <a:srgbClr val="FFFFFF"/>
                          </a:solidFill>
                          <a:effectLst/>
                          <a:latin typeface="Calibri" panose="020F0502020204030204" pitchFamily="34" charset="0"/>
                        </a:rPr>
                      </a:br>
                      <a:br>
                        <a:rPr lang="de-DE" sz="800" b="1" i="0" u="none" strike="noStrike">
                          <a:solidFill>
                            <a:srgbClr val="FFFFFF"/>
                          </a:solidFill>
                          <a:effectLst/>
                          <a:latin typeface="Calibri" panose="020F0502020204030204" pitchFamily="34" charset="0"/>
                        </a:rPr>
                      </a:br>
                      <a:r>
                        <a:rPr lang="de-DE" sz="800" b="1" i="0" u="none" strike="noStrike">
                          <a:solidFill>
                            <a:srgbClr val="FFFFFF"/>
                          </a:solidFill>
                          <a:effectLst/>
                          <a:latin typeface="Calibri" panose="020F0502020204030204" pitchFamily="34" charset="0"/>
                        </a:rPr>
                        <a:t>inkl. Überschüsse</a:t>
                      </a:r>
                    </a:p>
                  </a:txBody>
                  <a:tcPr marL="0" marR="0" marT="0" marB="0" anchor="b">
                    <a:lnL>
                      <a:noFill/>
                    </a:lnL>
                    <a:lnR>
                      <a:noFill/>
                    </a:lnR>
                    <a:lnT>
                      <a:noFill/>
                    </a:lnT>
                    <a:lnB>
                      <a:noFill/>
                    </a:lnB>
                    <a:solidFill>
                      <a:srgbClr val="006729"/>
                    </a:solidFill>
                  </a:tcPr>
                </a:tc>
                <a:tc>
                  <a:txBody>
                    <a:bodyPr/>
                    <a:lstStyle/>
                    <a:p>
                      <a:pPr algn="r" fontAlgn="b"/>
                      <a:r>
                        <a:rPr lang="de-DE" sz="800" b="1" i="0" u="none" strike="noStrike">
                          <a:solidFill>
                            <a:srgbClr val="FFFFFF"/>
                          </a:solidFill>
                          <a:effectLst/>
                          <a:latin typeface="Calibri" panose="020F0502020204030204" pitchFamily="34" charset="0"/>
                        </a:rPr>
                        <a:t>mögliche Rente</a:t>
                      </a:r>
                    </a:p>
                  </a:txBody>
                  <a:tcPr marL="0" marR="0" marT="0" marB="0" anchor="b">
                    <a:lnL>
                      <a:noFill/>
                    </a:lnL>
                    <a:lnR>
                      <a:noFill/>
                    </a:lnR>
                    <a:lnT>
                      <a:noFill/>
                    </a:lnT>
                    <a:lnB>
                      <a:noFill/>
                    </a:lnB>
                    <a:solidFill>
                      <a:srgbClr val="006729"/>
                    </a:solidFill>
                  </a:tcPr>
                </a:tc>
                <a:extLst>
                  <a:ext uri="{0D108BD9-81ED-4DB2-BD59-A6C34878D82A}">
                    <a16:rowId xmlns:a16="http://schemas.microsoft.com/office/drawing/2014/main" val="4012911223"/>
                  </a:ext>
                </a:extLst>
              </a:tr>
              <a:tr h="149018">
                <a:tc>
                  <a:txBody>
                    <a:bodyPr/>
                    <a:lstStyle/>
                    <a:p>
                      <a:pPr algn="l" fontAlgn="b"/>
                      <a:r>
                        <a:rPr lang="de-DE" sz="800" b="0" i="0" u="none" strike="noStrike">
                          <a:solidFill>
                            <a:srgbClr val="000000"/>
                          </a:solidFill>
                          <a:effectLst/>
                          <a:latin typeface="Calibri" panose="020F0502020204030204" pitchFamily="34" charset="0"/>
                        </a:rPr>
                        <a:t>Nürnberger</a:t>
                      </a:r>
                    </a:p>
                  </a:txBody>
                  <a:tcPr marL="0" marR="0" marT="0" marB="0" anchor="b">
                    <a:lnL>
                      <a:noFill/>
                    </a:lnL>
                    <a:lnR>
                      <a:noFill/>
                    </a:lnR>
                    <a:lnT>
                      <a:noFill/>
                    </a:lnT>
                    <a:lnB w="12700" cap="flat" cmpd="sng" algn="ctr">
                      <a:solidFill>
                        <a:srgbClr val="FFFFFF"/>
                      </a:solidFill>
                      <a:prstDash val="solid"/>
                      <a:round/>
                      <a:headEnd type="none" w="med" len="med"/>
                      <a:tailEnd type="none" w="med" len="med"/>
                    </a:lnB>
                    <a:solidFill>
                      <a:srgbClr val="EBF1DE"/>
                    </a:solidFill>
                  </a:tcPr>
                </a:tc>
                <a:tc>
                  <a:txBody>
                    <a:bodyPr/>
                    <a:lstStyle/>
                    <a:p>
                      <a:pPr algn="l" fontAlgn="b"/>
                      <a:r>
                        <a:rPr lang="de-DE" sz="800" b="0" i="0" u="none" strike="noStrike">
                          <a:solidFill>
                            <a:srgbClr val="000000"/>
                          </a:solidFill>
                          <a:effectLst/>
                          <a:latin typeface="Calibri" panose="020F0502020204030204" pitchFamily="34" charset="0"/>
                        </a:rPr>
                        <a:t>NFX3208T (ohne Garantie)</a:t>
                      </a:r>
                    </a:p>
                  </a:txBody>
                  <a:tcPr marL="0" marR="0" marT="0" marB="0" anchor="b">
                    <a:lnL>
                      <a:noFill/>
                    </a:lnL>
                    <a:lnR>
                      <a:noFill/>
                    </a:lnR>
                    <a:lnT>
                      <a:noFill/>
                    </a:lnT>
                    <a:lnB w="12700" cap="flat" cmpd="sng" algn="ctr">
                      <a:solidFill>
                        <a:srgbClr val="FFFFFF"/>
                      </a:solidFill>
                      <a:prstDash val="solid"/>
                      <a:round/>
                      <a:headEnd type="none" w="med" len="med"/>
                      <a:tailEnd type="none" w="med" len="med"/>
                    </a:lnB>
                    <a:solidFill>
                      <a:srgbClr val="EBF1DE"/>
                    </a:solidFill>
                  </a:tcPr>
                </a:tc>
                <a:tc>
                  <a:txBody>
                    <a:bodyPr/>
                    <a:lstStyle/>
                    <a:p>
                      <a:pPr algn="l" fontAlgn="b"/>
                      <a:r>
                        <a:rPr lang="en-US" sz="800" b="0" i="0" u="none" strike="noStrike">
                          <a:solidFill>
                            <a:srgbClr val="000000"/>
                          </a:solidFill>
                          <a:effectLst/>
                          <a:latin typeface="Calibri" panose="020F0502020204030204" pitchFamily="34" charset="0"/>
                        </a:rPr>
                        <a:t>iShares Core S&amp;P 500 - B UCITS ETF (Acc)</a:t>
                      </a:r>
                    </a:p>
                  </a:txBody>
                  <a:tcPr marL="0" marR="0" marT="0" marB="0" anchor="b">
                    <a:lnL>
                      <a:noFill/>
                    </a:lnL>
                    <a:lnR>
                      <a:noFill/>
                    </a:lnR>
                    <a:lnT>
                      <a:noFill/>
                    </a:lnT>
                    <a:lnB w="12700" cap="flat" cmpd="sng" algn="ctr">
                      <a:solidFill>
                        <a:srgbClr val="FFFFFF"/>
                      </a:solidFill>
                      <a:prstDash val="solid"/>
                      <a:round/>
                      <a:headEnd type="none" w="med" len="med"/>
                      <a:tailEnd type="none" w="med" len="med"/>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204.487 €</a:t>
                      </a:r>
                    </a:p>
                  </a:txBody>
                  <a:tcPr marL="0" marR="0" marT="0" marB="0" anchor="b">
                    <a:lnL>
                      <a:noFill/>
                    </a:lnL>
                    <a:lnR>
                      <a:noFill/>
                    </a:lnR>
                    <a:lnT>
                      <a:noFill/>
                    </a:lnT>
                    <a:lnB w="12700" cap="flat" cmpd="sng" algn="ctr">
                      <a:solidFill>
                        <a:srgbClr val="FFFFFF"/>
                      </a:solidFill>
                      <a:prstDash val="solid"/>
                      <a:round/>
                      <a:headEnd type="none" w="med" len="med"/>
                      <a:tailEnd type="none" w="med" len="med"/>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752 €</a:t>
                      </a:r>
                    </a:p>
                  </a:txBody>
                  <a:tcPr marL="0" marR="0" marT="0" marB="0" anchor="b">
                    <a:lnL>
                      <a:noFill/>
                    </a:lnL>
                    <a:lnR>
                      <a:noFill/>
                    </a:lnR>
                    <a:lnT>
                      <a:noFill/>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842730724"/>
                  </a:ext>
                </a:extLst>
              </a:tr>
              <a:tr h="149018">
                <a:tc>
                  <a:txBody>
                    <a:bodyPr/>
                    <a:lstStyle/>
                    <a:p>
                      <a:pPr algn="l" fontAlgn="b"/>
                      <a:r>
                        <a:rPr lang="de-DE" sz="800" b="1" i="0" u="none" strike="noStrike">
                          <a:solidFill>
                            <a:srgbClr val="006729"/>
                          </a:solidFill>
                          <a:effectLst/>
                          <a:latin typeface="Calibri" panose="020F0502020204030204" pitchFamily="34" charset="0"/>
                        </a:rPr>
                        <a:t>HDI</a:t>
                      </a:r>
                    </a:p>
                  </a:txBody>
                  <a:tcPr marL="0" marR="0" marT="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r>
                        <a:rPr lang="de-DE" sz="800" b="1" i="0" u="none" strike="noStrike">
                          <a:solidFill>
                            <a:srgbClr val="006729"/>
                          </a:solidFill>
                          <a:effectLst/>
                          <a:latin typeface="Calibri" panose="020F0502020204030204" pitchFamily="34" charset="0"/>
                        </a:rPr>
                        <a:t>CleverInvest HARFB22</a:t>
                      </a:r>
                    </a:p>
                  </a:txBody>
                  <a:tcPr marL="0" marR="0" marT="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006729"/>
                          </a:solidFill>
                          <a:effectLst/>
                          <a:latin typeface="Calibri" panose="020F0502020204030204" pitchFamily="34" charset="0"/>
                        </a:rPr>
                        <a:t>iShares Core S&amp;P 500 - B UCITS ETF (Acc)</a:t>
                      </a:r>
                    </a:p>
                  </a:txBody>
                  <a:tcPr marL="0" marR="0" marT="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de-DE" sz="800" b="1" i="0" u="none" strike="noStrike">
                          <a:solidFill>
                            <a:srgbClr val="006729"/>
                          </a:solidFill>
                          <a:effectLst/>
                          <a:latin typeface="Calibri" panose="020F0502020204030204" pitchFamily="34" charset="0"/>
                        </a:rPr>
                        <a:t>206.062 €</a:t>
                      </a:r>
                    </a:p>
                  </a:txBody>
                  <a:tcPr marL="0" marR="0" marT="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de-DE" sz="800" b="1" i="0" u="none" strike="noStrike">
                          <a:solidFill>
                            <a:srgbClr val="006729"/>
                          </a:solidFill>
                          <a:effectLst/>
                          <a:latin typeface="Calibri" panose="020F0502020204030204" pitchFamily="34" charset="0"/>
                        </a:rPr>
                        <a:t>736 €</a:t>
                      </a:r>
                    </a:p>
                  </a:txBody>
                  <a:tcPr marL="0" marR="0" marT="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11416249"/>
                  </a:ext>
                </a:extLst>
              </a:tr>
              <a:tr h="141923">
                <a:tc>
                  <a:txBody>
                    <a:bodyPr/>
                    <a:lstStyle/>
                    <a:p>
                      <a:pPr algn="l" fontAlgn="b"/>
                      <a:r>
                        <a:rPr lang="de-DE" sz="800" b="0" i="0" u="none" strike="noStrike">
                          <a:solidFill>
                            <a:srgbClr val="000000"/>
                          </a:solidFill>
                          <a:effectLst/>
                          <a:latin typeface="Calibri" panose="020F0502020204030204" pitchFamily="34" charset="0"/>
                        </a:rPr>
                        <a:t>Canada Life</a:t>
                      </a:r>
                    </a:p>
                  </a:txBody>
                  <a:tcPr marL="0" marR="0" marT="0" marB="0" anchor="b">
                    <a:lnL>
                      <a:noFill/>
                    </a:lnL>
                    <a:lnR>
                      <a:noFill/>
                    </a:lnR>
                    <a:lnT w="12700" cap="flat" cmpd="sng" algn="ctr">
                      <a:solidFill>
                        <a:srgbClr val="FFFFFF"/>
                      </a:solidFill>
                      <a:prstDash val="solid"/>
                      <a:round/>
                      <a:headEnd type="none" w="med" len="med"/>
                      <a:tailEnd type="none" w="med" len="med"/>
                    </a:lnT>
                    <a:lnB>
                      <a:noFill/>
                    </a:lnB>
                    <a:solidFill>
                      <a:srgbClr val="EBF1DE"/>
                    </a:solidFill>
                  </a:tcPr>
                </a:tc>
                <a:tc>
                  <a:txBody>
                    <a:bodyPr/>
                    <a:lstStyle/>
                    <a:p>
                      <a:pPr algn="l" fontAlgn="b"/>
                      <a:r>
                        <a:rPr lang="en-US" sz="800" b="0" i="0" u="none" strike="noStrike">
                          <a:solidFill>
                            <a:srgbClr val="000000"/>
                          </a:solidFill>
                          <a:effectLst/>
                          <a:latin typeface="Calibri" panose="020F0502020204030204" pitchFamily="34" charset="0"/>
                        </a:rPr>
                        <a:t>GNR+ - GENERATION basic plus - 0% UWP</a:t>
                      </a:r>
                    </a:p>
                  </a:txBody>
                  <a:tcPr marL="0" marR="0" marT="0" marB="0" anchor="b">
                    <a:lnL>
                      <a:noFill/>
                    </a:lnL>
                    <a:lnR>
                      <a:noFill/>
                    </a:lnR>
                    <a:lnT w="12700" cap="flat" cmpd="sng" algn="ctr">
                      <a:solidFill>
                        <a:srgbClr val="FFFFFF"/>
                      </a:solidFill>
                      <a:prstDash val="solid"/>
                      <a:round/>
                      <a:headEnd type="none" w="med" len="med"/>
                      <a:tailEnd type="none" w="med" len="med"/>
                    </a:lnT>
                    <a:lnB>
                      <a:noFill/>
                    </a:lnB>
                    <a:solidFill>
                      <a:srgbClr val="EBF1DE"/>
                    </a:solidFill>
                  </a:tcPr>
                </a:tc>
                <a:tc>
                  <a:txBody>
                    <a:bodyPr/>
                    <a:lstStyle/>
                    <a:p>
                      <a:pPr algn="l" fontAlgn="b"/>
                      <a:r>
                        <a:rPr lang="de-DE" sz="800" b="0" i="0" u="none" strike="noStrike">
                          <a:solidFill>
                            <a:srgbClr val="000000"/>
                          </a:solidFill>
                          <a:effectLst/>
                          <a:latin typeface="Calibri" panose="020F0502020204030204" pitchFamily="34" charset="0"/>
                        </a:rPr>
                        <a:t>CL - Deutsche Aktien II</a:t>
                      </a:r>
                    </a:p>
                  </a:txBody>
                  <a:tcPr marL="0" marR="0" marT="0" marB="0" anchor="b">
                    <a:lnL>
                      <a:noFill/>
                    </a:lnL>
                    <a:lnR>
                      <a:noFill/>
                    </a:lnR>
                    <a:lnT w="12700" cap="flat" cmpd="sng" algn="ctr">
                      <a:solidFill>
                        <a:srgbClr val="FFFFFF"/>
                      </a:solidFill>
                      <a:prstDash val="solid"/>
                      <a:round/>
                      <a:headEnd type="none" w="med" len="med"/>
                      <a:tailEnd type="none" w="med" len="med"/>
                    </a:lnT>
                    <a:lnB>
                      <a:noFill/>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174.320 €</a:t>
                      </a:r>
                    </a:p>
                  </a:txBody>
                  <a:tcPr marL="0" marR="0" marT="0" marB="0" anchor="b">
                    <a:lnL>
                      <a:noFill/>
                    </a:lnL>
                    <a:lnR>
                      <a:noFill/>
                    </a:lnR>
                    <a:lnT w="12700" cap="flat" cmpd="sng" algn="ctr">
                      <a:solidFill>
                        <a:srgbClr val="FFFFFF"/>
                      </a:solidFill>
                      <a:prstDash val="solid"/>
                      <a:round/>
                      <a:headEnd type="none" w="med" len="med"/>
                      <a:tailEnd type="none" w="med" len="med"/>
                    </a:lnT>
                    <a:lnB>
                      <a:noFill/>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731 €</a:t>
                      </a:r>
                    </a:p>
                  </a:txBody>
                  <a:tcPr marL="0" marR="0" marT="0" marB="0" anchor="b">
                    <a:lnL>
                      <a:noFill/>
                    </a:lnL>
                    <a:lnR>
                      <a:noFill/>
                    </a:lnR>
                    <a:lnT w="12700" cap="flat" cmpd="sng" algn="ctr">
                      <a:solidFill>
                        <a:srgbClr val="FFFFFF"/>
                      </a:solidFill>
                      <a:prstDash val="solid"/>
                      <a:round/>
                      <a:headEnd type="none" w="med" len="med"/>
                      <a:tailEnd type="none" w="med" len="med"/>
                    </a:lnT>
                    <a:lnB>
                      <a:noFill/>
                    </a:lnB>
                    <a:solidFill>
                      <a:srgbClr val="EBF1DE"/>
                    </a:solidFill>
                  </a:tcPr>
                </a:tc>
                <a:extLst>
                  <a:ext uri="{0D108BD9-81ED-4DB2-BD59-A6C34878D82A}">
                    <a16:rowId xmlns:a16="http://schemas.microsoft.com/office/drawing/2014/main" val="108567193"/>
                  </a:ext>
                </a:extLst>
              </a:tr>
              <a:tr h="141923">
                <a:tc>
                  <a:txBody>
                    <a:bodyPr/>
                    <a:lstStyle/>
                    <a:p>
                      <a:pPr algn="l" fontAlgn="b"/>
                      <a:r>
                        <a:rPr lang="de-DE" sz="800" b="0" i="0" u="none" strike="noStrike">
                          <a:solidFill>
                            <a:srgbClr val="000000"/>
                          </a:solidFill>
                          <a:effectLst/>
                          <a:latin typeface="Calibri" panose="020F0502020204030204" pitchFamily="34" charset="0"/>
                        </a:rPr>
                        <a:t>Volkswohl Bund</a:t>
                      </a:r>
                    </a:p>
                  </a:txBody>
                  <a:tcPr marL="0" marR="0" marT="0" marB="0" anchor="b">
                    <a:lnL>
                      <a:noFill/>
                    </a:lnL>
                    <a:lnR>
                      <a:noFill/>
                    </a:lnR>
                    <a:lnT>
                      <a:noFill/>
                    </a:lnT>
                    <a:lnB>
                      <a:noFill/>
                    </a:lnB>
                    <a:solidFill>
                      <a:srgbClr val="F2F2F2"/>
                    </a:solidFill>
                  </a:tcPr>
                </a:tc>
                <a:tc>
                  <a:txBody>
                    <a:bodyPr/>
                    <a:lstStyle/>
                    <a:p>
                      <a:pPr algn="l" fontAlgn="b"/>
                      <a:r>
                        <a:rPr lang="de-DE" sz="800" b="0" i="0" u="none" strike="noStrike">
                          <a:solidFill>
                            <a:srgbClr val="000000"/>
                          </a:solidFill>
                          <a:effectLst/>
                          <a:latin typeface="Calibri" panose="020F0502020204030204" pitchFamily="34" charset="0"/>
                        </a:rPr>
                        <a:t>BFR</a:t>
                      </a:r>
                    </a:p>
                  </a:txBody>
                  <a:tcPr marL="0" marR="0" marT="0"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latin typeface="Calibri" panose="020F0502020204030204" pitchFamily="34" charset="0"/>
                        </a:rPr>
                        <a:t>iShares Core S&amp;P 500 - B UCITS ETF (Acc)</a:t>
                      </a:r>
                    </a:p>
                  </a:txBody>
                  <a:tcPr marL="0" marR="0" marT="0" marB="0" anchor="b">
                    <a:lnL>
                      <a:noFill/>
                    </a:lnL>
                    <a:lnR>
                      <a:noFill/>
                    </a:lnR>
                    <a:lnT>
                      <a:noFill/>
                    </a:lnT>
                    <a:lnB>
                      <a:noFill/>
                    </a:lnB>
                    <a:solidFill>
                      <a:srgbClr val="F2F2F2"/>
                    </a:solidFill>
                  </a:tcPr>
                </a:tc>
                <a:tc>
                  <a:txBody>
                    <a:bodyPr/>
                    <a:lstStyle/>
                    <a:p>
                      <a:pPr algn="r" fontAlgn="b"/>
                      <a:r>
                        <a:rPr lang="de-DE" sz="800" b="0" i="0" u="none" strike="noStrike">
                          <a:solidFill>
                            <a:srgbClr val="000000"/>
                          </a:solidFill>
                          <a:effectLst/>
                          <a:latin typeface="Calibri" panose="020F0502020204030204" pitchFamily="34" charset="0"/>
                        </a:rPr>
                        <a:t>205.904 €</a:t>
                      </a:r>
                    </a:p>
                  </a:txBody>
                  <a:tcPr marL="0" marR="0" marT="0" marB="0" anchor="b">
                    <a:lnL>
                      <a:noFill/>
                    </a:lnL>
                    <a:lnR>
                      <a:noFill/>
                    </a:lnR>
                    <a:lnT>
                      <a:noFill/>
                    </a:lnT>
                    <a:lnB>
                      <a:noFill/>
                    </a:lnB>
                    <a:solidFill>
                      <a:srgbClr val="F2F2F2"/>
                    </a:solidFill>
                  </a:tcPr>
                </a:tc>
                <a:tc>
                  <a:txBody>
                    <a:bodyPr/>
                    <a:lstStyle/>
                    <a:p>
                      <a:pPr algn="r" fontAlgn="b"/>
                      <a:r>
                        <a:rPr lang="de-DE" sz="800" b="0" i="0" u="none" strike="noStrike">
                          <a:solidFill>
                            <a:srgbClr val="000000"/>
                          </a:solidFill>
                          <a:effectLst/>
                          <a:latin typeface="Calibri" panose="020F0502020204030204" pitchFamily="34" charset="0"/>
                        </a:rPr>
                        <a:t>727 €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4195381588"/>
                  </a:ext>
                </a:extLst>
              </a:tr>
              <a:tr h="141923">
                <a:tc>
                  <a:txBody>
                    <a:bodyPr/>
                    <a:lstStyle/>
                    <a:p>
                      <a:pPr algn="l" fontAlgn="b"/>
                      <a:r>
                        <a:rPr lang="de-DE" sz="800" b="0" i="0" u="none" strike="noStrike">
                          <a:solidFill>
                            <a:srgbClr val="000000"/>
                          </a:solidFill>
                          <a:effectLst/>
                          <a:latin typeface="Calibri" panose="020F0502020204030204" pitchFamily="34" charset="0"/>
                        </a:rPr>
                        <a:t>Allianz</a:t>
                      </a:r>
                    </a:p>
                  </a:txBody>
                  <a:tcPr marL="0" marR="0" marT="0" marB="0" anchor="b">
                    <a:lnL>
                      <a:noFill/>
                    </a:lnL>
                    <a:lnR>
                      <a:noFill/>
                    </a:lnR>
                    <a:lnT>
                      <a:noFill/>
                    </a:lnT>
                    <a:lnB>
                      <a:noFill/>
                    </a:lnB>
                    <a:solidFill>
                      <a:srgbClr val="EBF1DE"/>
                    </a:solidFill>
                  </a:tcPr>
                </a:tc>
                <a:tc>
                  <a:txBody>
                    <a:bodyPr/>
                    <a:lstStyle/>
                    <a:p>
                      <a:pPr algn="l" fontAlgn="b"/>
                      <a:r>
                        <a:rPr lang="de-DE" sz="800" b="0" i="0" u="none" strike="noStrike">
                          <a:solidFill>
                            <a:srgbClr val="000000"/>
                          </a:solidFill>
                          <a:effectLst/>
                          <a:latin typeface="Calibri" panose="020F0502020204030204" pitchFamily="34" charset="0"/>
                        </a:rPr>
                        <a:t>BasisRente InvestFlex BVRF1</a:t>
                      </a:r>
                    </a:p>
                  </a:txBody>
                  <a:tcPr marL="0" marR="0" marT="0" marB="0" anchor="b">
                    <a:lnL>
                      <a:noFill/>
                    </a:lnL>
                    <a:lnR>
                      <a:noFill/>
                    </a:lnR>
                    <a:lnT>
                      <a:noFill/>
                    </a:lnT>
                    <a:lnB>
                      <a:noFill/>
                    </a:lnB>
                    <a:solidFill>
                      <a:srgbClr val="EBF1DE"/>
                    </a:solidFill>
                  </a:tcPr>
                </a:tc>
                <a:tc>
                  <a:txBody>
                    <a:bodyPr/>
                    <a:lstStyle/>
                    <a:p>
                      <a:pPr algn="l" fontAlgn="b"/>
                      <a:r>
                        <a:rPr lang="en-US" sz="800" b="0" i="0" u="none" strike="noStrike">
                          <a:solidFill>
                            <a:srgbClr val="000000"/>
                          </a:solidFill>
                          <a:effectLst/>
                          <a:latin typeface="Calibri" panose="020F0502020204030204" pitchFamily="34" charset="0"/>
                        </a:rPr>
                        <a:t>iShares Core S&amp;P 500 - B UCITS ETF (Acc)</a:t>
                      </a:r>
                    </a:p>
                  </a:txBody>
                  <a:tcPr marL="0" marR="0" marT="0" marB="0" anchor="b">
                    <a:lnL>
                      <a:noFill/>
                    </a:lnL>
                    <a:lnR>
                      <a:noFill/>
                    </a:lnR>
                    <a:lnT>
                      <a:noFill/>
                    </a:lnT>
                    <a:lnB>
                      <a:noFill/>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192.950 €</a:t>
                      </a:r>
                    </a:p>
                  </a:txBody>
                  <a:tcPr marL="0" marR="0" marT="0" marB="0" anchor="b">
                    <a:lnL>
                      <a:noFill/>
                    </a:lnL>
                    <a:lnR>
                      <a:noFill/>
                    </a:lnR>
                    <a:lnT>
                      <a:noFill/>
                    </a:lnT>
                    <a:lnB>
                      <a:noFill/>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724 €</a:t>
                      </a:r>
                    </a:p>
                  </a:txBody>
                  <a:tcPr marL="0" marR="0" marT="0" marB="0" anchor="b">
                    <a:lnL>
                      <a:noFill/>
                    </a:lnL>
                    <a:lnR>
                      <a:noFill/>
                    </a:lnR>
                    <a:lnT>
                      <a:noFill/>
                    </a:lnT>
                    <a:lnB>
                      <a:noFill/>
                    </a:lnB>
                    <a:solidFill>
                      <a:srgbClr val="EBF1DE"/>
                    </a:solidFill>
                  </a:tcPr>
                </a:tc>
                <a:extLst>
                  <a:ext uri="{0D108BD9-81ED-4DB2-BD59-A6C34878D82A}">
                    <a16:rowId xmlns:a16="http://schemas.microsoft.com/office/drawing/2014/main" val="3046248230"/>
                  </a:ext>
                </a:extLst>
              </a:tr>
              <a:tr h="141923">
                <a:tc>
                  <a:txBody>
                    <a:bodyPr/>
                    <a:lstStyle/>
                    <a:p>
                      <a:pPr algn="l" fontAlgn="b"/>
                      <a:r>
                        <a:rPr lang="de-DE" sz="800" b="0" i="0" u="none" strike="noStrike">
                          <a:solidFill>
                            <a:srgbClr val="000000"/>
                          </a:solidFill>
                          <a:effectLst/>
                          <a:latin typeface="Calibri" panose="020F0502020204030204" pitchFamily="34" charset="0"/>
                        </a:rPr>
                        <a:t>die Bayerische</a:t>
                      </a:r>
                    </a:p>
                  </a:txBody>
                  <a:tcPr marL="0" marR="0" marT="0" marB="0" anchor="b">
                    <a:lnL>
                      <a:noFill/>
                    </a:lnL>
                    <a:lnR>
                      <a:noFill/>
                    </a:lnR>
                    <a:lnT>
                      <a:noFill/>
                    </a:lnT>
                    <a:lnB>
                      <a:noFill/>
                    </a:lnB>
                    <a:solidFill>
                      <a:srgbClr val="F2F2F2"/>
                    </a:solidFill>
                  </a:tcPr>
                </a:tc>
                <a:tc>
                  <a:txBody>
                    <a:bodyPr/>
                    <a:lstStyle/>
                    <a:p>
                      <a:pPr algn="l" fontAlgn="b"/>
                      <a:r>
                        <a:rPr lang="de-DE" sz="800" b="0" i="0" u="none" strike="noStrike">
                          <a:solidFill>
                            <a:srgbClr val="000000"/>
                          </a:solidFill>
                          <a:effectLst/>
                          <a:latin typeface="Calibri" panose="020F0502020204030204" pitchFamily="34" charset="0"/>
                        </a:rPr>
                        <a:t>Basis-Rente AKTIV</a:t>
                      </a:r>
                    </a:p>
                  </a:txBody>
                  <a:tcPr marL="0" marR="0" marT="0" marB="0" anchor="b">
                    <a:lnL>
                      <a:noFill/>
                    </a:lnL>
                    <a:lnR>
                      <a:noFill/>
                    </a:lnR>
                    <a:lnT>
                      <a:noFill/>
                    </a:lnT>
                    <a:lnB>
                      <a:noFill/>
                    </a:lnB>
                    <a:solidFill>
                      <a:srgbClr val="F2F2F2"/>
                    </a:solidFill>
                  </a:tcPr>
                </a:tc>
                <a:tc>
                  <a:txBody>
                    <a:bodyPr/>
                    <a:lstStyle/>
                    <a:p>
                      <a:pPr algn="l" fontAlgn="b"/>
                      <a:r>
                        <a:rPr lang="fr-FR" sz="800" b="0" i="0" u="none" strike="noStrike">
                          <a:solidFill>
                            <a:srgbClr val="000000"/>
                          </a:solidFill>
                          <a:effectLst/>
                          <a:latin typeface="Calibri" panose="020F0502020204030204" pitchFamily="34" charset="0"/>
                        </a:rPr>
                        <a:t>iShares Core EURO STOXX 50 UCITS ETF EUR (Dis) (DE)</a:t>
                      </a:r>
                    </a:p>
                  </a:txBody>
                  <a:tcPr marL="0" marR="0" marT="0" marB="0" anchor="b">
                    <a:lnL>
                      <a:noFill/>
                    </a:lnL>
                    <a:lnR>
                      <a:noFill/>
                    </a:lnR>
                    <a:lnT>
                      <a:noFill/>
                    </a:lnT>
                    <a:lnB>
                      <a:noFill/>
                    </a:lnB>
                    <a:solidFill>
                      <a:srgbClr val="F2F2F2"/>
                    </a:solidFill>
                  </a:tcPr>
                </a:tc>
                <a:tc>
                  <a:txBody>
                    <a:bodyPr/>
                    <a:lstStyle/>
                    <a:p>
                      <a:pPr algn="r" fontAlgn="b"/>
                      <a:r>
                        <a:rPr lang="de-DE" sz="800" b="0" i="0" u="none" strike="noStrike">
                          <a:solidFill>
                            <a:srgbClr val="000000"/>
                          </a:solidFill>
                          <a:effectLst/>
                          <a:latin typeface="Calibri" panose="020F0502020204030204" pitchFamily="34" charset="0"/>
                        </a:rPr>
                        <a:t>194.166 €</a:t>
                      </a:r>
                    </a:p>
                  </a:txBody>
                  <a:tcPr marL="0" marR="0" marT="0" marB="0" anchor="b">
                    <a:lnL>
                      <a:noFill/>
                    </a:lnL>
                    <a:lnR>
                      <a:noFill/>
                    </a:lnR>
                    <a:lnT>
                      <a:noFill/>
                    </a:lnT>
                    <a:lnB>
                      <a:noFill/>
                    </a:lnB>
                    <a:solidFill>
                      <a:srgbClr val="F2F2F2"/>
                    </a:solidFill>
                  </a:tcPr>
                </a:tc>
                <a:tc>
                  <a:txBody>
                    <a:bodyPr/>
                    <a:lstStyle/>
                    <a:p>
                      <a:pPr algn="r" fontAlgn="b"/>
                      <a:r>
                        <a:rPr lang="de-DE" sz="800" b="0" i="0" u="none" strike="noStrike">
                          <a:solidFill>
                            <a:srgbClr val="000000"/>
                          </a:solidFill>
                          <a:effectLst/>
                          <a:latin typeface="Calibri" panose="020F0502020204030204" pitchFamily="34" charset="0"/>
                        </a:rPr>
                        <a:t>707 €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2983314420"/>
                  </a:ext>
                </a:extLst>
              </a:tr>
              <a:tr h="141923">
                <a:tc>
                  <a:txBody>
                    <a:bodyPr/>
                    <a:lstStyle/>
                    <a:p>
                      <a:pPr algn="l" fontAlgn="b"/>
                      <a:r>
                        <a:rPr lang="de-DE" sz="800" b="0" i="0" u="none" strike="noStrike">
                          <a:solidFill>
                            <a:srgbClr val="000000"/>
                          </a:solidFill>
                          <a:effectLst/>
                          <a:latin typeface="Calibri" panose="020F0502020204030204" pitchFamily="34" charset="0"/>
                        </a:rPr>
                        <a:t>AXA</a:t>
                      </a:r>
                    </a:p>
                  </a:txBody>
                  <a:tcPr marL="0" marR="0" marT="0" marB="0" anchor="b">
                    <a:lnL>
                      <a:noFill/>
                    </a:lnL>
                    <a:lnR>
                      <a:noFill/>
                    </a:lnR>
                    <a:lnT>
                      <a:noFill/>
                    </a:lnT>
                    <a:lnB>
                      <a:noFill/>
                    </a:lnB>
                    <a:solidFill>
                      <a:srgbClr val="EBF1DE"/>
                    </a:solidFill>
                  </a:tcPr>
                </a:tc>
                <a:tc>
                  <a:txBody>
                    <a:bodyPr/>
                    <a:lstStyle/>
                    <a:p>
                      <a:pPr algn="l" fontAlgn="b"/>
                      <a:r>
                        <a:rPr lang="de-DE" sz="800" b="0" i="0" u="none" strike="noStrike">
                          <a:solidFill>
                            <a:srgbClr val="000000"/>
                          </a:solidFill>
                          <a:effectLst/>
                          <a:latin typeface="Calibri" panose="020F0502020204030204" pitchFamily="34" charset="0"/>
                        </a:rPr>
                        <a:t>ALVF1 Fonds-BasisRente</a:t>
                      </a:r>
                    </a:p>
                  </a:txBody>
                  <a:tcPr marL="0" marR="0" marT="0" marB="0" anchor="b">
                    <a:lnL>
                      <a:noFill/>
                    </a:lnL>
                    <a:lnR>
                      <a:noFill/>
                    </a:lnR>
                    <a:lnT>
                      <a:noFill/>
                    </a:lnT>
                    <a:lnB>
                      <a:noFill/>
                    </a:lnB>
                    <a:solidFill>
                      <a:srgbClr val="EBF1DE"/>
                    </a:solidFill>
                  </a:tcPr>
                </a:tc>
                <a:tc>
                  <a:txBody>
                    <a:bodyPr/>
                    <a:lstStyle/>
                    <a:p>
                      <a:pPr algn="l" fontAlgn="b"/>
                      <a:r>
                        <a:rPr lang="en-US" sz="800" b="0" i="0" u="none" strike="noStrike">
                          <a:solidFill>
                            <a:srgbClr val="000000"/>
                          </a:solidFill>
                          <a:effectLst/>
                          <a:latin typeface="Calibri" panose="020F0502020204030204" pitchFamily="34" charset="0"/>
                        </a:rPr>
                        <a:t>AMUNDI PRIME GLOBAL - UCITS ETF DR (C)</a:t>
                      </a:r>
                    </a:p>
                  </a:txBody>
                  <a:tcPr marL="0" marR="0" marT="0" marB="0" anchor="b">
                    <a:lnL>
                      <a:noFill/>
                    </a:lnL>
                    <a:lnR>
                      <a:noFill/>
                    </a:lnR>
                    <a:lnT>
                      <a:noFill/>
                    </a:lnT>
                    <a:lnB>
                      <a:noFill/>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196.591 €</a:t>
                      </a:r>
                    </a:p>
                  </a:txBody>
                  <a:tcPr marL="0" marR="0" marT="0" marB="0" anchor="b">
                    <a:lnL>
                      <a:noFill/>
                    </a:lnL>
                    <a:lnR>
                      <a:noFill/>
                    </a:lnR>
                    <a:lnT>
                      <a:noFill/>
                    </a:lnT>
                    <a:lnB>
                      <a:noFill/>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703 €</a:t>
                      </a:r>
                    </a:p>
                  </a:txBody>
                  <a:tcPr marL="0" marR="0" marT="0" marB="0" anchor="b">
                    <a:lnL>
                      <a:noFill/>
                    </a:lnL>
                    <a:lnR>
                      <a:noFill/>
                    </a:lnR>
                    <a:lnT>
                      <a:noFill/>
                    </a:lnT>
                    <a:lnB>
                      <a:noFill/>
                    </a:lnB>
                    <a:solidFill>
                      <a:srgbClr val="EBF1DE"/>
                    </a:solidFill>
                  </a:tcPr>
                </a:tc>
                <a:extLst>
                  <a:ext uri="{0D108BD9-81ED-4DB2-BD59-A6C34878D82A}">
                    <a16:rowId xmlns:a16="http://schemas.microsoft.com/office/drawing/2014/main" val="1061282284"/>
                  </a:ext>
                </a:extLst>
              </a:tr>
              <a:tr h="141923">
                <a:tc>
                  <a:txBody>
                    <a:bodyPr/>
                    <a:lstStyle/>
                    <a:p>
                      <a:pPr algn="l" fontAlgn="b"/>
                      <a:r>
                        <a:rPr lang="de-DE" sz="800" b="0" i="0" u="none" strike="noStrike">
                          <a:solidFill>
                            <a:srgbClr val="000000"/>
                          </a:solidFill>
                          <a:effectLst/>
                          <a:latin typeface="Calibri" panose="020F0502020204030204" pitchFamily="34" charset="0"/>
                        </a:rPr>
                        <a:t>WWK</a:t>
                      </a:r>
                    </a:p>
                  </a:txBody>
                  <a:tcPr marL="0" marR="0" marT="0" marB="0" anchor="b">
                    <a:lnL>
                      <a:noFill/>
                    </a:lnL>
                    <a:lnR>
                      <a:noFill/>
                    </a:lnR>
                    <a:lnT>
                      <a:noFill/>
                    </a:lnT>
                    <a:lnB>
                      <a:noFill/>
                    </a:lnB>
                    <a:solidFill>
                      <a:srgbClr val="F2F2F2"/>
                    </a:solidFill>
                  </a:tcPr>
                </a:tc>
                <a:tc>
                  <a:txBody>
                    <a:bodyPr/>
                    <a:lstStyle/>
                    <a:p>
                      <a:pPr algn="l" fontAlgn="b"/>
                      <a:r>
                        <a:rPr lang="de-DE" sz="800" b="0" i="0" u="none" strike="noStrike">
                          <a:solidFill>
                            <a:srgbClr val="000000"/>
                          </a:solidFill>
                          <a:effectLst/>
                          <a:latin typeface="Calibri" panose="020F0502020204030204" pitchFamily="34" charset="0"/>
                        </a:rPr>
                        <a:t>BasisRente invest 2.0</a:t>
                      </a:r>
                    </a:p>
                  </a:txBody>
                  <a:tcPr marL="0" marR="0" marT="0" marB="0" anchor="b">
                    <a:lnL>
                      <a:noFill/>
                    </a:lnL>
                    <a:lnR>
                      <a:noFill/>
                    </a:lnR>
                    <a:lnT>
                      <a:noFill/>
                    </a:lnT>
                    <a:lnB>
                      <a:noFill/>
                    </a:lnB>
                    <a:solidFill>
                      <a:srgbClr val="F2F2F2"/>
                    </a:solidFill>
                  </a:tcPr>
                </a:tc>
                <a:tc>
                  <a:txBody>
                    <a:bodyPr/>
                    <a:lstStyle/>
                    <a:p>
                      <a:pPr algn="l" fontAlgn="b"/>
                      <a:r>
                        <a:rPr lang="de-DE" sz="800" b="0" i="0" u="none" strike="noStrike">
                          <a:solidFill>
                            <a:srgbClr val="000000"/>
                          </a:solidFill>
                          <a:effectLst/>
                          <a:latin typeface="Calibri" panose="020F0502020204030204" pitchFamily="34" charset="0"/>
                        </a:rPr>
                        <a:t>Franklin S&amp;P 500 Paris Aligned Climate UCITS ETF</a:t>
                      </a:r>
                    </a:p>
                  </a:txBody>
                  <a:tcPr marL="0" marR="0" marT="0" marB="0" anchor="b">
                    <a:lnL>
                      <a:noFill/>
                    </a:lnL>
                    <a:lnR>
                      <a:noFill/>
                    </a:lnR>
                    <a:lnT>
                      <a:noFill/>
                    </a:lnT>
                    <a:lnB>
                      <a:noFill/>
                    </a:lnB>
                    <a:solidFill>
                      <a:srgbClr val="F2F2F2"/>
                    </a:solidFill>
                  </a:tcPr>
                </a:tc>
                <a:tc>
                  <a:txBody>
                    <a:bodyPr/>
                    <a:lstStyle/>
                    <a:p>
                      <a:pPr algn="r" fontAlgn="b"/>
                      <a:r>
                        <a:rPr lang="de-DE" sz="800" b="0" i="0" u="none" strike="noStrike">
                          <a:solidFill>
                            <a:srgbClr val="000000"/>
                          </a:solidFill>
                          <a:effectLst/>
                          <a:latin typeface="Calibri" panose="020F0502020204030204" pitchFamily="34" charset="0"/>
                        </a:rPr>
                        <a:t>204.021 €</a:t>
                      </a:r>
                    </a:p>
                  </a:txBody>
                  <a:tcPr marL="0" marR="0" marT="0" marB="0" anchor="b">
                    <a:lnL>
                      <a:noFill/>
                    </a:lnL>
                    <a:lnR>
                      <a:noFill/>
                    </a:lnR>
                    <a:lnT>
                      <a:noFill/>
                    </a:lnT>
                    <a:lnB>
                      <a:noFill/>
                    </a:lnB>
                    <a:solidFill>
                      <a:srgbClr val="F2F2F2"/>
                    </a:solidFill>
                  </a:tcPr>
                </a:tc>
                <a:tc>
                  <a:txBody>
                    <a:bodyPr/>
                    <a:lstStyle/>
                    <a:p>
                      <a:pPr algn="r" fontAlgn="b"/>
                      <a:r>
                        <a:rPr lang="de-DE" sz="800" b="0" i="0" u="none" strike="noStrike">
                          <a:solidFill>
                            <a:srgbClr val="000000"/>
                          </a:solidFill>
                          <a:effectLst/>
                          <a:latin typeface="Calibri" panose="020F0502020204030204" pitchFamily="34" charset="0"/>
                        </a:rPr>
                        <a:t>697 €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3520411840"/>
                  </a:ext>
                </a:extLst>
              </a:tr>
              <a:tr h="141923">
                <a:tc>
                  <a:txBody>
                    <a:bodyPr/>
                    <a:lstStyle/>
                    <a:p>
                      <a:pPr algn="l" fontAlgn="b"/>
                      <a:r>
                        <a:rPr lang="de-DE" sz="800" b="0" i="0" u="none" strike="noStrike">
                          <a:solidFill>
                            <a:srgbClr val="000000"/>
                          </a:solidFill>
                          <a:effectLst/>
                          <a:latin typeface="Calibri" panose="020F0502020204030204" pitchFamily="34" charset="0"/>
                        </a:rPr>
                        <a:t>Baloise</a:t>
                      </a:r>
                    </a:p>
                  </a:txBody>
                  <a:tcPr marL="0" marR="0" marT="0" marB="0" anchor="b">
                    <a:lnL>
                      <a:noFill/>
                    </a:lnL>
                    <a:lnR>
                      <a:noFill/>
                    </a:lnR>
                    <a:lnT>
                      <a:noFill/>
                    </a:lnT>
                    <a:lnB>
                      <a:noFill/>
                    </a:lnB>
                    <a:solidFill>
                      <a:srgbClr val="EBF1DE"/>
                    </a:solidFill>
                  </a:tcPr>
                </a:tc>
                <a:tc>
                  <a:txBody>
                    <a:bodyPr/>
                    <a:lstStyle/>
                    <a:p>
                      <a:pPr algn="l" fontAlgn="b"/>
                      <a:r>
                        <a:rPr lang="de-DE" sz="800" b="0" i="0" u="none" strike="noStrike">
                          <a:solidFill>
                            <a:srgbClr val="000000"/>
                          </a:solidFill>
                          <a:effectLst/>
                          <a:latin typeface="Calibri" panose="020F0502020204030204" pitchFamily="34" charset="0"/>
                        </a:rPr>
                        <a:t>Baloise Invest Basis (BFR) - 100% Fondsanlage</a:t>
                      </a:r>
                    </a:p>
                  </a:txBody>
                  <a:tcPr marL="0" marR="0" marT="0" marB="0" anchor="b">
                    <a:lnL>
                      <a:noFill/>
                    </a:lnL>
                    <a:lnR>
                      <a:noFill/>
                    </a:lnR>
                    <a:lnT>
                      <a:noFill/>
                    </a:lnT>
                    <a:lnB>
                      <a:noFill/>
                    </a:lnB>
                    <a:solidFill>
                      <a:srgbClr val="EBF1DE"/>
                    </a:solidFill>
                  </a:tcPr>
                </a:tc>
                <a:tc>
                  <a:txBody>
                    <a:bodyPr/>
                    <a:lstStyle/>
                    <a:p>
                      <a:pPr algn="l" fontAlgn="b"/>
                      <a:r>
                        <a:rPr lang="en-US" sz="800" b="0" i="0" u="none" strike="noStrike">
                          <a:solidFill>
                            <a:srgbClr val="000000"/>
                          </a:solidFill>
                          <a:effectLst/>
                          <a:latin typeface="Calibri" panose="020F0502020204030204" pitchFamily="34" charset="0"/>
                        </a:rPr>
                        <a:t>iShares Core S&amp;P 500 - B UCITS ETF (Acc)</a:t>
                      </a:r>
                    </a:p>
                  </a:txBody>
                  <a:tcPr marL="0" marR="0" marT="0" marB="0" anchor="b">
                    <a:lnL>
                      <a:noFill/>
                    </a:lnL>
                    <a:lnR>
                      <a:noFill/>
                    </a:lnR>
                    <a:lnT>
                      <a:noFill/>
                    </a:lnT>
                    <a:lnB>
                      <a:noFill/>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202.120 €</a:t>
                      </a:r>
                    </a:p>
                  </a:txBody>
                  <a:tcPr marL="0" marR="0" marT="0" marB="0" anchor="b">
                    <a:lnL>
                      <a:noFill/>
                    </a:lnL>
                    <a:lnR>
                      <a:noFill/>
                    </a:lnR>
                    <a:lnT>
                      <a:noFill/>
                    </a:lnT>
                    <a:lnB>
                      <a:noFill/>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689 €</a:t>
                      </a:r>
                    </a:p>
                  </a:txBody>
                  <a:tcPr marL="0" marR="0" marT="0" marB="0" anchor="b">
                    <a:lnL>
                      <a:noFill/>
                    </a:lnL>
                    <a:lnR>
                      <a:noFill/>
                    </a:lnR>
                    <a:lnT>
                      <a:noFill/>
                    </a:lnT>
                    <a:lnB>
                      <a:noFill/>
                    </a:lnB>
                    <a:solidFill>
                      <a:srgbClr val="EBF1DE"/>
                    </a:solidFill>
                  </a:tcPr>
                </a:tc>
                <a:extLst>
                  <a:ext uri="{0D108BD9-81ED-4DB2-BD59-A6C34878D82A}">
                    <a16:rowId xmlns:a16="http://schemas.microsoft.com/office/drawing/2014/main" val="793960165"/>
                  </a:ext>
                </a:extLst>
              </a:tr>
              <a:tr h="141923">
                <a:tc>
                  <a:txBody>
                    <a:bodyPr/>
                    <a:lstStyle/>
                    <a:p>
                      <a:pPr algn="l" fontAlgn="b"/>
                      <a:r>
                        <a:rPr lang="de-DE" sz="800" b="0" i="0" u="none" strike="noStrike">
                          <a:solidFill>
                            <a:srgbClr val="000000"/>
                          </a:solidFill>
                          <a:effectLst/>
                          <a:latin typeface="Calibri" panose="020F0502020204030204" pitchFamily="34" charset="0"/>
                        </a:rPr>
                        <a:t>Continentale</a:t>
                      </a:r>
                    </a:p>
                  </a:txBody>
                  <a:tcPr marL="0" marR="0" marT="0" marB="0" anchor="b">
                    <a:lnL>
                      <a:noFill/>
                    </a:lnL>
                    <a:lnR>
                      <a:noFill/>
                    </a:lnR>
                    <a:lnT>
                      <a:noFill/>
                    </a:lnT>
                    <a:lnB>
                      <a:noFill/>
                    </a:lnB>
                    <a:solidFill>
                      <a:srgbClr val="F2F2F2"/>
                    </a:solidFill>
                  </a:tcPr>
                </a:tc>
                <a:tc>
                  <a:txBody>
                    <a:bodyPr/>
                    <a:lstStyle/>
                    <a:p>
                      <a:pPr algn="l" fontAlgn="b"/>
                      <a:r>
                        <a:rPr lang="de-DE" sz="800" b="0" i="0" u="none" strike="noStrike">
                          <a:solidFill>
                            <a:srgbClr val="000000"/>
                          </a:solidFill>
                          <a:effectLst/>
                          <a:latin typeface="Calibri" panose="020F0502020204030204" pitchFamily="34" charset="0"/>
                        </a:rPr>
                        <a:t>BasisRente Invest BRI</a:t>
                      </a:r>
                    </a:p>
                  </a:txBody>
                  <a:tcPr marL="0" marR="0" marT="0"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latin typeface="Calibri" panose="020F0502020204030204" pitchFamily="34" charset="0"/>
                        </a:rPr>
                        <a:t>iShares Core S&amp;P 500 - B UCITS ETF (Acc)</a:t>
                      </a:r>
                    </a:p>
                  </a:txBody>
                  <a:tcPr marL="0" marR="0" marT="0" marB="0" anchor="b">
                    <a:lnL>
                      <a:noFill/>
                    </a:lnL>
                    <a:lnR>
                      <a:noFill/>
                    </a:lnR>
                    <a:lnT>
                      <a:noFill/>
                    </a:lnT>
                    <a:lnB>
                      <a:noFill/>
                    </a:lnB>
                    <a:solidFill>
                      <a:srgbClr val="F2F2F2"/>
                    </a:solidFill>
                  </a:tcPr>
                </a:tc>
                <a:tc>
                  <a:txBody>
                    <a:bodyPr/>
                    <a:lstStyle/>
                    <a:p>
                      <a:pPr algn="r" fontAlgn="b"/>
                      <a:r>
                        <a:rPr lang="de-DE" sz="800" b="0" i="0" u="none" strike="noStrike">
                          <a:solidFill>
                            <a:srgbClr val="000000"/>
                          </a:solidFill>
                          <a:effectLst/>
                          <a:latin typeface="Calibri" panose="020F0502020204030204" pitchFamily="34" charset="0"/>
                        </a:rPr>
                        <a:t>205.683 €</a:t>
                      </a:r>
                    </a:p>
                  </a:txBody>
                  <a:tcPr marL="0" marR="0" marT="0" marB="0" anchor="b">
                    <a:lnL>
                      <a:noFill/>
                    </a:lnL>
                    <a:lnR>
                      <a:noFill/>
                    </a:lnR>
                    <a:lnT>
                      <a:noFill/>
                    </a:lnT>
                    <a:lnB>
                      <a:noFill/>
                    </a:lnB>
                    <a:solidFill>
                      <a:srgbClr val="F2F2F2"/>
                    </a:solidFill>
                  </a:tcPr>
                </a:tc>
                <a:tc>
                  <a:txBody>
                    <a:bodyPr/>
                    <a:lstStyle/>
                    <a:p>
                      <a:pPr algn="r" fontAlgn="b"/>
                      <a:r>
                        <a:rPr lang="de-DE" sz="800" b="0" i="0" u="none" strike="noStrike">
                          <a:solidFill>
                            <a:srgbClr val="000000"/>
                          </a:solidFill>
                          <a:effectLst/>
                          <a:latin typeface="Calibri" panose="020F0502020204030204" pitchFamily="34" charset="0"/>
                        </a:rPr>
                        <a:t>685 €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634173510"/>
                  </a:ext>
                </a:extLst>
              </a:tr>
              <a:tr h="141923">
                <a:tc>
                  <a:txBody>
                    <a:bodyPr/>
                    <a:lstStyle/>
                    <a:p>
                      <a:pPr algn="l" fontAlgn="b"/>
                      <a:r>
                        <a:rPr lang="de-DE" sz="800" b="0" i="0" u="none" strike="noStrike">
                          <a:solidFill>
                            <a:srgbClr val="000000"/>
                          </a:solidFill>
                          <a:effectLst/>
                          <a:latin typeface="Calibri" panose="020F0502020204030204" pitchFamily="34" charset="0"/>
                        </a:rPr>
                        <a:t>Stuttgarter</a:t>
                      </a:r>
                    </a:p>
                  </a:txBody>
                  <a:tcPr marL="0" marR="0" marT="0" marB="0" anchor="b">
                    <a:lnL>
                      <a:noFill/>
                    </a:lnL>
                    <a:lnR>
                      <a:noFill/>
                    </a:lnR>
                    <a:lnT>
                      <a:noFill/>
                    </a:lnT>
                    <a:lnB>
                      <a:noFill/>
                    </a:lnB>
                    <a:solidFill>
                      <a:srgbClr val="EBF1DE"/>
                    </a:solidFill>
                  </a:tcPr>
                </a:tc>
                <a:tc>
                  <a:txBody>
                    <a:bodyPr/>
                    <a:lstStyle/>
                    <a:p>
                      <a:pPr algn="l" fontAlgn="b"/>
                      <a:r>
                        <a:rPr lang="de-DE" sz="800" b="0" i="0" u="none" strike="noStrike">
                          <a:solidFill>
                            <a:srgbClr val="000000"/>
                          </a:solidFill>
                          <a:effectLst/>
                          <a:latin typeface="Calibri" panose="020F0502020204030204" pitchFamily="34" charset="0"/>
                        </a:rPr>
                        <a:t>BasisRente performance+ - T79 ohne Garantie</a:t>
                      </a:r>
                    </a:p>
                  </a:txBody>
                  <a:tcPr marL="0" marR="0" marT="0" marB="0" anchor="b">
                    <a:lnL>
                      <a:noFill/>
                    </a:lnL>
                    <a:lnR>
                      <a:noFill/>
                    </a:lnR>
                    <a:lnT>
                      <a:noFill/>
                    </a:lnT>
                    <a:lnB>
                      <a:noFill/>
                    </a:lnB>
                    <a:solidFill>
                      <a:srgbClr val="EBF1DE"/>
                    </a:solidFill>
                  </a:tcPr>
                </a:tc>
                <a:tc>
                  <a:txBody>
                    <a:bodyPr/>
                    <a:lstStyle/>
                    <a:p>
                      <a:pPr algn="l" fontAlgn="b"/>
                      <a:r>
                        <a:rPr lang="en-US" sz="800" b="0" i="0" u="none" strike="noStrike">
                          <a:solidFill>
                            <a:srgbClr val="000000"/>
                          </a:solidFill>
                          <a:effectLst/>
                          <a:latin typeface="Calibri" panose="020F0502020204030204" pitchFamily="34" charset="0"/>
                        </a:rPr>
                        <a:t>iShares Core S&amp;P 500 - B UCITS ETF (Acc)</a:t>
                      </a:r>
                    </a:p>
                  </a:txBody>
                  <a:tcPr marL="0" marR="0" marT="0" marB="0" anchor="b">
                    <a:lnL>
                      <a:noFill/>
                    </a:lnL>
                    <a:lnR>
                      <a:noFill/>
                    </a:lnR>
                    <a:lnT>
                      <a:noFill/>
                    </a:lnT>
                    <a:lnB>
                      <a:noFill/>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198.213 €</a:t>
                      </a:r>
                    </a:p>
                  </a:txBody>
                  <a:tcPr marL="0" marR="0" marT="0" marB="0" anchor="b">
                    <a:lnL>
                      <a:noFill/>
                    </a:lnL>
                    <a:lnR>
                      <a:noFill/>
                    </a:lnR>
                    <a:lnT>
                      <a:noFill/>
                    </a:lnT>
                    <a:lnB>
                      <a:noFill/>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683 €</a:t>
                      </a:r>
                    </a:p>
                  </a:txBody>
                  <a:tcPr marL="0" marR="0" marT="0" marB="0" anchor="b">
                    <a:lnL>
                      <a:noFill/>
                    </a:lnL>
                    <a:lnR>
                      <a:noFill/>
                    </a:lnR>
                    <a:lnT>
                      <a:noFill/>
                    </a:lnT>
                    <a:lnB>
                      <a:noFill/>
                    </a:lnB>
                    <a:solidFill>
                      <a:srgbClr val="EBF1DE"/>
                    </a:solidFill>
                  </a:tcPr>
                </a:tc>
                <a:extLst>
                  <a:ext uri="{0D108BD9-81ED-4DB2-BD59-A6C34878D82A}">
                    <a16:rowId xmlns:a16="http://schemas.microsoft.com/office/drawing/2014/main" val="3980265578"/>
                  </a:ext>
                </a:extLst>
              </a:tr>
              <a:tr h="141923">
                <a:tc>
                  <a:txBody>
                    <a:bodyPr/>
                    <a:lstStyle/>
                    <a:p>
                      <a:pPr algn="l" fontAlgn="b"/>
                      <a:r>
                        <a:rPr lang="de-DE" sz="800" b="0" i="0" u="none" strike="noStrike">
                          <a:solidFill>
                            <a:srgbClr val="000000"/>
                          </a:solidFill>
                          <a:effectLst/>
                          <a:latin typeface="Calibri" panose="020F0502020204030204" pitchFamily="34" charset="0"/>
                        </a:rPr>
                        <a:t>LV 1871</a:t>
                      </a:r>
                    </a:p>
                  </a:txBody>
                  <a:tcPr marL="0" marR="0" marT="0" marB="0" anchor="b">
                    <a:lnL>
                      <a:noFill/>
                    </a:lnL>
                    <a:lnR>
                      <a:noFill/>
                    </a:lnR>
                    <a:lnT>
                      <a:noFill/>
                    </a:lnT>
                    <a:lnB>
                      <a:noFill/>
                    </a:lnB>
                    <a:solidFill>
                      <a:srgbClr val="F2F2F2"/>
                    </a:solidFill>
                  </a:tcPr>
                </a:tc>
                <a:tc>
                  <a:txBody>
                    <a:bodyPr/>
                    <a:lstStyle/>
                    <a:p>
                      <a:pPr algn="l" fontAlgn="b"/>
                      <a:r>
                        <a:rPr lang="de-DE" sz="800" b="0" i="0" u="none" strike="noStrike">
                          <a:solidFill>
                            <a:srgbClr val="000000"/>
                          </a:solidFill>
                          <a:effectLst/>
                          <a:latin typeface="Calibri" panose="020F0502020204030204" pitchFamily="34" charset="0"/>
                        </a:rPr>
                        <a:t>MeinPlan - FBRV PCS</a:t>
                      </a:r>
                    </a:p>
                  </a:txBody>
                  <a:tcPr marL="0" marR="0" marT="0"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latin typeface="Calibri" panose="020F0502020204030204" pitchFamily="34" charset="0"/>
                        </a:rPr>
                        <a:t>Vanguard S&amp;P 500 UCITS ETF</a:t>
                      </a:r>
                    </a:p>
                  </a:txBody>
                  <a:tcPr marL="0" marR="0" marT="0" marB="0" anchor="b">
                    <a:lnL>
                      <a:noFill/>
                    </a:lnL>
                    <a:lnR>
                      <a:noFill/>
                    </a:lnR>
                    <a:lnT>
                      <a:noFill/>
                    </a:lnT>
                    <a:lnB>
                      <a:noFill/>
                    </a:lnB>
                    <a:solidFill>
                      <a:srgbClr val="F2F2F2"/>
                    </a:solidFill>
                  </a:tcPr>
                </a:tc>
                <a:tc>
                  <a:txBody>
                    <a:bodyPr/>
                    <a:lstStyle/>
                    <a:p>
                      <a:pPr algn="r" fontAlgn="b"/>
                      <a:r>
                        <a:rPr lang="de-DE" sz="800" b="0" i="0" u="none" strike="noStrike">
                          <a:solidFill>
                            <a:srgbClr val="000000"/>
                          </a:solidFill>
                          <a:effectLst/>
                          <a:latin typeface="Calibri" panose="020F0502020204030204" pitchFamily="34" charset="0"/>
                        </a:rPr>
                        <a:t>203.862 €</a:t>
                      </a:r>
                    </a:p>
                  </a:txBody>
                  <a:tcPr marL="0" marR="0" marT="0" marB="0" anchor="b">
                    <a:lnL>
                      <a:noFill/>
                    </a:lnL>
                    <a:lnR>
                      <a:noFill/>
                    </a:lnR>
                    <a:lnT>
                      <a:noFill/>
                    </a:lnT>
                    <a:lnB>
                      <a:noFill/>
                    </a:lnB>
                    <a:solidFill>
                      <a:srgbClr val="F2F2F2"/>
                    </a:solidFill>
                  </a:tcPr>
                </a:tc>
                <a:tc>
                  <a:txBody>
                    <a:bodyPr/>
                    <a:lstStyle/>
                    <a:p>
                      <a:pPr algn="r" fontAlgn="b"/>
                      <a:r>
                        <a:rPr lang="de-DE" sz="800" b="0" i="0" u="none" strike="noStrike">
                          <a:solidFill>
                            <a:srgbClr val="000000"/>
                          </a:solidFill>
                          <a:effectLst/>
                          <a:latin typeface="Calibri" panose="020F0502020204030204" pitchFamily="34" charset="0"/>
                        </a:rPr>
                        <a:t>676 €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4221137098"/>
                  </a:ext>
                </a:extLst>
              </a:tr>
              <a:tr h="141923">
                <a:tc>
                  <a:txBody>
                    <a:bodyPr/>
                    <a:lstStyle/>
                    <a:p>
                      <a:pPr algn="l" fontAlgn="b"/>
                      <a:r>
                        <a:rPr lang="de-DE" sz="800" b="0" i="0" u="none" strike="noStrike">
                          <a:solidFill>
                            <a:srgbClr val="000000"/>
                          </a:solidFill>
                          <a:effectLst/>
                          <a:latin typeface="Calibri" panose="020F0502020204030204" pitchFamily="34" charset="0"/>
                        </a:rPr>
                        <a:t>HanseMerkur</a:t>
                      </a:r>
                    </a:p>
                  </a:txBody>
                  <a:tcPr marL="0" marR="0" marT="0" marB="0" anchor="b">
                    <a:lnL>
                      <a:noFill/>
                    </a:lnL>
                    <a:lnR>
                      <a:noFill/>
                    </a:lnR>
                    <a:lnT>
                      <a:noFill/>
                    </a:lnT>
                    <a:lnB>
                      <a:noFill/>
                    </a:lnB>
                    <a:solidFill>
                      <a:srgbClr val="EBF1DE"/>
                    </a:solidFill>
                  </a:tcPr>
                </a:tc>
                <a:tc>
                  <a:txBody>
                    <a:bodyPr/>
                    <a:lstStyle/>
                    <a:p>
                      <a:pPr algn="l" fontAlgn="b"/>
                      <a:r>
                        <a:rPr lang="de-DE" sz="800" b="0" i="0" u="none" strike="noStrike">
                          <a:solidFill>
                            <a:srgbClr val="000000"/>
                          </a:solidFill>
                          <a:effectLst/>
                          <a:latin typeface="Calibri" panose="020F0502020204030204" pitchFamily="34" charset="0"/>
                        </a:rPr>
                        <a:t>Basis Care Invest</a:t>
                      </a:r>
                    </a:p>
                  </a:txBody>
                  <a:tcPr marL="0" marR="0" marT="0" marB="0" anchor="b">
                    <a:lnL>
                      <a:noFill/>
                    </a:lnL>
                    <a:lnR>
                      <a:noFill/>
                    </a:lnR>
                    <a:lnT>
                      <a:noFill/>
                    </a:lnT>
                    <a:lnB>
                      <a:noFill/>
                    </a:lnB>
                    <a:solidFill>
                      <a:srgbClr val="EBF1DE"/>
                    </a:solidFill>
                  </a:tcPr>
                </a:tc>
                <a:tc>
                  <a:txBody>
                    <a:bodyPr/>
                    <a:lstStyle/>
                    <a:p>
                      <a:pPr algn="l" fontAlgn="b"/>
                      <a:r>
                        <a:rPr lang="de-DE" sz="800" b="0" i="0" u="none" strike="noStrike">
                          <a:solidFill>
                            <a:srgbClr val="000000"/>
                          </a:solidFill>
                          <a:effectLst/>
                          <a:latin typeface="Calibri" panose="020F0502020204030204" pitchFamily="34" charset="0"/>
                        </a:rPr>
                        <a:t>Lyxor Core EURO STOXX 50 (DR) - UCITS ETF Dist</a:t>
                      </a:r>
                    </a:p>
                  </a:txBody>
                  <a:tcPr marL="0" marR="0" marT="0" marB="0" anchor="b">
                    <a:lnL>
                      <a:noFill/>
                    </a:lnL>
                    <a:lnR>
                      <a:noFill/>
                    </a:lnR>
                    <a:lnT>
                      <a:noFill/>
                    </a:lnT>
                    <a:lnB>
                      <a:noFill/>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203.204 €</a:t>
                      </a:r>
                    </a:p>
                  </a:txBody>
                  <a:tcPr marL="0" marR="0" marT="0" marB="0" anchor="b">
                    <a:lnL>
                      <a:noFill/>
                    </a:lnL>
                    <a:lnR>
                      <a:noFill/>
                    </a:lnR>
                    <a:lnT>
                      <a:noFill/>
                    </a:lnT>
                    <a:lnB>
                      <a:noFill/>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672 €</a:t>
                      </a:r>
                    </a:p>
                  </a:txBody>
                  <a:tcPr marL="0" marR="0" marT="0" marB="0" anchor="b">
                    <a:lnL>
                      <a:noFill/>
                    </a:lnL>
                    <a:lnR>
                      <a:noFill/>
                    </a:lnR>
                    <a:lnT>
                      <a:noFill/>
                    </a:lnT>
                    <a:lnB>
                      <a:noFill/>
                    </a:lnB>
                    <a:solidFill>
                      <a:srgbClr val="EBF1DE"/>
                    </a:solidFill>
                  </a:tcPr>
                </a:tc>
                <a:extLst>
                  <a:ext uri="{0D108BD9-81ED-4DB2-BD59-A6C34878D82A}">
                    <a16:rowId xmlns:a16="http://schemas.microsoft.com/office/drawing/2014/main" val="509247432"/>
                  </a:ext>
                </a:extLst>
              </a:tr>
              <a:tr h="141923">
                <a:tc>
                  <a:txBody>
                    <a:bodyPr/>
                    <a:lstStyle/>
                    <a:p>
                      <a:pPr algn="l" fontAlgn="b"/>
                      <a:r>
                        <a:rPr lang="de-DE" sz="800" b="0" i="0" u="none" strike="noStrike">
                          <a:solidFill>
                            <a:srgbClr val="000000"/>
                          </a:solidFill>
                          <a:effectLst/>
                          <a:latin typeface="Calibri" panose="020F0502020204030204" pitchFamily="34" charset="0"/>
                        </a:rPr>
                        <a:t>ERGO Vorsorge</a:t>
                      </a:r>
                    </a:p>
                  </a:txBody>
                  <a:tcPr marL="0" marR="0" marT="0" marB="0" anchor="b">
                    <a:lnL>
                      <a:noFill/>
                    </a:lnL>
                    <a:lnR>
                      <a:noFill/>
                    </a:lnR>
                    <a:lnT>
                      <a:noFill/>
                    </a:lnT>
                    <a:lnB>
                      <a:noFill/>
                    </a:lnB>
                    <a:solidFill>
                      <a:srgbClr val="F2F2F2"/>
                    </a:solidFill>
                  </a:tcPr>
                </a:tc>
                <a:tc>
                  <a:txBody>
                    <a:bodyPr/>
                    <a:lstStyle/>
                    <a:p>
                      <a:pPr algn="l" fontAlgn="b"/>
                      <a:r>
                        <a:rPr lang="da-DK" sz="800" b="0" i="0" u="none" strike="noStrike">
                          <a:solidFill>
                            <a:srgbClr val="000000"/>
                          </a:solidFill>
                          <a:effectLst/>
                          <a:latin typeface="Calibri" panose="020F0502020204030204" pitchFamily="34" charset="0"/>
                        </a:rPr>
                        <a:t>ERGO Basis-Rente Balance 100% Fondsanlage</a:t>
                      </a:r>
                    </a:p>
                  </a:txBody>
                  <a:tcPr marL="0" marR="0" marT="0"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latin typeface="Calibri" panose="020F0502020204030204" pitchFamily="34" charset="0"/>
                        </a:rPr>
                        <a:t>iShares Core S&amp;P 500 - B UCITS ETF (Acc)</a:t>
                      </a:r>
                    </a:p>
                  </a:txBody>
                  <a:tcPr marL="0" marR="0" marT="0" marB="0" anchor="b">
                    <a:lnL>
                      <a:noFill/>
                    </a:lnL>
                    <a:lnR>
                      <a:noFill/>
                    </a:lnR>
                    <a:lnT>
                      <a:noFill/>
                    </a:lnT>
                    <a:lnB>
                      <a:noFill/>
                    </a:lnB>
                    <a:solidFill>
                      <a:srgbClr val="F2F2F2"/>
                    </a:solidFill>
                  </a:tcPr>
                </a:tc>
                <a:tc>
                  <a:txBody>
                    <a:bodyPr/>
                    <a:lstStyle/>
                    <a:p>
                      <a:pPr algn="r" fontAlgn="b"/>
                      <a:r>
                        <a:rPr lang="de-DE" sz="800" b="0" i="0" u="none" strike="noStrike">
                          <a:solidFill>
                            <a:srgbClr val="000000"/>
                          </a:solidFill>
                          <a:effectLst/>
                          <a:latin typeface="Calibri" panose="020F0502020204030204" pitchFamily="34" charset="0"/>
                        </a:rPr>
                        <a:t>196.078 €</a:t>
                      </a:r>
                    </a:p>
                  </a:txBody>
                  <a:tcPr marL="0" marR="0" marT="0" marB="0" anchor="b">
                    <a:lnL>
                      <a:noFill/>
                    </a:lnL>
                    <a:lnR>
                      <a:noFill/>
                    </a:lnR>
                    <a:lnT>
                      <a:noFill/>
                    </a:lnT>
                    <a:lnB>
                      <a:noFill/>
                    </a:lnB>
                    <a:solidFill>
                      <a:srgbClr val="F2F2F2"/>
                    </a:solidFill>
                  </a:tcPr>
                </a:tc>
                <a:tc>
                  <a:txBody>
                    <a:bodyPr/>
                    <a:lstStyle/>
                    <a:p>
                      <a:pPr algn="r" fontAlgn="b"/>
                      <a:r>
                        <a:rPr lang="de-DE" sz="800" b="0" i="0" u="none" strike="noStrike">
                          <a:solidFill>
                            <a:srgbClr val="000000"/>
                          </a:solidFill>
                          <a:effectLst/>
                          <a:latin typeface="Calibri" panose="020F0502020204030204" pitchFamily="34" charset="0"/>
                        </a:rPr>
                        <a:t>667 €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3688967295"/>
                  </a:ext>
                </a:extLst>
              </a:tr>
              <a:tr h="141923">
                <a:tc>
                  <a:txBody>
                    <a:bodyPr/>
                    <a:lstStyle/>
                    <a:p>
                      <a:pPr algn="l" fontAlgn="b"/>
                      <a:r>
                        <a:rPr lang="de-DE" sz="800" b="0" i="0" u="none" strike="noStrike">
                          <a:solidFill>
                            <a:srgbClr val="000000"/>
                          </a:solidFill>
                          <a:effectLst/>
                          <a:latin typeface="Calibri" panose="020F0502020204030204" pitchFamily="34" charset="0"/>
                        </a:rPr>
                        <a:t>Württembergische</a:t>
                      </a:r>
                    </a:p>
                  </a:txBody>
                  <a:tcPr marL="0" marR="0" marT="0" marB="0" anchor="b">
                    <a:lnL>
                      <a:noFill/>
                    </a:lnL>
                    <a:lnR>
                      <a:noFill/>
                    </a:lnR>
                    <a:lnT>
                      <a:noFill/>
                    </a:lnT>
                    <a:lnB>
                      <a:noFill/>
                    </a:lnB>
                    <a:solidFill>
                      <a:srgbClr val="EBF1DE"/>
                    </a:solidFill>
                  </a:tcPr>
                </a:tc>
                <a:tc>
                  <a:txBody>
                    <a:bodyPr/>
                    <a:lstStyle/>
                    <a:p>
                      <a:pPr algn="l" fontAlgn="b"/>
                      <a:r>
                        <a:rPr lang="de-DE" sz="800" b="0" i="0" u="none" strike="noStrike">
                          <a:solidFill>
                            <a:srgbClr val="000000"/>
                          </a:solidFill>
                          <a:effectLst/>
                          <a:latin typeface="Calibri" panose="020F0502020204030204" pitchFamily="34" charset="0"/>
                        </a:rPr>
                        <a:t>Genius BasisRente</a:t>
                      </a:r>
                    </a:p>
                  </a:txBody>
                  <a:tcPr marL="0" marR="0" marT="0" marB="0" anchor="b">
                    <a:lnL>
                      <a:noFill/>
                    </a:lnL>
                    <a:lnR>
                      <a:noFill/>
                    </a:lnR>
                    <a:lnT>
                      <a:noFill/>
                    </a:lnT>
                    <a:lnB>
                      <a:noFill/>
                    </a:lnB>
                    <a:solidFill>
                      <a:srgbClr val="EBF1DE"/>
                    </a:solidFill>
                  </a:tcPr>
                </a:tc>
                <a:tc>
                  <a:txBody>
                    <a:bodyPr/>
                    <a:lstStyle/>
                    <a:p>
                      <a:pPr algn="l" fontAlgn="b"/>
                      <a:r>
                        <a:rPr lang="fr-FR" sz="800" b="0" i="0" u="none" strike="noStrike">
                          <a:solidFill>
                            <a:srgbClr val="000000"/>
                          </a:solidFill>
                          <a:effectLst/>
                          <a:latin typeface="Calibri" panose="020F0502020204030204" pitchFamily="34" charset="0"/>
                        </a:rPr>
                        <a:t>Xtrackers Euro Stoxx 50 UCITS ETF 1D</a:t>
                      </a:r>
                    </a:p>
                  </a:txBody>
                  <a:tcPr marL="0" marR="0" marT="0" marB="0" anchor="b">
                    <a:lnL>
                      <a:noFill/>
                    </a:lnL>
                    <a:lnR>
                      <a:noFill/>
                    </a:lnR>
                    <a:lnT>
                      <a:noFill/>
                    </a:lnT>
                    <a:lnB>
                      <a:noFill/>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171.182 €</a:t>
                      </a:r>
                    </a:p>
                  </a:txBody>
                  <a:tcPr marL="0" marR="0" marT="0" marB="0" anchor="b">
                    <a:lnL>
                      <a:noFill/>
                    </a:lnL>
                    <a:lnR>
                      <a:noFill/>
                    </a:lnR>
                    <a:lnT>
                      <a:noFill/>
                    </a:lnT>
                    <a:lnB>
                      <a:noFill/>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631 €</a:t>
                      </a:r>
                    </a:p>
                  </a:txBody>
                  <a:tcPr marL="0" marR="0" marT="0" marB="0" anchor="b">
                    <a:lnL>
                      <a:noFill/>
                    </a:lnL>
                    <a:lnR>
                      <a:noFill/>
                    </a:lnR>
                    <a:lnT>
                      <a:noFill/>
                    </a:lnT>
                    <a:lnB>
                      <a:noFill/>
                    </a:lnB>
                    <a:solidFill>
                      <a:srgbClr val="EBF1DE"/>
                    </a:solidFill>
                  </a:tcPr>
                </a:tc>
                <a:extLst>
                  <a:ext uri="{0D108BD9-81ED-4DB2-BD59-A6C34878D82A}">
                    <a16:rowId xmlns:a16="http://schemas.microsoft.com/office/drawing/2014/main" val="821903448"/>
                  </a:ext>
                </a:extLst>
              </a:tr>
              <a:tr h="141923">
                <a:tc>
                  <a:txBody>
                    <a:bodyPr/>
                    <a:lstStyle/>
                    <a:p>
                      <a:pPr algn="l" fontAlgn="b"/>
                      <a:r>
                        <a:rPr lang="de-DE" sz="800" b="0" i="0" u="none" strike="noStrike">
                          <a:solidFill>
                            <a:srgbClr val="000000"/>
                          </a:solidFill>
                          <a:effectLst/>
                          <a:latin typeface="Calibri" panose="020F0502020204030204" pitchFamily="34" charset="0"/>
                        </a:rPr>
                        <a:t>Zurich Dt. Herold</a:t>
                      </a:r>
                    </a:p>
                  </a:txBody>
                  <a:tcPr marL="0" marR="0" marT="0" marB="0" anchor="b">
                    <a:lnL>
                      <a:noFill/>
                    </a:lnL>
                    <a:lnR>
                      <a:noFill/>
                    </a:lnR>
                    <a:lnT>
                      <a:noFill/>
                    </a:lnT>
                    <a:lnB>
                      <a:noFill/>
                    </a:lnB>
                    <a:solidFill>
                      <a:srgbClr val="F2F2F2"/>
                    </a:solidFill>
                  </a:tcPr>
                </a:tc>
                <a:tc>
                  <a:txBody>
                    <a:bodyPr/>
                    <a:lstStyle/>
                    <a:p>
                      <a:pPr algn="l" fontAlgn="b"/>
                      <a:r>
                        <a:rPr lang="de-DE" sz="800" b="0" i="0" u="none" strike="noStrike">
                          <a:solidFill>
                            <a:srgbClr val="000000"/>
                          </a:solidFill>
                          <a:effectLst/>
                          <a:latin typeface="Calibri" panose="020F0502020204030204" pitchFamily="34" charset="0"/>
                        </a:rPr>
                        <a:t>Basis Renteinvest Spezial</a:t>
                      </a:r>
                    </a:p>
                  </a:txBody>
                  <a:tcPr marL="0" marR="0" marT="0"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latin typeface="Calibri" panose="020F0502020204030204" pitchFamily="34" charset="0"/>
                        </a:rPr>
                        <a:t>iShares Core S&amp;P 500 - B UCITS ETF (Acc)</a:t>
                      </a:r>
                    </a:p>
                  </a:txBody>
                  <a:tcPr marL="0" marR="0" marT="0" marB="0" anchor="b">
                    <a:lnL>
                      <a:noFill/>
                    </a:lnL>
                    <a:lnR>
                      <a:noFill/>
                    </a:lnR>
                    <a:lnT>
                      <a:noFill/>
                    </a:lnT>
                    <a:lnB>
                      <a:noFill/>
                    </a:lnB>
                    <a:solidFill>
                      <a:srgbClr val="F2F2F2"/>
                    </a:solidFill>
                  </a:tcPr>
                </a:tc>
                <a:tc>
                  <a:txBody>
                    <a:bodyPr/>
                    <a:lstStyle/>
                    <a:p>
                      <a:pPr algn="r" fontAlgn="b"/>
                      <a:r>
                        <a:rPr lang="de-DE" sz="800" b="0" i="0" u="none" strike="noStrike">
                          <a:solidFill>
                            <a:srgbClr val="000000"/>
                          </a:solidFill>
                          <a:effectLst/>
                          <a:latin typeface="Calibri" panose="020F0502020204030204" pitchFamily="34" charset="0"/>
                        </a:rPr>
                        <a:t>198.871 €</a:t>
                      </a:r>
                    </a:p>
                  </a:txBody>
                  <a:tcPr marL="0" marR="0" marT="0" marB="0" anchor="b">
                    <a:lnL>
                      <a:noFill/>
                    </a:lnL>
                    <a:lnR>
                      <a:noFill/>
                    </a:lnR>
                    <a:lnT>
                      <a:noFill/>
                    </a:lnT>
                    <a:lnB>
                      <a:noFill/>
                    </a:lnB>
                    <a:solidFill>
                      <a:srgbClr val="F2F2F2"/>
                    </a:solidFill>
                  </a:tcPr>
                </a:tc>
                <a:tc>
                  <a:txBody>
                    <a:bodyPr/>
                    <a:lstStyle/>
                    <a:p>
                      <a:pPr algn="r" fontAlgn="b"/>
                      <a:r>
                        <a:rPr lang="de-DE" sz="800" b="0" i="0" u="none" strike="noStrike">
                          <a:solidFill>
                            <a:srgbClr val="000000"/>
                          </a:solidFill>
                          <a:effectLst/>
                          <a:latin typeface="Calibri" panose="020F0502020204030204" pitchFamily="34" charset="0"/>
                        </a:rPr>
                        <a:t>597 €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367212672"/>
                  </a:ext>
                </a:extLst>
              </a:tr>
              <a:tr h="141923">
                <a:tc>
                  <a:txBody>
                    <a:bodyPr/>
                    <a:lstStyle/>
                    <a:p>
                      <a:pPr algn="l" fontAlgn="b"/>
                      <a:r>
                        <a:rPr lang="de-DE" sz="800" b="0" i="0" u="none" strike="noStrike">
                          <a:solidFill>
                            <a:srgbClr val="000000"/>
                          </a:solidFill>
                          <a:effectLst/>
                          <a:latin typeface="Calibri" panose="020F0502020204030204" pitchFamily="34" charset="0"/>
                        </a:rPr>
                        <a:t>ALTE LEIPZIGER</a:t>
                      </a:r>
                    </a:p>
                  </a:txBody>
                  <a:tcPr marL="0" marR="0" marT="0" marB="0" anchor="b">
                    <a:lnL>
                      <a:noFill/>
                    </a:lnL>
                    <a:lnR>
                      <a:noFill/>
                    </a:lnR>
                    <a:lnT>
                      <a:noFill/>
                    </a:lnT>
                    <a:lnB>
                      <a:noFill/>
                    </a:lnB>
                    <a:solidFill>
                      <a:srgbClr val="EBF1DE"/>
                    </a:solidFill>
                  </a:tcPr>
                </a:tc>
                <a:tc>
                  <a:txBody>
                    <a:bodyPr/>
                    <a:lstStyle/>
                    <a:p>
                      <a:pPr algn="l" fontAlgn="b"/>
                      <a:r>
                        <a:rPr lang="de-DE" sz="800" b="0" i="0" u="none" strike="noStrike">
                          <a:solidFill>
                            <a:srgbClr val="000000"/>
                          </a:solidFill>
                          <a:effectLst/>
                          <a:latin typeface="Calibri" panose="020F0502020204030204" pitchFamily="34" charset="0"/>
                        </a:rPr>
                        <a:t>ALfonds-Basis - Tarif FR70</a:t>
                      </a:r>
                    </a:p>
                  </a:txBody>
                  <a:tcPr marL="0" marR="0" marT="0" marB="0" anchor="b">
                    <a:lnL>
                      <a:noFill/>
                    </a:lnL>
                    <a:lnR>
                      <a:noFill/>
                    </a:lnR>
                    <a:lnT>
                      <a:noFill/>
                    </a:lnT>
                    <a:lnB>
                      <a:noFill/>
                    </a:lnB>
                    <a:solidFill>
                      <a:srgbClr val="EBF1DE"/>
                    </a:solidFill>
                  </a:tcPr>
                </a:tc>
                <a:tc>
                  <a:txBody>
                    <a:bodyPr/>
                    <a:lstStyle/>
                    <a:p>
                      <a:pPr algn="l" fontAlgn="b"/>
                      <a:r>
                        <a:rPr lang="en-US" sz="800" b="0" i="0" u="none" strike="noStrike">
                          <a:solidFill>
                            <a:srgbClr val="000000"/>
                          </a:solidFill>
                          <a:effectLst/>
                          <a:latin typeface="Calibri" panose="020F0502020204030204" pitchFamily="34" charset="0"/>
                        </a:rPr>
                        <a:t>iShares Core S&amp;P 500 - B UCITS ETF (Acc)</a:t>
                      </a:r>
                    </a:p>
                  </a:txBody>
                  <a:tcPr marL="0" marR="0" marT="0" marB="0" anchor="b">
                    <a:lnL>
                      <a:noFill/>
                    </a:lnL>
                    <a:lnR>
                      <a:noFill/>
                    </a:lnR>
                    <a:lnT>
                      <a:noFill/>
                    </a:lnT>
                    <a:lnB>
                      <a:noFill/>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200.189 €</a:t>
                      </a:r>
                    </a:p>
                  </a:txBody>
                  <a:tcPr marL="0" marR="0" marT="0" marB="0" anchor="b">
                    <a:lnL>
                      <a:noFill/>
                    </a:lnL>
                    <a:lnR>
                      <a:noFill/>
                    </a:lnR>
                    <a:lnT>
                      <a:noFill/>
                    </a:lnT>
                    <a:lnB>
                      <a:noFill/>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587 €</a:t>
                      </a:r>
                    </a:p>
                  </a:txBody>
                  <a:tcPr marL="0" marR="0" marT="0" marB="0" anchor="b">
                    <a:lnL>
                      <a:noFill/>
                    </a:lnL>
                    <a:lnR>
                      <a:noFill/>
                    </a:lnR>
                    <a:lnT>
                      <a:noFill/>
                    </a:lnT>
                    <a:lnB>
                      <a:noFill/>
                    </a:lnB>
                    <a:solidFill>
                      <a:srgbClr val="EBF1DE"/>
                    </a:solidFill>
                  </a:tcPr>
                </a:tc>
                <a:extLst>
                  <a:ext uri="{0D108BD9-81ED-4DB2-BD59-A6C34878D82A}">
                    <a16:rowId xmlns:a16="http://schemas.microsoft.com/office/drawing/2014/main" val="3522425555"/>
                  </a:ext>
                </a:extLst>
              </a:tr>
              <a:tr h="141923">
                <a:tc>
                  <a:txBody>
                    <a:bodyPr/>
                    <a:lstStyle/>
                    <a:p>
                      <a:pPr algn="l" fontAlgn="b"/>
                      <a:r>
                        <a:rPr lang="de-DE" sz="800" b="0" i="0" u="none" strike="noStrike">
                          <a:solidFill>
                            <a:srgbClr val="000000"/>
                          </a:solidFill>
                          <a:effectLst/>
                          <a:latin typeface="Calibri" panose="020F0502020204030204" pitchFamily="34" charset="0"/>
                        </a:rPr>
                        <a:t>ALTE LEIPZIGER</a:t>
                      </a:r>
                    </a:p>
                  </a:txBody>
                  <a:tcPr marL="0" marR="0" marT="0" marB="0" anchor="b">
                    <a:lnL>
                      <a:noFill/>
                    </a:lnL>
                    <a:lnR>
                      <a:noFill/>
                    </a:lnR>
                    <a:lnT>
                      <a:noFill/>
                    </a:lnT>
                    <a:lnB>
                      <a:noFill/>
                    </a:lnB>
                    <a:solidFill>
                      <a:srgbClr val="F2F2F2"/>
                    </a:solidFill>
                  </a:tcPr>
                </a:tc>
                <a:tc>
                  <a:txBody>
                    <a:bodyPr/>
                    <a:lstStyle/>
                    <a:p>
                      <a:pPr algn="l" fontAlgn="b"/>
                      <a:r>
                        <a:rPr lang="de-DE" sz="800" b="0" i="0" u="none" strike="noStrike">
                          <a:solidFill>
                            <a:srgbClr val="000000"/>
                          </a:solidFill>
                          <a:effectLst/>
                          <a:latin typeface="Calibri" panose="020F0502020204030204" pitchFamily="34" charset="0"/>
                        </a:rPr>
                        <a:t>AR75 - 100% Fondsanlage</a:t>
                      </a:r>
                    </a:p>
                  </a:txBody>
                  <a:tcPr marL="0" marR="0" marT="0"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latin typeface="Calibri" panose="020F0502020204030204" pitchFamily="34" charset="0"/>
                        </a:rPr>
                        <a:t>iShares Core S&amp;P 500 - B UCITS ETF (Acc)</a:t>
                      </a:r>
                    </a:p>
                  </a:txBody>
                  <a:tcPr marL="0" marR="0" marT="0" marB="0" anchor="b">
                    <a:lnL>
                      <a:noFill/>
                    </a:lnL>
                    <a:lnR>
                      <a:noFill/>
                    </a:lnR>
                    <a:lnT>
                      <a:noFill/>
                    </a:lnT>
                    <a:lnB>
                      <a:noFill/>
                    </a:lnB>
                    <a:solidFill>
                      <a:srgbClr val="F2F2F2"/>
                    </a:solidFill>
                  </a:tcPr>
                </a:tc>
                <a:tc>
                  <a:txBody>
                    <a:bodyPr/>
                    <a:lstStyle/>
                    <a:p>
                      <a:pPr algn="r" fontAlgn="b"/>
                      <a:r>
                        <a:rPr lang="de-DE" sz="800" b="0" i="0" u="none" strike="noStrike">
                          <a:solidFill>
                            <a:srgbClr val="000000"/>
                          </a:solidFill>
                          <a:effectLst/>
                          <a:latin typeface="Calibri" panose="020F0502020204030204" pitchFamily="34" charset="0"/>
                        </a:rPr>
                        <a:t>199.009 €</a:t>
                      </a:r>
                    </a:p>
                  </a:txBody>
                  <a:tcPr marL="0" marR="0" marT="0" marB="0" anchor="b">
                    <a:lnL>
                      <a:noFill/>
                    </a:lnL>
                    <a:lnR>
                      <a:noFill/>
                    </a:lnR>
                    <a:lnT>
                      <a:noFill/>
                    </a:lnT>
                    <a:lnB>
                      <a:noFill/>
                    </a:lnB>
                    <a:solidFill>
                      <a:srgbClr val="F2F2F2"/>
                    </a:solidFill>
                  </a:tcPr>
                </a:tc>
                <a:tc>
                  <a:txBody>
                    <a:bodyPr/>
                    <a:lstStyle/>
                    <a:p>
                      <a:pPr algn="r" fontAlgn="b"/>
                      <a:r>
                        <a:rPr lang="de-DE" sz="800" b="0" i="0" u="none" strike="noStrike">
                          <a:solidFill>
                            <a:srgbClr val="000000"/>
                          </a:solidFill>
                          <a:effectLst/>
                          <a:latin typeface="Calibri" panose="020F0502020204030204" pitchFamily="34" charset="0"/>
                        </a:rPr>
                        <a:t>584 €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542842835"/>
                  </a:ext>
                </a:extLst>
              </a:tr>
              <a:tr h="141923">
                <a:tc>
                  <a:txBody>
                    <a:bodyPr/>
                    <a:lstStyle/>
                    <a:p>
                      <a:pPr algn="l" fontAlgn="b"/>
                      <a:r>
                        <a:rPr lang="de-DE" sz="800" b="0" i="0" u="none" strike="noStrike">
                          <a:solidFill>
                            <a:srgbClr val="000000"/>
                          </a:solidFill>
                          <a:effectLst/>
                          <a:latin typeface="Calibri" panose="020F0502020204030204" pitchFamily="34" charset="0"/>
                        </a:rPr>
                        <a:t>Swiss Life</a:t>
                      </a:r>
                    </a:p>
                  </a:txBody>
                  <a:tcPr marL="0" marR="0" marT="0" marB="0" anchor="b">
                    <a:lnL>
                      <a:noFill/>
                    </a:lnL>
                    <a:lnR>
                      <a:noFill/>
                    </a:lnR>
                    <a:lnT>
                      <a:noFill/>
                    </a:lnT>
                    <a:lnB>
                      <a:noFill/>
                    </a:lnB>
                    <a:solidFill>
                      <a:srgbClr val="EBF1DE"/>
                    </a:solidFill>
                  </a:tcPr>
                </a:tc>
                <a:tc>
                  <a:txBody>
                    <a:bodyPr/>
                    <a:lstStyle/>
                    <a:p>
                      <a:pPr algn="l" fontAlgn="b"/>
                      <a:r>
                        <a:rPr lang="de-DE" sz="800" b="0" i="0" u="none" strike="noStrike">
                          <a:solidFill>
                            <a:srgbClr val="000000"/>
                          </a:solidFill>
                          <a:effectLst/>
                          <a:latin typeface="Calibri" panose="020F0502020204030204" pitchFamily="34" charset="0"/>
                        </a:rPr>
                        <a:t>Maximo</a:t>
                      </a:r>
                    </a:p>
                  </a:txBody>
                  <a:tcPr marL="0" marR="0" marT="0" marB="0" anchor="b">
                    <a:lnL>
                      <a:noFill/>
                    </a:lnL>
                    <a:lnR>
                      <a:noFill/>
                    </a:lnR>
                    <a:lnT>
                      <a:noFill/>
                    </a:lnT>
                    <a:lnB>
                      <a:noFill/>
                    </a:lnB>
                    <a:solidFill>
                      <a:srgbClr val="EBF1DE"/>
                    </a:solidFill>
                  </a:tcPr>
                </a:tc>
                <a:tc>
                  <a:txBody>
                    <a:bodyPr/>
                    <a:lstStyle/>
                    <a:p>
                      <a:pPr algn="l" fontAlgn="b"/>
                      <a:r>
                        <a:rPr lang="en-US" sz="800" b="0" i="0" u="none" strike="noStrike">
                          <a:solidFill>
                            <a:srgbClr val="000000"/>
                          </a:solidFill>
                          <a:effectLst/>
                          <a:latin typeface="Calibri" panose="020F0502020204030204" pitchFamily="34" charset="0"/>
                        </a:rPr>
                        <a:t>iShares Core S&amp;P 500 - B UCITS ETF (Acc)</a:t>
                      </a:r>
                    </a:p>
                  </a:txBody>
                  <a:tcPr marL="0" marR="0" marT="0" marB="0" anchor="b">
                    <a:lnL>
                      <a:noFill/>
                    </a:lnL>
                    <a:lnR>
                      <a:noFill/>
                    </a:lnR>
                    <a:lnT>
                      <a:noFill/>
                    </a:lnT>
                    <a:lnB>
                      <a:noFill/>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184.206 €</a:t>
                      </a:r>
                    </a:p>
                  </a:txBody>
                  <a:tcPr marL="0" marR="0" marT="0" marB="0" anchor="b">
                    <a:lnL>
                      <a:noFill/>
                    </a:lnL>
                    <a:lnR>
                      <a:noFill/>
                    </a:lnR>
                    <a:lnT>
                      <a:noFill/>
                    </a:lnT>
                    <a:lnB>
                      <a:noFill/>
                    </a:lnB>
                    <a:solidFill>
                      <a:srgbClr val="EBF1DE"/>
                    </a:solidFill>
                  </a:tcPr>
                </a:tc>
                <a:tc>
                  <a:txBody>
                    <a:bodyPr/>
                    <a:lstStyle/>
                    <a:p>
                      <a:pPr algn="r" fontAlgn="b"/>
                      <a:r>
                        <a:rPr lang="de-DE" sz="800" b="0" i="0" u="none" strike="noStrike">
                          <a:solidFill>
                            <a:srgbClr val="000000"/>
                          </a:solidFill>
                          <a:effectLst/>
                          <a:latin typeface="Calibri" panose="020F0502020204030204" pitchFamily="34" charset="0"/>
                        </a:rPr>
                        <a:t>579 €</a:t>
                      </a:r>
                    </a:p>
                  </a:txBody>
                  <a:tcPr marL="0" marR="0" marT="0" marB="0" anchor="b">
                    <a:lnL>
                      <a:noFill/>
                    </a:lnL>
                    <a:lnR>
                      <a:noFill/>
                    </a:lnR>
                    <a:lnT>
                      <a:noFill/>
                    </a:lnT>
                    <a:lnB>
                      <a:noFill/>
                    </a:lnB>
                    <a:solidFill>
                      <a:srgbClr val="EBF1DE"/>
                    </a:solidFill>
                  </a:tcPr>
                </a:tc>
                <a:extLst>
                  <a:ext uri="{0D108BD9-81ED-4DB2-BD59-A6C34878D82A}">
                    <a16:rowId xmlns:a16="http://schemas.microsoft.com/office/drawing/2014/main" val="692914599"/>
                  </a:ext>
                </a:extLst>
              </a:tr>
              <a:tr h="141923">
                <a:tc>
                  <a:txBody>
                    <a:bodyPr/>
                    <a:lstStyle/>
                    <a:p>
                      <a:pPr algn="l" fontAlgn="b"/>
                      <a:r>
                        <a:rPr lang="de-DE" sz="800" b="0" i="0" u="none" strike="noStrike">
                          <a:solidFill>
                            <a:srgbClr val="000000"/>
                          </a:solidFill>
                          <a:effectLst/>
                          <a:latin typeface="Calibri" panose="020F0502020204030204" pitchFamily="34" charset="0"/>
                        </a:rPr>
                        <a:t>Zurich Dt. Herold</a:t>
                      </a:r>
                    </a:p>
                  </a:txBody>
                  <a:tcPr marL="0" marR="0" marT="0" marB="0" anchor="b">
                    <a:lnL>
                      <a:noFill/>
                    </a:lnL>
                    <a:lnR>
                      <a:noFill/>
                    </a:lnR>
                    <a:lnT>
                      <a:noFill/>
                    </a:lnT>
                    <a:lnB>
                      <a:noFill/>
                    </a:lnB>
                    <a:solidFill>
                      <a:srgbClr val="F2F2F2"/>
                    </a:solidFill>
                  </a:tcPr>
                </a:tc>
                <a:tc>
                  <a:txBody>
                    <a:bodyPr/>
                    <a:lstStyle/>
                    <a:p>
                      <a:pPr algn="l" fontAlgn="b"/>
                      <a:r>
                        <a:rPr lang="de-DE" sz="800" b="0" i="0" u="none" strike="noStrike">
                          <a:solidFill>
                            <a:srgbClr val="000000"/>
                          </a:solidFill>
                          <a:effectLst/>
                          <a:latin typeface="Calibri" panose="020F0502020204030204" pitchFamily="34" charset="0"/>
                        </a:rPr>
                        <a:t>BasisRente Invest (Banktarif)</a:t>
                      </a:r>
                    </a:p>
                  </a:txBody>
                  <a:tcPr marL="0" marR="0" marT="0" marB="0" anchor="b">
                    <a:lnL>
                      <a:noFill/>
                    </a:lnL>
                    <a:lnR>
                      <a:noFill/>
                    </a:lnR>
                    <a:lnT>
                      <a:noFill/>
                    </a:lnT>
                    <a:lnB>
                      <a:noFill/>
                    </a:lnB>
                    <a:solidFill>
                      <a:srgbClr val="F2F2F2"/>
                    </a:solidFill>
                  </a:tcPr>
                </a:tc>
                <a:tc>
                  <a:txBody>
                    <a:bodyPr/>
                    <a:lstStyle/>
                    <a:p>
                      <a:pPr algn="l" fontAlgn="b"/>
                      <a:r>
                        <a:rPr lang="fr-FR" sz="800" b="0" i="0" u="none" strike="noStrike">
                          <a:solidFill>
                            <a:srgbClr val="000000"/>
                          </a:solidFill>
                          <a:effectLst/>
                          <a:latin typeface="Calibri" panose="020F0502020204030204" pitchFamily="34" charset="0"/>
                        </a:rPr>
                        <a:t>DWS Smart Industrial Technologies FC</a:t>
                      </a:r>
                    </a:p>
                  </a:txBody>
                  <a:tcPr marL="0" marR="0" marT="0" marB="0" anchor="b">
                    <a:lnL>
                      <a:noFill/>
                    </a:lnL>
                    <a:lnR>
                      <a:noFill/>
                    </a:lnR>
                    <a:lnT>
                      <a:noFill/>
                    </a:lnT>
                    <a:lnB>
                      <a:noFill/>
                    </a:lnB>
                    <a:solidFill>
                      <a:srgbClr val="F2F2F2"/>
                    </a:solidFill>
                  </a:tcPr>
                </a:tc>
                <a:tc>
                  <a:txBody>
                    <a:bodyPr/>
                    <a:lstStyle/>
                    <a:p>
                      <a:pPr algn="r" fontAlgn="b"/>
                      <a:r>
                        <a:rPr lang="de-DE" sz="800" b="0" i="0" u="none" strike="noStrike">
                          <a:solidFill>
                            <a:srgbClr val="000000"/>
                          </a:solidFill>
                          <a:effectLst/>
                          <a:latin typeface="Calibri" panose="020F0502020204030204" pitchFamily="34" charset="0"/>
                        </a:rPr>
                        <a:t>169.290 €</a:t>
                      </a:r>
                    </a:p>
                  </a:txBody>
                  <a:tcPr marL="0" marR="0" marT="0" marB="0" anchor="b">
                    <a:lnL>
                      <a:noFill/>
                    </a:lnL>
                    <a:lnR>
                      <a:noFill/>
                    </a:lnR>
                    <a:lnT>
                      <a:noFill/>
                    </a:lnT>
                    <a:lnB>
                      <a:noFill/>
                    </a:lnB>
                    <a:solidFill>
                      <a:srgbClr val="F2F2F2"/>
                    </a:solidFill>
                  </a:tcPr>
                </a:tc>
                <a:tc>
                  <a:txBody>
                    <a:bodyPr/>
                    <a:lstStyle/>
                    <a:p>
                      <a:pPr algn="r" fontAlgn="b"/>
                      <a:r>
                        <a:rPr lang="de-DE" sz="800" b="0" i="0" u="none" strike="noStrike" dirty="0">
                          <a:solidFill>
                            <a:srgbClr val="000000"/>
                          </a:solidFill>
                          <a:effectLst/>
                          <a:latin typeface="Calibri" panose="020F0502020204030204" pitchFamily="34" charset="0"/>
                        </a:rPr>
                        <a:t>508 €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2271583908"/>
                  </a:ext>
                </a:extLst>
              </a:tr>
            </a:tbl>
          </a:graphicData>
        </a:graphic>
      </p:graphicFrame>
      <p:sp>
        <p:nvSpPr>
          <p:cNvPr id="3" name="Fußzeilenplatzhalter 2">
            <a:extLst>
              <a:ext uri="{FF2B5EF4-FFF2-40B4-BE49-F238E27FC236}">
                <a16:creationId xmlns:a16="http://schemas.microsoft.com/office/drawing/2014/main" id="{FBC74027-B193-4771-B95C-CC8ABB047F84}"/>
              </a:ext>
            </a:extLst>
          </p:cNvPr>
          <p:cNvSpPr>
            <a:spLocks noGrp="1"/>
          </p:cNvSpPr>
          <p:nvPr>
            <p:ph type="ftr" sz="quarter" idx="11"/>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C28B1C71-A0BC-4073-AD2D-7128749DE18A}"/>
              </a:ext>
            </a:extLst>
          </p:cNvPr>
          <p:cNvSpPr>
            <a:spLocks noGrp="1"/>
          </p:cNvSpPr>
          <p:nvPr>
            <p:ph type="sldNum" sz="quarter" idx="12"/>
          </p:nvPr>
        </p:nvSpPr>
        <p:spPr/>
        <p:txBody>
          <a:bodyPr/>
          <a:lstStyle/>
          <a:p>
            <a:fld id="{7EC6429F-8EBA-4254-B9C8-295228AFE7F1}" type="slidenum">
              <a:rPr lang="de-DE" smtClean="0"/>
              <a:pPr/>
              <a:t>27</a:t>
            </a:fld>
            <a:endParaRPr lang="de-DE" dirty="0"/>
          </a:p>
        </p:txBody>
      </p:sp>
    </p:spTree>
    <p:extLst>
      <p:ext uri="{BB962C8B-B14F-4D97-AF65-F5344CB8AC3E}">
        <p14:creationId xmlns:p14="http://schemas.microsoft.com/office/powerpoint/2010/main" val="3958667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18149-5E97-42DB-A82B-D5EB72CE9CFD}"/>
              </a:ext>
            </a:extLst>
          </p:cNvPr>
          <p:cNvSpPr>
            <a:spLocks noGrp="1"/>
          </p:cNvSpPr>
          <p:nvPr>
            <p:ph type="title"/>
          </p:nvPr>
        </p:nvSpPr>
        <p:spPr/>
        <p:txBody>
          <a:bodyPr/>
          <a:lstStyle/>
          <a:p>
            <a:r>
              <a:rPr lang="de-DE" dirty="0"/>
              <a:t>Mit </a:t>
            </a:r>
            <a:r>
              <a:rPr lang="de-DE" dirty="0" err="1"/>
              <a:t>CleverInvest</a:t>
            </a:r>
            <a:r>
              <a:rPr lang="de-DE" dirty="0"/>
              <a:t> machen wir den FLV-Verkauf </a:t>
            </a:r>
            <a:br>
              <a:rPr lang="de-DE" dirty="0"/>
            </a:br>
            <a:r>
              <a:rPr lang="de-DE" dirty="0"/>
              <a:t>einfach! In der 1. und der 3. Schicht.</a:t>
            </a:r>
          </a:p>
        </p:txBody>
      </p:sp>
      <p:sp>
        <p:nvSpPr>
          <p:cNvPr id="3" name="Fußzeilenplatzhalter 2">
            <a:extLst>
              <a:ext uri="{FF2B5EF4-FFF2-40B4-BE49-F238E27FC236}">
                <a16:creationId xmlns:a16="http://schemas.microsoft.com/office/drawing/2014/main" id="{8A32DFF6-0438-4AD6-B312-FACBAD273ED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6729"/>
                </a:solidFill>
                <a:effectLst/>
                <a:uLnTx/>
                <a:uFillTx/>
                <a:latin typeface="Arial"/>
                <a:ea typeface="+mn-ea"/>
                <a:cs typeface="+mn-cs"/>
              </a:rPr>
              <a:t>HDI CleverInvest Basisrente | Schulungs-Unterlage | Januar 2023</a:t>
            </a:r>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26F76C39-F378-422D-B08B-8045FFB096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6429F-8EBA-4254-B9C8-295228AFE7F1}" type="slidenum">
              <a:rPr kumimoji="0" lang="de-DE" sz="900" b="0" i="0" u="none" strike="noStrike" kern="1200" cap="none" spc="0" normalizeH="0" baseline="0" noProof="0" smtClean="0">
                <a:ln>
                  <a:noFill/>
                </a:ln>
                <a:solidFill>
                  <a:srgbClr val="00672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6" name="Textplatzhalter 5">
            <a:extLst>
              <a:ext uri="{FF2B5EF4-FFF2-40B4-BE49-F238E27FC236}">
                <a16:creationId xmlns:a16="http://schemas.microsoft.com/office/drawing/2014/main" id="{1414EEBB-3E55-46B9-9CD6-E157FFAAC00C}"/>
              </a:ext>
            </a:extLst>
          </p:cNvPr>
          <p:cNvSpPr>
            <a:spLocks noGrp="1"/>
          </p:cNvSpPr>
          <p:nvPr>
            <p:ph type="body" sz="quarter" idx="14"/>
          </p:nvPr>
        </p:nvSpPr>
        <p:spPr>
          <a:xfrm>
            <a:off x="323528" y="1268760"/>
            <a:ext cx="8496300" cy="494879"/>
          </a:xfrm>
        </p:spPr>
        <p:txBody>
          <a:bodyPr/>
          <a:lstStyle/>
          <a:p>
            <a:r>
              <a:rPr lang="de-DE" dirty="0"/>
              <a:t>Beratung zur Fondsauswahl LEICHT GEMACHT.</a:t>
            </a:r>
          </a:p>
          <a:p>
            <a:endParaRPr lang="de-DE" dirty="0"/>
          </a:p>
        </p:txBody>
      </p:sp>
      <p:sp>
        <p:nvSpPr>
          <p:cNvPr id="9" name="Textfeld 8">
            <a:extLst>
              <a:ext uri="{FF2B5EF4-FFF2-40B4-BE49-F238E27FC236}">
                <a16:creationId xmlns:a16="http://schemas.microsoft.com/office/drawing/2014/main" id="{857209F3-DB52-421D-B129-5E22AF8D7F97}"/>
              </a:ext>
            </a:extLst>
          </p:cNvPr>
          <p:cNvSpPr txBox="1"/>
          <p:nvPr/>
        </p:nvSpPr>
        <p:spPr>
          <a:xfrm>
            <a:off x="322474" y="3852371"/>
            <a:ext cx="4213434" cy="2181807"/>
          </a:xfrm>
          <a:prstGeom prst="rect">
            <a:avLst/>
          </a:prstGeom>
          <a:solidFill>
            <a:srgbClr val="DDEAC7"/>
          </a:solidFill>
        </p:spPr>
        <p:txBody>
          <a:bodyPr wrap="square" lIns="0" tIns="0" rIns="0" bIns="0" rtlCol="0">
            <a:spAutoFit/>
          </a:bodyPr>
          <a:lstStyle/>
          <a:p>
            <a:pPr marL="234000" marR="0" lvl="0" indent="-234000" algn="l" defTabSz="914400" rtl="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feld 9">
            <a:extLst>
              <a:ext uri="{FF2B5EF4-FFF2-40B4-BE49-F238E27FC236}">
                <a16:creationId xmlns:a16="http://schemas.microsoft.com/office/drawing/2014/main" id="{BE3FD743-914B-483C-8D89-5260D2A7E002}"/>
              </a:ext>
            </a:extLst>
          </p:cNvPr>
          <p:cNvSpPr txBox="1"/>
          <p:nvPr/>
        </p:nvSpPr>
        <p:spPr>
          <a:xfrm>
            <a:off x="324690" y="1593964"/>
            <a:ext cx="8501923" cy="2181807"/>
          </a:xfrm>
          <a:prstGeom prst="rect">
            <a:avLst/>
          </a:prstGeom>
          <a:solidFill>
            <a:srgbClr val="98D2D4"/>
          </a:solidFill>
        </p:spPr>
        <p:txBody>
          <a:bodyPr wrap="square" lIns="0" tIns="0" rIns="0" bIns="0" rtlCol="0">
            <a:spAutoFit/>
          </a:bodyPr>
          <a:lstStyle/>
          <a:p>
            <a:pPr marL="234000" marR="0" lvl="0" indent="-234000" algn="l" defTabSz="914400" rtl="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Textfeld 14">
            <a:extLst>
              <a:ext uri="{FF2B5EF4-FFF2-40B4-BE49-F238E27FC236}">
                <a16:creationId xmlns:a16="http://schemas.microsoft.com/office/drawing/2014/main" id="{E6A8C998-9988-44F6-B4B5-453FC01968F9}"/>
              </a:ext>
            </a:extLst>
          </p:cNvPr>
          <p:cNvSpPr txBox="1"/>
          <p:nvPr/>
        </p:nvSpPr>
        <p:spPr>
          <a:xfrm>
            <a:off x="4604499" y="3852371"/>
            <a:ext cx="4213434" cy="2181807"/>
          </a:xfrm>
          <a:prstGeom prst="rect">
            <a:avLst/>
          </a:prstGeom>
          <a:solidFill>
            <a:srgbClr val="B7D389"/>
          </a:solidFill>
        </p:spPr>
        <p:txBody>
          <a:bodyPr wrap="square" lIns="0" tIns="0" rIns="0" bIns="0" rtlCol="0">
            <a:spAutoFit/>
          </a:bodyPr>
          <a:lstStyle/>
          <a:p>
            <a:pPr marL="234000" marR="0" lvl="0" indent="-234000" algn="l" defTabSz="914400" rtl="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30" name="Grafik 29">
            <a:extLst>
              <a:ext uri="{FF2B5EF4-FFF2-40B4-BE49-F238E27FC236}">
                <a16:creationId xmlns:a16="http://schemas.microsoft.com/office/drawing/2014/main" id="{54E06842-4910-4215-BCEE-7E63E8B4A0F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sp>
        <p:nvSpPr>
          <p:cNvPr id="23" name="Textfeld 22">
            <a:extLst>
              <a:ext uri="{FF2B5EF4-FFF2-40B4-BE49-F238E27FC236}">
                <a16:creationId xmlns:a16="http://schemas.microsoft.com/office/drawing/2014/main" id="{17DFF94A-4254-45C9-868B-F561CEE2E663}"/>
              </a:ext>
            </a:extLst>
          </p:cNvPr>
          <p:cNvSpPr txBox="1"/>
          <p:nvPr/>
        </p:nvSpPr>
        <p:spPr>
          <a:xfrm>
            <a:off x="324689" y="2990201"/>
            <a:ext cx="849324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rial"/>
                <a:ea typeface="+mn-ea"/>
                <a:cs typeface="+mn-cs"/>
              </a:rPr>
              <a:t>INVESTMENT - MEGATRENDS </a:t>
            </a:r>
            <a:endParaRPr kumimoji="0" lang="de-DE" sz="2000" b="0" i="0" u="none" strike="noStrike" kern="1200" cap="none" spc="0" normalizeH="0" baseline="0" noProof="0" dirty="0">
              <a:ln>
                <a:noFill/>
              </a:ln>
              <a:solidFill>
                <a:prstClr val="black"/>
              </a:solidFill>
              <a:effectLst/>
              <a:uLnTx/>
              <a:uFillTx/>
              <a:latin typeface="Arial"/>
              <a:ea typeface="+mn-ea"/>
              <a:cs typeface="+mn-cs"/>
            </a:endParaRPr>
          </a:p>
        </p:txBody>
      </p:sp>
      <p:pic>
        <p:nvPicPr>
          <p:cNvPr id="17" name="Grafik 16">
            <a:extLst>
              <a:ext uri="{FF2B5EF4-FFF2-40B4-BE49-F238E27FC236}">
                <a16:creationId xmlns:a16="http://schemas.microsoft.com/office/drawing/2014/main" id="{45E36EA1-F4F4-469B-BB43-DB724B502B2D}"/>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93033" y="2060848"/>
            <a:ext cx="648000" cy="648000"/>
          </a:xfrm>
          <a:prstGeom prst="rect">
            <a:avLst/>
          </a:prstGeom>
        </p:spPr>
      </p:pic>
      <p:sp>
        <p:nvSpPr>
          <p:cNvPr id="20" name="Textfeld 19">
            <a:extLst>
              <a:ext uri="{FF2B5EF4-FFF2-40B4-BE49-F238E27FC236}">
                <a16:creationId xmlns:a16="http://schemas.microsoft.com/office/drawing/2014/main" id="{BAFB270C-3299-46D7-AFE8-AAF7B635F484}"/>
              </a:ext>
            </a:extLst>
          </p:cNvPr>
          <p:cNvSpPr txBox="1"/>
          <p:nvPr/>
        </p:nvSpPr>
        <p:spPr>
          <a:xfrm>
            <a:off x="4608414" y="5085184"/>
            <a:ext cx="421205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i="0" u="none" strike="noStrike" kern="1200" cap="none" spc="0" normalizeH="0" baseline="0" noProof="0" dirty="0">
                <a:ln>
                  <a:noFill/>
                </a:ln>
                <a:solidFill>
                  <a:prstClr val="black"/>
                </a:solidFill>
                <a:effectLst/>
                <a:uLnTx/>
                <a:uFillTx/>
                <a:latin typeface="Arial"/>
                <a:ea typeface="+mn-ea"/>
                <a:cs typeface="+mn-cs"/>
              </a:rPr>
              <a:t>HDI </a:t>
            </a:r>
            <a:br>
              <a:rPr kumimoji="0" lang="de-DE" sz="2000" b="1" i="0" u="none" strike="noStrike" kern="1200" cap="none" spc="0" normalizeH="0" baseline="0" noProof="0" dirty="0">
                <a:ln>
                  <a:noFill/>
                </a:ln>
                <a:solidFill>
                  <a:prstClr val="black"/>
                </a:solidFill>
                <a:effectLst/>
                <a:uLnTx/>
                <a:uFillTx/>
                <a:latin typeface="Arial"/>
                <a:ea typeface="+mn-ea"/>
                <a:cs typeface="+mn-cs"/>
              </a:rPr>
            </a:br>
            <a:r>
              <a:rPr kumimoji="0" lang="de-DE" sz="2000" b="1" i="0" u="none" strike="noStrike" kern="1200" cap="none" spc="0" normalizeH="0" baseline="0" noProof="0" dirty="0">
                <a:ln>
                  <a:noFill/>
                </a:ln>
                <a:solidFill>
                  <a:prstClr val="black"/>
                </a:solidFill>
                <a:effectLst/>
                <a:uLnTx/>
                <a:uFillTx/>
                <a:latin typeface="Arial"/>
                <a:ea typeface="+mn-ea"/>
                <a:cs typeface="+mn-cs"/>
              </a:rPr>
              <a:t>FONDSGUIDE</a:t>
            </a:r>
          </a:p>
        </p:txBody>
      </p:sp>
      <p:sp>
        <p:nvSpPr>
          <p:cNvPr id="26" name="Textfeld 25">
            <a:extLst>
              <a:ext uri="{FF2B5EF4-FFF2-40B4-BE49-F238E27FC236}">
                <a16:creationId xmlns:a16="http://schemas.microsoft.com/office/drawing/2014/main" id="{9D7C9ABF-583F-42D7-B12B-31A7E9BA67BE}"/>
              </a:ext>
            </a:extLst>
          </p:cNvPr>
          <p:cNvSpPr txBox="1"/>
          <p:nvPr/>
        </p:nvSpPr>
        <p:spPr>
          <a:xfrm>
            <a:off x="323851" y="5085184"/>
            <a:ext cx="421205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i="0" u="none" strike="noStrike" kern="1200" cap="none" spc="0" normalizeH="0" baseline="0" noProof="0" dirty="0">
                <a:ln>
                  <a:noFill/>
                </a:ln>
                <a:solidFill>
                  <a:prstClr val="black"/>
                </a:solidFill>
                <a:effectLst/>
                <a:uLnTx/>
                <a:uFillTx/>
                <a:latin typeface="Arial"/>
                <a:ea typeface="+mn-ea"/>
                <a:cs typeface="+mn-cs"/>
              </a:rPr>
              <a:t>Große Auswahl an </a:t>
            </a:r>
            <a:br>
              <a:rPr kumimoji="0" lang="de-DE" sz="2000" b="1" i="0" u="none" strike="noStrike" kern="1200" cap="none" spc="0" normalizeH="0" baseline="0" noProof="0" dirty="0">
                <a:ln>
                  <a:noFill/>
                </a:ln>
                <a:solidFill>
                  <a:prstClr val="black"/>
                </a:solidFill>
                <a:effectLst/>
                <a:uLnTx/>
                <a:uFillTx/>
                <a:latin typeface="Arial"/>
                <a:ea typeface="+mn-ea"/>
                <a:cs typeface="+mn-cs"/>
              </a:rPr>
            </a:br>
            <a:r>
              <a:rPr kumimoji="0" lang="de-DE" sz="2000" b="1" i="0" u="none" strike="noStrike" kern="1200" cap="none" spc="0" normalizeH="0" baseline="0" noProof="0" dirty="0">
                <a:ln>
                  <a:noFill/>
                </a:ln>
                <a:solidFill>
                  <a:prstClr val="black"/>
                </a:solidFill>
                <a:effectLst/>
                <a:uLnTx/>
                <a:uFillTx/>
                <a:latin typeface="Arial"/>
                <a:ea typeface="+mn-ea"/>
                <a:cs typeface="+mn-cs"/>
              </a:rPr>
              <a:t>FONDS UND PORTFOLIOS </a:t>
            </a:r>
          </a:p>
        </p:txBody>
      </p:sp>
      <p:pic>
        <p:nvPicPr>
          <p:cNvPr id="27" name="Grafik 26">
            <a:extLst>
              <a:ext uri="{FF2B5EF4-FFF2-40B4-BE49-F238E27FC236}">
                <a16:creationId xmlns:a16="http://schemas.microsoft.com/office/drawing/2014/main" id="{A5332FEA-6549-4BBE-85FD-A127E236E7ED}"/>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86191" y="4185015"/>
            <a:ext cx="486001" cy="648000"/>
          </a:xfrm>
          <a:prstGeom prst="rect">
            <a:avLst/>
          </a:prstGeom>
        </p:spPr>
      </p:pic>
      <p:pic>
        <p:nvPicPr>
          <p:cNvPr id="28" name="Grafik 27">
            <a:extLst>
              <a:ext uri="{FF2B5EF4-FFF2-40B4-BE49-F238E27FC236}">
                <a16:creationId xmlns:a16="http://schemas.microsoft.com/office/drawing/2014/main" id="{3D4F0643-2EB8-47FC-A5C7-D76A924D3341}"/>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90140" y="4185015"/>
            <a:ext cx="567000" cy="648000"/>
          </a:xfrm>
          <a:prstGeom prst="rect">
            <a:avLst/>
          </a:prstGeom>
        </p:spPr>
      </p:pic>
    </p:spTree>
    <p:extLst>
      <p:ext uri="{BB962C8B-B14F-4D97-AF65-F5344CB8AC3E}">
        <p14:creationId xmlns:p14="http://schemas.microsoft.com/office/powerpoint/2010/main" val="764037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03F9BE01-EC7E-45BC-8682-285242C1CA69}"/>
              </a:ext>
            </a:extLst>
          </p:cNvPr>
          <p:cNvSpPr/>
          <p:nvPr/>
        </p:nvSpPr>
        <p:spPr>
          <a:xfrm>
            <a:off x="330315" y="1880826"/>
            <a:ext cx="8496299" cy="1967356"/>
          </a:xfrm>
          <a:prstGeom prst="rect">
            <a:avLst/>
          </a:prstGeom>
          <a:solidFill>
            <a:srgbClr val="D0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marR="0" lvl="0" indent="-234000" algn="l" defTabSz="914400" rtl="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1200" cap="none" spc="0" normalizeH="0" baseline="0" noProof="0" dirty="0" err="1">
              <a:ln>
                <a:noFill/>
              </a:ln>
              <a:solidFill>
                <a:prstClr val="white"/>
              </a:solidFill>
              <a:effectLst/>
              <a:uLnTx/>
              <a:uFillTx/>
              <a:latin typeface="Arial"/>
              <a:ea typeface="+mn-ea"/>
              <a:cs typeface="+mn-cs"/>
            </a:endParaRPr>
          </a:p>
        </p:txBody>
      </p:sp>
      <p:sp>
        <p:nvSpPr>
          <p:cNvPr id="7" name="Rechteck 6">
            <a:extLst>
              <a:ext uri="{FF2B5EF4-FFF2-40B4-BE49-F238E27FC236}">
                <a16:creationId xmlns:a16="http://schemas.microsoft.com/office/drawing/2014/main" id="{D02384C0-375A-4E76-A55E-AA3521D217D3}"/>
              </a:ext>
            </a:extLst>
          </p:cNvPr>
          <p:cNvSpPr/>
          <p:nvPr/>
        </p:nvSpPr>
        <p:spPr>
          <a:xfrm>
            <a:off x="330315" y="4021819"/>
            <a:ext cx="8496299" cy="1967356"/>
          </a:xfrm>
          <a:prstGeom prst="rect">
            <a:avLst/>
          </a:prstGeom>
          <a:solidFill>
            <a:srgbClr val="DDEA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marR="0" lvl="0" indent="-234000" algn="l" defTabSz="914400" rtl="0" eaLnBrk="1" fontAlgn="auto" latinLnBrk="0" hangingPunct="1">
              <a:lnSpc>
                <a:spcPct val="104000"/>
              </a:lnSpc>
              <a:spcBef>
                <a:spcPts val="600"/>
              </a:spcBef>
              <a:spcAft>
                <a:spcPts val="0"/>
              </a:spcAft>
              <a:buClrTx/>
              <a:buSzTx/>
              <a:buFont typeface="Wingdings" panose="05000000000000000000" pitchFamily="2" charset="2"/>
              <a:buChar char="§"/>
              <a:tabLst/>
              <a:defRPr/>
            </a:pPr>
            <a:endParaRPr kumimoji="0" lang="de-DE" sz="1600" b="0" i="0" u="none" strike="noStrike" kern="1200" cap="none" spc="0" normalizeH="0" baseline="0" noProof="0" dirty="0" err="1">
              <a:ln>
                <a:noFill/>
              </a:ln>
              <a:solidFill>
                <a:prstClr val="white"/>
              </a:solidFill>
              <a:effectLst/>
              <a:uLnTx/>
              <a:uFillTx/>
              <a:latin typeface="Arial"/>
              <a:ea typeface="+mn-ea"/>
              <a:cs typeface="+mn-cs"/>
            </a:endParaRPr>
          </a:p>
        </p:txBody>
      </p:sp>
      <p:sp>
        <p:nvSpPr>
          <p:cNvPr id="2" name="Titel 1">
            <a:extLst>
              <a:ext uri="{FF2B5EF4-FFF2-40B4-BE49-F238E27FC236}">
                <a16:creationId xmlns:a16="http://schemas.microsoft.com/office/drawing/2014/main" id="{0180A499-2E26-4E33-A703-98C19480BD58}"/>
              </a:ext>
            </a:extLst>
          </p:cNvPr>
          <p:cNvSpPr>
            <a:spLocks noGrp="1"/>
          </p:cNvSpPr>
          <p:nvPr>
            <p:ph type="title"/>
          </p:nvPr>
        </p:nvSpPr>
        <p:spPr/>
        <p:txBody>
          <a:bodyPr/>
          <a:lstStyle/>
          <a:p>
            <a:r>
              <a:rPr lang="de-DE" dirty="0"/>
              <a:t>Basisrente vs. Privatrente – </a:t>
            </a:r>
            <a:br>
              <a:rPr lang="de-DE" dirty="0"/>
            </a:br>
            <a:r>
              <a:rPr lang="de-DE" dirty="0"/>
              <a:t>Unterschiede bei der Fondsauswahl.</a:t>
            </a:r>
          </a:p>
        </p:txBody>
      </p:sp>
      <p:sp>
        <p:nvSpPr>
          <p:cNvPr id="3" name="Fußzeilenplatzhalter 2">
            <a:extLst>
              <a:ext uri="{FF2B5EF4-FFF2-40B4-BE49-F238E27FC236}">
                <a16:creationId xmlns:a16="http://schemas.microsoft.com/office/drawing/2014/main" id="{6A105FF8-032C-4BE9-9E95-221EB903185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6729"/>
                </a:solidFill>
                <a:effectLst/>
                <a:uLnTx/>
                <a:uFillTx/>
                <a:latin typeface="Arial"/>
                <a:ea typeface="+mn-ea"/>
                <a:cs typeface="+mn-cs"/>
              </a:rPr>
              <a:t>HDI CleverInvest Basisrente | Schulungs-Unterlage | Januar 2023</a:t>
            </a:r>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7F7BDD44-1649-46A8-A51E-82BE9652C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6429F-8EBA-4254-B9C8-295228AFE7F1}" type="slidenum">
              <a:rPr kumimoji="0" lang="de-DE" sz="900" b="0" i="0" u="none" strike="noStrike" kern="1200" cap="none" spc="0" normalizeH="0" baseline="0" noProof="0" smtClean="0">
                <a:ln>
                  <a:noFill/>
                </a:ln>
                <a:solidFill>
                  <a:srgbClr val="00672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6" name="Textplatzhalter 5">
            <a:extLst>
              <a:ext uri="{FF2B5EF4-FFF2-40B4-BE49-F238E27FC236}">
                <a16:creationId xmlns:a16="http://schemas.microsoft.com/office/drawing/2014/main" id="{37CEF898-48B3-4DBF-9FBE-7ABBBE2F3A5C}"/>
              </a:ext>
            </a:extLst>
          </p:cNvPr>
          <p:cNvSpPr>
            <a:spLocks noGrp="1"/>
          </p:cNvSpPr>
          <p:nvPr>
            <p:ph type="body" sz="quarter" idx="14"/>
          </p:nvPr>
        </p:nvSpPr>
        <p:spPr>
          <a:xfrm>
            <a:off x="323528" y="1268760"/>
            <a:ext cx="8496300" cy="238783"/>
          </a:xfrm>
        </p:spPr>
        <p:txBody>
          <a:bodyPr/>
          <a:lstStyle/>
          <a:p>
            <a:r>
              <a:rPr lang="de-DE" dirty="0"/>
              <a:t>Gesetzliche Vorgaben zu berücksichtigen.</a:t>
            </a:r>
          </a:p>
        </p:txBody>
      </p:sp>
      <p:pic>
        <p:nvPicPr>
          <p:cNvPr id="15" name="Grafik 14">
            <a:extLst>
              <a:ext uri="{FF2B5EF4-FFF2-40B4-BE49-F238E27FC236}">
                <a16:creationId xmlns:a16="http://schemas.microsoft.com/office/drawing/2014/main" id="{CC3ECF00-8245-4CB1-BE8A-E23FC699806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pic>
        <p:nvPicPr>
          <p:cNvPr id="18" name="Picture 2">
            <a:extLst>
              <a:ext uri="{FF2B5EF4-FFF2-40B4-BE49-F238E27FC236}">
                <a16:creationId xmlns:a16="http://schemas.microsoft.com/office/drawing/2014/main" id="{6A69509D-9300-4000-92AC-D5AC3EA0FCE6}"/>
              </a:ext>
            </a:extLst>
          </p:cNvPr>
          <p:cNvPicPr preferRelativeResize="0">
            <a:picLocks noChangeArrowheads="1"/>
          </p:cNvPicPr>
          <p:nvPr/>
        </p:nvPicPr>
        <p:blipFill rotWithShape="1">
          <a:blip r:embed="rId4" cstate="print">
            <a:extLst>
              <a:ext uri="{28A0092B-C50C-407E-A947-70E740481C1C}">
                <a14:useLocalDpi xmlns:a14="http://schemas.microsoft.com/office/drawing/2010/main"/>
              </a:ext>
            </a:extLst>
          </a:blip>
          <a:srcRect t="-310"/>
          <a:stretch/>
        </p:blipFill>
        <p:spPr bwMode="auto">
          <a:xfrm>
            <a:off x="329795" y="4021819"/>
            <a:ext cx="1967356" cy="1967356"/>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a:extLst>
              <a:ext uri="{FF2B5EF4-FFF2-40B4-BE49-F238E27FC236}">
                <a16:creationId xmlns:a16="http://schemas.microsoft.com/office/drawing/2014/main" id="{E6796600-47B0-4368-BA1F-CC0EDE6AAA12}"/>
              </a:ext>
            </a:extLst>
          </p:cNvPr>
          <p:cNvPicPr preferRelativeResize="0">
            <a:picLocks/>
          </p:cNvPicPr>
          <p:nvPr/>
        </p:nvPicPr>
        <p:blipFill rotWithShape="1">
          <a:blip r:embed="rId5" cstate="print">
            <a:extLst>
              <a:ext uri="{28A0092B-C50C-407E-A947-70E740481C1C}">
                <a14:useLocalDpi xmlns:a14="http://schemas.microsoft.com/office/drawing/2010/main"/>
              </a:ext>
            </a:extLst>
          </a:blip>
          <a:srcRect/>
          <a:stretch/>
        </p:blipFill>
        <p:spPr>
          <a:xfrm flipH="1">
            <a:off x="329795" y="1880826"/>
            <a:ext cx="1967356" cy="1967356"/>
          </a:xfrm>
          <a:prstGeom prst="rect">
            <a:avLst/>
          </a:prstGeom>
        </p:spPr>
      </p:pic>
      <p:sp>
        <p:nvSpPr>
          <p:cNvPr id="23" name="Rectangle 9">
            <a:extLst>
              <a:ext uri="{FF2B5EF4-FFF2-40B4-BE49-F238E27FC236}">
                <a16:creationId xmlns:a16="http://schemas.microsoft.com/office/drawing/2014/main" id="{8CD892B8-CFD4-4B22-BD8A-AFAD27FB13C4}"/>
              </a:ext>
            </a:extLst>
          </p:cNvPr>
          <p:cNvSpPr>
            <a:spLocks noChangeArrowheads="1"/>
          </p:cNvSpPr>
          <p:nvPr/>
        </p:nvSpPr>
        <p:spPr bwMode="auto">
          <a:xfrm>
            <a:off x="2555775" y="4155129"/>
            <a:ext cx="6257909" cy="512961"/>
          </a:xfrm>
          <a:prstGeom prst="rect">
            <a:avLst/>
          </a:prstGeom>
          <a:noFill/>
          <a:ln>
            <a:noFill/>
          </a:ln>
          <a:effectLst/>
        </p:spPr>
        <p:txBody>
          <a:bodyPr wrap="square" lIns="67500" tIns="0" rIns="67500" bIns="0" anchor="t">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0" marR="0" lvl="0" indent="0" algn="l" defTabSz="914400" rtl="0" eaLnBrk="1" fontAlgn="auto" latinLnBrk="0" hangingPunct="1">
              <a:lnSpc>
                <a:spcPct val="100000"/>
              </a:lnSpc>
              <a:spcBef>
                <a:spcPts val="400"/>
              </a:spcBef>
              <a:spcAft>
                <a:spcPts val="0"/>
              </a:spcAft>
              <a:buClr>
                <a:srgbClr val="D50018"/>
              </a:buClr>
              <a:buSzPct val="120000"/>
              <a:buFont typeface="Arial" charset="0"/>
              <a:buNone/>
              <a:tabLst/>
              <a:defRPr/>
            </a:pPr>
            <a:r>
              <a:rPr kumimoji="0" lang="de-DE" altLang="de-DE" sz="16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Privatrente</a:t>
            </a:r>
          </a:p>
          <a:p>
            <a:pPr marL="285750" marR="0" lvl="0" indent="-285750" algn="l" defTabSz="914400" rtl="0" eaLnBrk="1" fontAlgn="auto" latinLnBrk="0" hangingPunct="1">
              <a:lnSpc>
                <a:spcPct val="100000"/>
              </a:lnSpc>
              <a:spcBef>
                <a:spcPts val="400"/>
              </a:spcBef>
              <a:spcAft>
                <a:spcPts val="0"/>
              </a:spcAft>
              <a:buClr>
                <a:prstClr val="black"/>
              </a:buClr>
              <a:buSzPct val="120000"/>
              <a:buFont typeface="Wingdings" panose="05000000000000000000" pitchFamily="2" charset="2"/>
              <a:buChar char="§"/>
              <a:tabLst/>
              <a:defRPr/>
            </a:pPr>
            <a:r>
              <a:rPr lang="de-DE" altLang="de-DE" sz="1400" b="0" dirty="0">
                <a:solidFill>
                  <a:prstClr val="black"/>
                </a:solidFill>
                <a:ea typeface="ＭＳ Ｐゴシック" pitchFamily="34" charset="-128"/>
              </a:rPr>
              <a:t>Aktuell ca. 130 Fonds und Portfolios</a:t>
            </a:r>
          </a:p>
        </p:txBody>
      </p:sp>
      <p:sp>
        <p:nvSpPr>
          <p:cNvPr id="24" name="Rectangle 9">
            <a:extLst>
              <a:ext uri="{FF2B5EF4-FFF2-40B4-BE49-F238E27FC236}">
                <a16:creationId xmlns:a16="http://schemas.microsoft.com/office/drawing/2014/main" id="{D9FDB895-3CBF-4B00-9A68-CBAEF59AFC73}"/>
              </a:ext>
            </a:extLst>
          </p:cNvPr>
          <p:cNvSpPr>
            <a:spLocks noChangeArrowheads="1"/>
          </p:cNvSpPr>
          <p:nvPr/>
        </p:nvSpPr>
        <p:spPr bwMode="auto">
          <a:xfrm>
            <a:off x="2555775" y="1911730"/>
            <a:ext cx="6257909" cy="1905650"/>
          </a:xfrm>
          <a:prstGeom prst="rect">
            <a:avLst/>
          </a:prstGeom>
          <a:noFill/>
          <a:ln>
            <a:noFill/>
          </a:ln>
          <a:effectLst/>
        </p:spPr>
        <p:txBody>
          <a:bodyPr wrap="square" lIns="67500" tIns="0" rIns="67500" bIns="0" anchor="ctr">
            <a:spAutoFit/>
          </a:bodyPr>
          <a:lstStyle>
            <a:lvl1pPr eaLnBrk="0" hangingPunct="0">
              <a:spcBef>
                <a:spcPct val="100000"/>
              </a:spcBef>
              <a:buFont typeface="Arial" charset="0"/>
              <a:defRPr sz="1600" b="1">
                <a:solidFill>
                  <a:schemeClr val="tx1"/>
                </a:solidFill>
                <a:latin typeface="Arial" charset="0"/>
              </a:defRPr>
            </a:lvl1pPr>
            <a:lvl2pPr marL="742950" indent="-285750" eaLnBrk="0" hangingPunct="0">
              <a:buClr>
                <a:srgbClr val="D50018"/>
              </a:buClr>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Font typeface="Arial" charset="0"/>
              <a:buChar char="–"/>
              <a:defRPr sz="1600">
                <a:solidFill>
                  <a:schemeClr val="tx1"/>
                </a:solidFill>
                <a:latin typeface="Arial" charset="0"/>
              </a:defRPr>
            </a:lvl4pPr>
            <a:lvl5pPr marL="2057400" indent="-228600" eaLnBrk="0" hangingPunct="0">
              <a:buFont typeface="Arial" charset="0"/>
              <a:buChar char="–"/>
              <a:defRPr sz="1600">
                <a:solidFill>
                  <a:schemeClr val="tx1"/>
                </a:solidFill>
                <a:latin typeface="Arial" charset="0"/>
              </a:defRPr>
            </a:lvl5pPr>
            <a:lvl6pPr marL="2514600" indent="-228600" eaLnBrk="0" fontAlgn="base" hangingPunct="0">
              <a:spcBef>
                <a:spcPct val="50000"/>
              </a:spcBef>
              <a:spcAft>
                <a:spcPct val="0"/>
              </a:spcAft>
              <a:buFont typeface="Arial" charset="0"/>
              <a:buChar char="–"/>
              <a:defRPr sz="1600">
                <a:solidFill>
                  <a:schemeClr val="tx1"/>
                </a:solidFill>
                <a:latin typeface="Arial" charset="0"/>
              </a:defRPr>
            </a:lvl6pPr>
            <a:lvl7pPr marL="2971800" indent="-228600" eaLnBrk="0" fontAlgn="base" hangingPunct="0">
              <a:spcBef>
                <a:spcPct val="50000"/>
              </a:spcBef>
              <a:spcAft>
                <a:spcPct val="0"/>
              </a:spcAft>
              <a:buFont typeface="Arial" charset="0"/>
              <a:buChar char="–"/>
              <a:defRPr sz="1600">
                <a:solidFill>
                  <a:schemeClr val="tx1"/>
                </a:solidFill>
                <a:latin typeface="Arial" charset="0"/>
              </a:defRPr>
            </a:lvl7pPr>
            <a:lvl8pPr marL="3429000" indent="-228600" eaLnBrk="0" fontAlgn="base" hangingPunct="0">
              <a:spcBef>
                <a:spcPct val="50000"/>
              </a:spcBef>
              <a:spcAft>
                <a:spcPct val="0"/>
              </a:spcAft>
              <a:buFont typeface="Arial" charset="0"/>
              <a:buChar char="–"/>
              <a:defRPr sz="1600">
                <a:solidFill>
                  <a:schemeClr val="tx1"/>
                </a:solidFill>
                <a:latin typeface="Arial" charset="0"/>
              </a:defRPr>
            </a:lvl8pPr>
            <a:lvl9pPr marL="3886200" indent="-228600" eaLnBrk="0" fontAlgn="base" hangingPunct="0">
              <a:spcBef>
                <a:spcPct val="50000"/>
              </a:spcBef>
              <a:spcAft>
                <a:spcPct val="0"/>
              </a:spcAft>
              <a:buFont typeface="Arial" charset="0"/>
              <a:buChar char="–"/>
              <a:defRPr sz="1600">
                <a:solidFill>
                  <a:schemeClr val="tx1"/>
                </a:solidFill>
                <a:latin typeface="Arial" charset="0"/>
              </a:defRPr>
            </a:lvl9pPr>
          </a:lstStyle>
          <a:p>
            <a:pPr marL="0" marR="0" lvl="0" indent="0" algn="l" defTabSz="914400" rtl="0" eaLnBrk="1" fontAlgn="auto" latinLnBrk="0" hangingPunct="1">
              <a:lnSpc>
                <a:spcPct val="100000"/>
              </a:lnSpc>
              <a:spcBef>
                <a:spcPts val="400"/>
              </a:spcBef>
              <a:spcAft>
                <a:spcPts val="0"/>
              </a:spcAft>
              <a:buClr>
                <a:srgbClr val="D50018"/>
              </a:buClr>
              <a:buSzPct val="120000"/>
              <a:buFont typeface="Arial" charset="0"/>
              <a:buNone/>
              <a:tabLst/>
              <a:defRPr/>
            </a:pPr>
            <a:r>
              <a:rPr kumimoji="0" lang="de-DE" altLang="de-DE" sz="16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Basisrente </a:t>
            </a:r>
          </a:p>
          <a:p>
            <a:pPr marL="285750" marR="0" lvl="0" indent="-285750" algn="l" defTabSz="914400" rtl="0" eaLnBrk="1" fontAlgn="auto" latinLnBrk="0" hangingPunct="1">
              <a:lnSpc>
                <a:spcPct val="100000"/>
              </a:lnSpc>
              <a:spcBef>
                <a:spcPts val="400"/>
              </a:spcBef>
              <a:spcAft>
                <a:spcPts val="0"/>
              </a:spcAft>
              <a:buClr>
                <a:prstClr val="black"/>
              </a:buClr>
              <a:buSzPct val="100000"/>
              <a:buFont typeface="Wingdings" panose="05000000000000000000" pitchFamily="2" charset="2"/>
              <a:buChar char="§"/>
              <a:tabLst/>
              <a:defRPr/>
            </a:pPr>
            <a:r>
              <a:rPr kumimoji="0" lang="de-DE" altLang="de-DE" sz="14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Ca. 125 Fonds und Portfolios </a:t>
            </a:r>
            <a:r>
              <a:rPr kumimoji="0" lang="de-DE" altLang="de-DE"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(Performance-Fees gesetzlich nicht zulässig)</a:t>
            </a:r>
          </a:p>
          <a:p>
            <a:pPr marL="285750" marR="0" lvl="0" indent="-285750" algn="l" defTabSz="914400" rtl="0" eaLnBrk="1" fontAlgn="auto" latinLnBrk="0" hangingPunct="1">
              <a:lnSpc>
                <a:spcPct val="100000"/>
              </a:lnSpc>
              <a:spcBef>
                <a:spcPts val="400"/>
              </a:spcBef>
              <a:spcAft>
                <a:spcPts val="0"/>
              </a:spcAft>
              <a:buClr>
                <a:prstClr val="black"/>
              </a:buClr>
              <a:buSzPct val="100000"/>
              <a:buFont typeface="Wingdings" panose="05000000000000000000" pitchFamily="2" charset="2"/>
              <a:buChar char="§"/>
              <a:tabLst/>
              <a:defRPr/>
            </a:pPr>
            <a:r>
              <a:rPr kumimoji="0" lang="de-DE" altLang="de-DE" sz="14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Folgende Fonds entfallen:</a:t>
            </a:r>
          </a:p>
          <a:p>
            <a:pPr marL="1028700" lvl="1" eaLnBrk="1" hangingPunct="1">
              <a:spcBef>
                <a:spcPts val="400"/>
              </a:spcBef>
              <a:buClr>
                <a:prstClr val="black"/>
              </a:buClr>
              <a:buSzPct val="100000"/>
              <a:buFont typeface="Wingdings" panose="05000000000000000000" pitchFamily="2" charset="2"/>
              <a:buChar char="§"/>
            </a:pPr>
            <a:r>
              <a:rPr kumimoji="0" lang="de-DE" altLang="de-DE"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Flossbach von Storch SICAV - Multiple </a:t>
            </a:r>
            <a:r>
              <a:rPr kumimoji="0" lang="de-DE" altLang="de-DE" sz="105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Opportunities</a:t>
            </a:r>
            <a:r>
              <a:rPr kumimoji="0" lang="de-DE" altLang="de-DE"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R</a:t>
            </a:r>
          </a:p>
          <a:p>
            <a:pPr marL="1028700" lvl="1" eaLnBrk="1" hangingPunct="1">
              <a:spcBef>
                <a:spcPts val="400"/>
              </a:spcBef>
              <a:buClr>
                <a:prstClr val="black"/>
              </a:buClr>
              <a:buSzPct val="100000"/>
              <a:buFont typeface="Wingdings" panose="05000000000000000000" pitchFamily="2" charset="2"/>
              <a:buChar char="§"/>
            </a:pPr>
            <a:r>
              <a:rPr kumimoji="0" lang="de-DE" altLang="de-DE" sz="105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Acatis</a:t>
            </a:r>
            <a:r>
              <a:rPr kumimoji="0" lang="de-DE" altLang="de-DE"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de-DE" altLang="de-DE" sz="105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Gané</a:t>
            </a:r>
            <a:r>
              <a:rPr kumimoji="0" lang="de-DE" altLang="de-DE"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Value Event Fonds A</a:t>
            </a:r>
          </a:p>
          <a:p>
            <a:pPr marL="1028700" lvl="1" eaLnBrk="1" hangingPunct="1">
              <a:spcBef>
                <a:spcPts val="400"/>
              </a:spcBef>
              <a:buClr>
                <a:prstClr val="black"/>
              </a:buClr>
              <a:buSzPct val="100000"/>
              <a:buFont typeface="Wingdings" panose="05000000000000000000" pitchFamily="2" charset="2"/>
              <a:buChar char="§"/>
            </a:pPr>
            <a:r>
              <a:rPr kumimoji="0" lang="de-DE" altLang="de-DE"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Amundi Funds - Global Ecology ESG A EUR (C)</a:t>
            </a:r>
          </a:p>
          <a:p>
            <a:pPr marL="1028700" lvl="1" eaLnBrk="1" hangingPunct="1">
              <a:spcBef>
                <a:spcPts val="400"/>
              </a:spcBef>
              <a:buClr>
                <a:prstClr val="black"/>
              </a:buClr>
              <a:buSzPct val="100000"/>
              <a:buFont typeface="Wingdings" panose="05000000000000000000" pitchFamily="2" charset="2"/>
              <a:buChar char="§"/>
            </a:pPr>
            <a:r>
              <a:rPr kumimoji="0" lang="de-DE" altLang="de-DE" sz="105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ÖkoWorld</a:t>
            </a:r>
            <a:r>
              <a:rPr kumimoji="0" lang="de-DE" altLang="de-DE"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de-DE" altLang="de-DE" sz="105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ÖkoVision</a:t>
            </a:r>
            <a:r>
              <a:rPr kumimoji="0" lang="de-DE" altLang="de-DE"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Classic T</a:t>
            </a:r>
          </a:p>
          <a:p>
            <a:pPr marL="1028700" lvl="1" eaLnBrk="1" hangingPunct="1">
              <a:spcBef>
                <a:spcPts val="400"/>
              </a:spcBef>
              <a:buClr>
                <a:prstClr val="black"/>
              </a:buClr>
              <a:buSzPct val="100000"/>
              <a:buFont typeface="Wingdings" panose="05000000000000000000" pitchFamily="2" charset="2"/>
              <a:buChar char="§"/>
            </a:pPr>
            <a:r>
              <a:rPr kumimoji="0" lang="de-DE" altLang="de-DE" sz="105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ÖKOWorld</a:t>
            </a:r>
            <a:r>
              <a:rPr kumimoji="0" lang="de-DE" altLang="de-DE"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de-DE" altLang="de-DE" sz="105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Rock´n</a:t>
            </a:r>
            <a:r>
              <a:rPr kumimoji="0" lang="de-DE" altLang="de-DE" sz="105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Roll Fonds C </a:t>
            </a:r>
            <a:r>
              <a:rPr kumimoji="0" lang="de-DE" altLang="de-DE" sz="105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Acc</a:t>
            </a:r>
            <a:endParaRPr kumimoji="0" lang="de-DE" altLang="de-DE"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38609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D5BF2-1EE7-4095-86C7-542EB35CC09E}"/>
              </a:ext>
            </a:extLst>
          </p:cNvPr>
          <p:cNvSpPr>
            <a:spLocks noGrp="1"/>
          </p:cNvSpPr>
          <p:nvPr>
            <p:ph type="title"/>
          </p:nvPr>
        </p:nvSpPr>
        <p:spPr/>
        <p:txBody>
          <a:bodyPr/>
          <a:lstStyle/>
          <a:p>
            <a:r>
              <a:rPr lang="de-DE" dirty="0" err="1"/>
              <a:t>CleverInvest</a:t>
            </a:r>
            <a:r>
              <a:rPr lang="de-DE" dirty="0"/>
              <a:t> Basisrente – die clevere Form der Altersvorsorge für folgende Haupt-Zielgruppen.</a:t>
            </a:r>
          </a:p>
        </p:txBody>
      </p:sp>
      <p:sp>
        <p:nvSpPr>
          <p:cNvPr id="3" name="Fußzeilenplatzhalter 2">
            <a:extLst>
              <a:ext uri="{FF2B5EF4-FFF2-40B4-BE49-F238E27FC236}">
                <a16:creationId xmlns:a16="http://schemas.microsoft.com/office/drawing/2014/main" id="{1A937CAB-2975-4954-A0F5-EFF833D22FD5}"/>
              </a:ext>
            </a:extLst>
          </p:cNvPr>
          <p:cNvSpPr>
            <a:spLocks noGrp="1"/>
          </p:cNvSpPr>
          <p:nvPr>
            <p:ph type="ftr" sz="quarter" idx="11"/>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35458018-62A2-42BC-88D8-795950B2D80E}"/>
              </a:ext>
            </a:extLst>
          </p:cNvPr>
          <p:cNvSpPr>
            <a:spLocks noGrp="1"/>
          </p:cNvSpPr>
          <p:nvPr>
            <p:ph type="sldNum" sz="quarter" idx="12"/>
          </p:nvPr>
        </p:nvSpPr>
        <p:spPr/>
        <p:txBody>
          <a:bodyPr/>
          <a:lstStyle/>
          <a:p>
            <a:fld id="{7EC6429F-8EBA-4254-B9C8-295228AFE7F1}" type="slidenum">
              <a:rPr lang="de-DE" smtClean="0"/>
              <a:pPr/>
              <a:t>3</a:t>
            </a:fld>
            <a:endParaRPr lang="de-DE" dirty="0"/>
          </a:p>
        </p:txBody>
      </p:sp>
      <p:sp>
        <p:nvSpPr>
          <p:cNvPr id="5" name="Textplatzhalter 4">
            <a:extLst>
              <a:ext uri="{FF2B5EF4-FFF2-40B4-BE49-F238E27FC236}">
                <a16:creationId xmlns:a16="http://schemas.microsoft.com/office/drawing/2014/main" id="{E67A77EF-1498-413D-8718-CBBEC0A93C75}"/>
              </a:ext>
            </a:extLst>
          </p:cNvPr>
          <p:cNvSpPr>
            <a:spLocks noGrp="1"/>
          </p:cNvSpPr>
          <p:nvPr>
            <p:ph type="body" sz="quarter" idx="17"/>
          </p:nvPr>
        </p:nvSpPr>
        <p:spPr>
          <a:xfrm>
            <a:off x="4752020" y="1268760"/>
            <a:ext cx="4068762" cy="2375652"/>
          </a:xfrm>
        </p:spPr>
        <p:txBody>
          <a:bodyPr/>
          <a:lstStyle/>
          <a:p>
            <a:pPr>
              <a:lnSpc>
                <a:spcPct val="100000"/>
              </a:lnSpc>
            </a:pPr>
            <a:r>
              <a:rPr lang="de-DE" dirty="0"/>
              <a:t>Gut verdienende Arbeitnehmer.</a:t>
            </a:r>
            <a:br>
              <a:rPr lang="de-DE" dirty="0"/>
            </a:br>
            <a:endParaRPr lang="de-DE" b="0" dirty="0"/>
          </a:p>
          <a:p>
            <a:pPr lvl="2" defTabSz="685800">
              <a:lnSpc>
                <a:spcPct val="100000"/>
              </a:lnSpc>
              <a:spcAft>
                <a:spcPts val="300"/>
              </a:spcAft>
              <a:defRPr/>
            </a:pPr>
            <a:r>
              <a:rPr lang="de-DE" altLang="de-DE" sz="1600" kern="0" dirty="0">
                <a:solidFill>
                  <a:prstClr val="black"/>
                </a:solidFill>
                <a:latin typeface="Arial"/>
              </a:rPr>
              <a:t>Weniger Steuern heute, </a:t>
            </a:r>
            <a:br>
              <a:rPr lang="de-DE" altLang="de-DE" sz="1600" kern="0" dirty="0">
                <a:solidFill>
                  <a:prstClr val="black"/>
                </a:solidFill>
                <a:latin typeface="Arial"/>
              </a:rPr>
            </a:br>
            <a:r>
              <a:rPr lang="de-DE" altLang="de-DE" sz="1600" kern="0" dirty="0">
                <a:solidFill>
                  <a:prstClr val="black"/>
                </a:solidFill>
                <a:latin typeface="Arial"/>
              </a:rPr>
              <a:t>mehr Rente morgen</a:t>
            </a:r>
          </a:p>
          <a:p>
            <a:pPr lvl="2" defTabSz="685800">
              <a:lnSpc>
                <a:spcPct val="100000"/>
              </a:lnSpc>
              <a:spcAft>
                <a:spcPts val="300"/>
              </a:spcAft>
              <a:defRPr/>
            </a:pPr>
            <a:r>
              <a:rPr lang="de-DE" altLang="de-DE" sz="1600" kern="0" dirty="0">
                <a:solidFill>
                  <a:prstClr val="black"/>
                </a:solidFill>
                <a:latin typeface="Arial"/>
              </a:rPr>
              <a:t>Steuerlich begünstigte Absicherung </a:t>
            </a:r>
            <a:br>
              <a:rPr lang="de-DE" altLang="de-DE" sz="1600" kern="0" dirty="0">
                <a:solidFill>
                  <a:prstClr val="black"/>
                </a:solidFill>
                <a:latin typeface="Arial"/>
              </a:rPr>
            </a:br>
            <a:r>
              <a:rPr lang="de-DE" altLang="de-DE" sz="1600" kern="0" dirty="0">
                <a:solidFill>
                  <a:prstClr val="black"/>
                </a:solidFill>
                <a:latin typeface="Arial"/>
              </a:rPr>
              <a:t>der Arbeitskraft (Berufsunfähigkeit)</a:t>
            </a:r>
          </a:p>
          <a:p>
            <a:endParaRPr lang="de-DE" dirty="0"/>
          </a:p>
          <a:p>
            <a:endParaRPr lang="de-DE" dirty="0"/>
          </a:p>
        </p:txBody>
      </p:sp>
      <p:pic>
        <p:nvPicPr>
          <p:cNvPr id="11" name="Bildplatzhalter 10" descr="Ein Bild, das Fenster, Mann, drinnen, Person enthält.&#10;&#10;Automatisch generierte Beschreibung">
            <a:extLst>
              <a:ext uri="{FF2B5EF4-FFF2-40B4-BE49-F238E27FC236}">
                <a16:creationId xmlns:a16="http://schemas.microsoft.com/office/drawing/2014/main" id="{3EE106D0-B22F-42F0-A32E-1C57CD2430E2}"/>
              </a:ext>
            </a:extLst>
          </p:cNvPr>
          <p:cNvPicPr>
            <a:picLocks noGrp="1" noChangeAspect="1"/>
          </p:cNvPicPr>
          <p:nvPr>
            <p:ph type="pic" sz="quarter" idx="18"/>
          </p:nvPr>
        </p:nvPicPr>
        <p:blipFill>
          <a:blip r:embed="rId2" cstate="print">
            <a:extLst>
              <a:ext uri="{28A0092B-C50C-407E-A947-70E740481C1C}">
                <a14:useLocalDpi xmlns:a14="http://schemas.microsoft.com/office/drawing/2010/main"/>
              </a:ext>
            </a:extLst>
          </a:blip>
          <a:srcRect/>
          <a:stretch>
            <a:fillRect/>
          </a:stretch>
        </p:blipFill>
        <p:spPr/>
      </p:pic>
      <p:pic>
        <p:nvPicPr>
          <p:cNvPr id="13" name="Bildplatzhalter 12" descr="Ein Bild, das Frau, Person, Pflanze, Veranda enthält.&#10;&#10;Automatisch generierte Beschreibung">
            <a:extLst>
              <a:ext uri="{FF2B5EF4-FFF2-40B4-BE49-F238E27FC236}">
                <a16:creationId xmlns:a16="http://schemas.microsoft.com/office/drawing/2014/main" id="{A494C590-6BB8-47A4-874B-0C42E63B2E0B}"/>
              </a:ext>
            </a:extLst>
          </p:cNvPr>
          <p:cNvPicPr>
            <a:picLocks noGrp="1" noChangeAspect="1"/>
          </p:cNvPicPr>
          <p:nvPr>
            <p:ph type="pic" sz="quarter" idx="19"/>
          </p:nvPr>
        </p:nvPicPr>
        <p:blipFill>
          <a:blip r:embed="rId3" cstate="print">
            <a:extLst>
              <a:ext uri="{28A0092B-C50C-407E-A947-70E740481C1C}">
                <a14:useLocalDpi xmlns:a14="http://schemas.microsoft.com/office/drawing/2010/main"/>
              </a:ext>
            </a:extLst>
          </a:blip>
          <a:srcRect/>
          <a:stretch>
            <a:fillRect/>
          </a:stretch>
        </p:blipFill>
        <p:spPr/>
      </p:pic>
      <p:sp>
        <p:nvSpPr>
          <p:cNvPr id="9" name="Textfeld 8">
            <a:extLst>
              <a:ext uri="{FF2B5EF4-FFF2-40B4-BE49-F238E27FC236}">
                <a16:creationId xmlns:a16="http://schemas.microsoft.com/office/drawing/2014/main" id="{3E8DA436-0407-42A6-A57D-B00C030243A9}"/>
              </a:ext>
            </a:extLst>
          </p:cNvPr>
          <p:cNvSpPr txBox="1"/>
          <p:nvPr/>
        </p:nvSpPr>
        <p:spPr>
          <a:xfrm>
            <a:off x="4752020" y="3825308"/>
            <a:ext cx="4068130" cy="2100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1200"/>
              </a:spcBef>
              <a:spcAft>
                <a:spcPts val="0"/>
              </a:spcAft>
              <a:buClrTx/>
              <a:buSzPct val="110000"/>
              <a:buFont typeface="Wingdings" panose="05000000000000000000" pitchFamily="2" charset="2"/>
              <a:buNone/>
              <a:tabLst/>
              <a:defRPr/>
            </a:pPr>
            <a:r>
              <a:rPr kumimoji="0" lang="de-DE" sz="1600" b="1" i="0" u="none" strike="noStrike" kern="1200" cap="none" spc="0" normalizeH="0" baseline="0" noProof="0" dirty="0">
                <a:ln>
                  <a:noFill/>
                </a:ln>
                <a:solidFill>
                  <a:prstClr val="black"/>
                </a:solidFill>
                <a:effectLst/>
                <a:uLnTx/>
                <a:uFillTx/>
                <a:latin typeface="Arial"/>
                <a:ea typeface="+mn-ea"/>
                <a:cs typeface="+mn-cs"/>
              </a:rPr>
              <a:t>Selbständige und Freiberufler.</a:t>
            </a:r>
            <a:br>
              <a:rPr kumimoji="0" lang="de-DE" sz="1600" b="1" i="0" u="none" strike="noStrike" kern="1200" cap="none" spc="0" normalizeH="0" baseline="0" noProof="0" dirty="0">
                <a:ln>
                  <a:noFill/>
                </a:ln>
                <a:solidFill>
                  <a:prstClr val="black"/>
                </a:solidFill>
                <a:effectLst/>
                <a:uLnTx/>
                <a:uFillTx/>
                <a:latin typeface="Arial"/>
                <a:ea typeface="+mn-ea"/>
                <a:cs typeface="+mn-cs"/>
              </a:rPr>
            </a:br>
            <a:endParaRPr kumimoji="0" lang="de-DE" sz="1600" b="0" i="0" u="none" strike="noStrike" kern="1200" cap="none" spc="0" normalizeH="0" baseline="0" noProof="0" dirty="0">
              <a:ln>
                <a:noFill/>
              </a:ln>
              <a:solidFill>
                <a:prstClr val="black"/>
              </a:solidFill>
              <a:effectLst/>
              <a:uLnTx/>
              <a:uFillTx/>
              <a:latin typeface="Arial"/>
              <a:ea typeface="+mn-ea"/>
              <a:cs typeface="+mn-cs"/>
            </a:endParaRPr>
          </a:p>
          <a:p>
            <a:pPr marL="234000" marR="0" lvl="2" indent="-234000" algn="l" defTabSz="685800" rtl="0" eaLnBrk="1" fontAlgn="auto" latinLnBrk="0" hangingPunct="1">
              <a:lnSpc>
                <a:spcPct val="100000"/>
              </a:lnSpc>
              <a:spcBef>
                <a:spcPts val="600"/>
              </a:spcBef>
              <a:spcAft>
                <a:spcPts val="300"/>
              </a:spcAft>
              <a:buClrTx/>
              <a:buSzPct val="110000"/>
              <a:buFont typeface="Wingdings" panose="05000000000000000000" pitchFamily="2" charset="2"/>
              <a:buChar char="§"/>
              <a:tabLst/>
              <a:defRPr/>
            </a:pPr>
            <a:r>
              <a:rPr kumimoji="0" lang="de-DE" altLang="de-DE" sz="1600" b="0" i="0" u="none" strike="noStrike" kern="0" cap="none" spc="0" normalizeH="0" baseline="0" noProof="0" dirty="0">
                <a:ln>
                  <a:noFill/>
                </a:ln>
                <a:solidFill>
                  <a:prstClr val="black"/>
                </a:solidFill>
                <a:effectLst/>
                <a:uLnTx/>
                <a:uFillTx/>
                <a:latin typeface="Arial"/>
                <a:ea typeface="+mn-ea"/>
                <a:cs typeface="+mn-cs"/>
              </a:rPr>
              <a:t>Steuerlich begünstigter und geschützter </a:t>
            </a:r>
            <a:br>
              <a:rPr kumimoji="0" lang="de-DE" altLang="de-DE" sz="1600" b="0" i="0" u="none" strike="noStrike" kern="0" cap="none" spc="0" normalizeH="0" baseline="0" noProof="0" dirty="0">
                <a:ln>
                  <a:noFill/>
                </a:ln>
                <a:solidFill>
                  <a:prstClr val="black"/>
                </a:solidFill>
                <a:effectLst/>
                <a:uLnTx/>
                <a:uFillTx/>
                <a:latin typeface="Arial"/>
                <a:ea typeface="+mn-ea"/>
                <a:cs typeface="+mn-cs"/>
              </a:rPr>
            </a:br>
            <a:r>
              <a:rPr kumimoji="0" lang="de-DE" altLang="de-DE" sz="1600" b="0" i="0" u="none" strike="noStrike" kern="0" cap="none" spc="0" normalizeH="0" baseline="0" noProof="0" dirty="0">
                <a:ln>
                  <a:noFill/>
                </a:ln>
                <a:solidFill>
                  <a:prstClr val="black"/>
                </a:solidFill>
                <a:effectLst/>
                <a:uLnTx/>
                <a:uFillTx/>
                <a:latin typeface="Arial"/>
                <a:ea typeface="+mn-ea"/>
                <a:cs typeface="+mn-cs"/>
              </a:rPr>
              <a:t>Aufbau der Altersversorgung</a:t>
            </a:r>
          </a:p>
          <a:p>
            <a:pPr marL="234000" marR="0" lvl="2" indent="-234000" algn="l" defTabSz="685800" rtl="0" eaLnBrk="1" fontAlgn="auto" latinLnBrk="0" hangingPunct="1">
              <a:lnSpc>
                <a:spcPct val="100000"/>
              </a:lnSpc>
              <a:spcBef>
                <a:spcPts val="600"/>
              </a:spcBef>
              <a:spcAft>
                <a:spcPts val="300"/>
              </a:spcAft>
              <a:buClrTx/>
              <a:buSzPct val="110000"/>
              <a:buFont typeface="Wingdings" panose="05000000000000000000" pitchFamily="2" charset="2"/>
              <a:buChar char="§"/>
              <a:tabLst/>
              <a:defRPr/>
            </a:pPr>
            <a:r>
              <a:rPr kumimoji="0" lang="de-DE" altLang="de-DE" sz="1600" b="0" i="0" u="none" strike="noStrike" kern="0" cap="none" spc="0" normalizeH="0" baseline="0" noProof="0" dirty="0">
                <a:ln>
                  <a:noFill/>
                </a:ln>
                <a:solidFill>
                  <a:prstClr val="black"/>
                </a:solidFill>
                <a:effectLst/>
                <a:uLnTx/>
                <a:uFillTx/>
                <a:latin typeface="Arial"/>
                <a:ea typeface="+mn-ea"/>
                <a:cs typeface="+mn-cs"/>
              </a:rPr>
              <a:t>Begünstigte Absicherung der Arbeits-</a:t>
            </a:r>
            <a:br>
              <a:rPr kumimoji="0" lang="de-DE" altLang="de-DE" sz="1600" b="0" i="0" u="none" strike="noStrike" kern="0" cap="none" spc="0" normalizeH="0" baseline="0" noProof="0" dirty="0">
                <a:ln>
                  <a:noFill/>
                </a:ln>
                <a:solidFill>
                  <a:prstClr val="black"/>
                </a:solidFill>
                <a:effectLst/>
                <a:uLnTx/>
                <a:uFillTx/>
                <a:latin typeface="Arial"/>
                <a:ea typeface="+mn-ea"/>
                <a:cs typeface="+mn-cs"/>
              </a:rPr>
            </a:br>
            <a:r>
              <a:rPr kumimoji="0" lang="de-DE" altLang="de-DE" sz="1600" b="0" i="0" u="none" strike="noStrike" kern="0" cap="none" spc="0" normalizeH="0" baseline="0" noProof="0" dirty="0">
                <a:ln>
                  <a:noFill/>
                </a:ln>
                <a:solidFill>
                  <a:prstClr val="black"/>
                </a:solidFill>
                <a:effectLst/>
                <a:uLnTx/>
                <a:uFillTx/>
                <a:latin typeface="Arial"/>
                <a:ea typeface="+mn-ea"/>
                <a:cs typeface="+mn-cs"/>
              </a:rPr>
              <a:t>kraft und der engsten Familie</a:t>
            </a:r>
          </a:p>
          <a:p>
            <a:pPr marL="0" marR="0" lvl="0" indent="0" algn="l" defTabSz="914400" rtl="0" eaLnBrk="1" fontAlgn="auto" latinLnBrk="0" hangingPunct="1">
              <a:lnSpc>
                <a:spcPct val="104000"/>
              </a:lnSpc>
              <a:spcBef>
                <a:spcPts val="1200"/>
              </a:spcBef>
              <a:spcAft>
                <a:spcPts val="0"/>
              </a:spcAft>
              <a:buClrTx/>
              <a:buSzPct val="110000"/>
              <a:buFont typeface="Wingdings" panose="05000000000000000000" pitchFamily="2" charset="2"/>
              <a:buNone/>
              <a:tabLst/>
              <a:defRPr/>
            </a:pPr>
            <a:endParaRPr kumimoji="0" lang="de-DE" sz="1600" b="1" i="0" u="none" strike="noStrike" kern="1200" cap="none" spc="0" normalizeH="0" baseline="0" noProof="0" dirty="0">
              <a:ln>
                <a:noFill/>
              </a:ln>
              <a:solidFill>
                <a:prstClr val="black"/>
              </a:solidFill>
              <a:effectLst/>
              <a:uLnTx/>
              <a:uFillTx/>
              <a:latin typeface="Arial"/>
              <a:ea typeface="+mn-ea"/>
              <a:cs typeface="+mn-cs"/>
            </a:endParaRPr>
          </a:p>
        </p:txBody>
      </p:sp>
      <p:pic>
        <p:nvPicPr>
          <p:cNvPr id="14" name="Grafik 13">
            <a:extLst>
              <a:ext uri="{FF2B5EF4-FFF2-40B4-BE49-F238E27FC236}">
                <a16:creationId xmlns:a16="http://schemas.microsoft.com/office/drawing/2014/main" id="{5B94AACD-E4B3-4E5C-905B-40E5E8F7FAB0}"/>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28383" y="316795"/>
            <a:ext cx="798231" cy="355770"/>
          </a:xfrm>
          <a:prstGeom prst="rect">
            <a:avLst/>
          </a:prstGeom>
        </p:spPr>
      </p:pic>
    </p:spTree>
    <p:extLst>
      <p:ext uri="{BB962C8B-B14F-4D97-AF65-F5344CB8AC3E}">
        <p14:creationId xmlns:p14="http://schemas.microsoft.com/office/powerpoint/2010/main" val="2900934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0A499-2E26-4E33-A703-98C19480BD58}"/>
              </a:ext>
            </a:extLst>
          </p:cNvPr>
          <p:cNvSpPr>
            <a:spLocks noGrp="1"/>
          </p:cNvSpPr>
          <p:nvPr>
            <p:ph type="title"/>
          </p:nvPr>
        </p:nvSpPr>
        <p:spPr/>
        <p:txBody>
          <a:bodyPr/>
          <a:lstStyle/>
          <a:p>
            <a:r>
              <a:rPr lang="de-DE" dirty="0"/>
              <a:t>Ihre Anlagestrategie? </a:t>
            </a:r>
            <a:br>
              <a:rPr lang="de-DE" dirty="0"/>
            </a:br>
            <a:r>
              <a:rPr lang="de-DE" dirty="0"/>
              <a:t>Besser individuell und clever.</a:t>
            </a:r>
            <a:br>
              <a:rPr lang="de-DE" dirty="0"/>
            </a:br>
            <a:endParaRPr lang="de-DE" dirty="0"/>
          </a:p>
        </p:txBody>
      </p:sp>
      <p:sp>
        <p:nvSpPr>
          <p:cNvPr id="3" name="Fußzeilenplatzhalter 2">
            <a:extLst>
              <a:ext uri="{FF2B5EF4-FFF2-40B4-BE49-F238E27FC236}">
                <a16:creationId xmlns:a16="http://schemas.microsoft.com/office/drawing/2014/main" id="{6A105FF8-032C-4BE9-9E95-221EB903185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6729"/>
                </a:solidFill>
                <a:effectLst/>
                <a:uLnTx/>
                <a:uFillTx/>
                <a:latin typeface="Arial"/>
                <a:ea typeface="+mn-ea"/>
                <a:cs typeface="+mn-cs"/>
              </a:rPr>
              <a:t>HDI CleverInvest Basisrente | Schulungs-Unterlage | Januar 2023</a:t>
            </a:r>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7F7BDD44-1649-46A8-A51E-82BE9652C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6429F-8EBA-4254-B9C8-295228AFE7F1}" type="slidenum">
              <a:rPr kumimoji="0" lang="de-DE" sz="900" b="0" i="0" u="none" strike="noStrike" kern="1200" cap="none" spc="0" normalizeH="0" baseline="0" noProof="0" smtClean="0">
                <a:ln>
                  <a:noFill/>
                </a:ln>
                <a:solidFill>
                  <a:srgbClr val="00672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6" name="Textplatzhalter 5">
            <a:extLst>
              <a:ext uri="{FF2B5EF4-FFF2-40B4-BE49-F238E27FC236}">
                <a16:creationId xmlns:a16="http://schemas.microsoft.com/office/drawing/2014/main" id="{37CEF898-48B3-4DBF-9FBE-7ABBBE2F3A5C}"/>
              </a:ext>
            </a:extLst>
          </p:cNvPr>
          <p:cNvSpPr>
            <a:spLocks noGrp="1"/>
          </p:cNvSpPr>
          <p:nvPr>
            <p:ph type="body" sz="quarter" idx="14"/>
          </p:nvPr>
        </p:nvSpPr>
        <p:spPr/>
        <p:txBody>
          <a:bodyPr/>
          <a:lstStyle/>
          <a:p>
            <a:r>
              <a:rPr lang="de-DE" dirty="0"/>
              <a:t>Mit dem einzigartigen HDI </a:t>
            </a:r>
            <a:r>
              <a:rPr lang="de-DE" dirty="0" err="1"/>
              <a:t>FONDSGuide</a:t>
            </a:r>
            <a:r>
              <a:rPr lang="de-DE" dirty="0"/>
              <a:t> zur optimierten Fondsauswahl:</a:t>
            </a:r>
          </a:p>
        </p:txBody>
      </p:sp>
      <p:sp>
        <p:nvSpPr>
          <p:cNvPr id="9" name="Textplatzhalter 8">
            <a:extLst>
              <a:ext uri="{FF2B5EF4-FFF2-40B4-BE49-F238E27FC236}">
                <a16:creationId xmlns:a16="http://schemas.microsoft.com/office/drawing/2014/main" id="{3465B5FA-1655-49C9-B8AE-C64906839D30}"/>
              </a:ext>
            </a:extLst>
          </p:cNvPr>
          <p:cNvSpPr>
            <a:spLocks noGrp="1"/>
          </p:cNvSpPr>
          <p:nvPr>
            <p:ph type="body" sz="quarter" idx="16"/>
          </p:nvPr>
        </p:nvSpPr>
        <p:spPr>
          <a:xfrm>
            <a:off x="323528" y="1557139"/>
            <a:ext cx="8496300" cy="750975"/>
          </a:xfrm>
        </p:spPr>
        <p:txBody>
          <a:bodyPr/>
          <a:lstStyle/>
          <a:p>
            <a:r>
              <a:rPr lang="de-DE" dirty="0"/>
              <a:t>Der HDI </a:t>
            </a:r>
            <a:r>
              <a:rPr lang="de-DE" dirty="0" err="1"/>
              <a:t>FONDSGuide</a:t>
            </a:r>
            <a:r>
              <a:rPr lang="de-DE" dirty="0"/>
              <a:t> leitet Sie mit wenigen gezielten Fragen zu einem </a:t>
            </a:r>
            <a:r>
              <a:rPr lang="de-DE" dirty="0" err="1"/>
              <a:t>Fondsmix</a:t>
            </a:r>
            <a:r>
              <a:rPr lang="de-DE" dirty="0"/>
              <a:t>, </a:t>
            </a:r>
            <a:br>
              <a:rPr lang="de-DE" dirty="0"/>
            </a:br>
            <a:r>
              <a:rPr lang="de-DE" dirty="0"/>
              <a:t>der exakt dem Sicherheitsbedürfnis und den Präferenzen des Kunden entspricht.</a:t>
            </a:r>
          </a:p>
          <a:p>
            <a:endParaRPr lang="de-DE" dirty="0"/>
          </a:p>
        </p:txBody>
      </p:sp>
      <p:pic>
        <p:nvPicPr>
          <p:cNvPr id="15" name="Grafik 14">
            <a:extLst>
              <a:ext uri="{FF2B5EF4-FFF2-40B4-BE49-F238E27FC236}">
                <a16:creationId xmlns:a16="http://schemas.microsoft.com/office/drawing/2014/main" id="{CC3ECF00-8245-4CB1-BE8A-E23FC699806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pic>
        <p:nvPicPr>
          <p:cNvPr id="16" name="Picture 2" descr="Start page">
            <a:extLst>
              <a:ext uri="{FF2B5EF4-FFF2-40B4-BE49-F238E27FC236}">
                <a16:creationId xmlns:a16="http://schemas.microsoft.com/office/drawing/2014/main" id="{5347F32F-AA9E-4F9D-98E3-D82362ECE16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18178" y="2831043"/>
            <a:ext cx="5169507" cy="3015545"/>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1">
            <a:extLst>
              <a:ext uri="{FF2B5EF4-FFF2-40B4-BE49-F238E27FC236}">
                <a16:creationId xmlns:a16="http://schemas.microsoft.com/office/drawing/2014/main" id="{7E7C0312-035A-4604-917D-2EEA094AE0EA}"/>
              </a:ext>
            </a:extLst>
          </p:cNvPr>
          <p:cNvSpPr/>
          <p:nvPr/>
        </p:nvSpPr>
        <p:spPr>
          <a:xfrm rot="667272">
            <a:off x="5803223" y="2609209"/>
            <a:ext cx="850500" cy="849113"/>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54000" rIns="0" bIns="54000" numCol="1" spcCol="0" rtlCol="0" fromWordArt="0" anchor="ctr" anchorCtr="0" forceAA="0" compatLnSpc="1">
            <a:prstTxWarp prst="textNoShape">
              <a:avLst/>
            </a:prstTxWarp>
            <a:noAutofit/>
          </a:bodyPr>
          <a:lstStyle/>
          <a:p>
            <a:pPr algn="ctr" defTabSz="685800">
              <a:lnSpc>
                <a:spcPct val="104000"/>
              </a:lnSpc>
              <a:spcBef>
                <a:spcPts val="450"/>
              </a:spcBef>
              <a:defRPr/>
            </a:pPr>
            <a:r>
              <a:rPr lang="de-DE" sz="1050" dirty="0">
                <a:solidFill>
                  <a:prstClr val="white"/>
                </a:solidFill>
                <a:latin typeface="Arial"/>
              </a:rPr>
              <a:t>Desktop &amp; Mobile</a:t>
            </a:r>
          </a:p>
        </p:txBody>
      </p:sp>
      <p:sp>
        <p:nvSpPr>
          <p:cNvPr id="25" name="Rechteck 24">
            <a:extLst>
              <a:ext uri="{FF2B5EF4-FFF2-40B4-BE49-F238E27FC236}">
                <a16:creationId xmlns:a16="http://schemas.microsoft.com/office/drawing/2014/main" id="{E676F75D-F9C8-4A41-88D0-D3783DA48074}"/>
              </a:ext>
            </a:extLst>
          </p:cNvPr>
          <p:cNvSpPr/>
          <p:nvPr/>
        </p:nvSpPr>
        <p:spPr>
          <a:xfrm>
            <a:off x="334545" y="2439444"/>
            <a:ext cx="1594650" cy="1389600"/>
          </a:xfrm>
          <a:prstGeom prst="rect">
            <a:avLst/>
          </a:prstGeom>
          <a:solidFill>
            <a:schemeClr val="bg1"/>
          </a:solidFill>
          <a:ln w="9525">
            <a:solidFill>
              <a:schemeClr val="accent6"/>
            </a:solidFill>
            <a:miter lim="800000"/>
            <a:headEnd/>
            <a:tailEnd/>
          </a:ln>
          <a:effectLst/>
        </p:spPr>
        <p:txBody>
          <a:bodyPr wrap="none" lIns="90000" tIns="46800" rIns="90000" bIns="46800" anchor="ctr"/>
          <a:lstStyle/>
          <a:p>
            <a:pPr>
              <a:spcBef>
                <a:spcPct val="50000"/>
              </a:spcBef>
              <a:buClr>
                <a:schemeClr val="accent2"/>
              </a:buClr>
              <a:buSzPct val="120000"/>
            </a:pPr>
            <a:r>
              <a:rPr lang="de-DE" sz="1600" dirty="0">
                <a:solidFill>
                  <a:schemeClr val="tx1"/>
                </a:solidFill>
                <a:latin typeface="+mj-lt"/>
              </a:rPr>
              <a:t>Verständliche </a:t>
            </a:r>
            <a:br>
              <a:rPr lang="de-DE" sz="1600" dirty="0">
                <a:solidFill>
                  <a:schemeClr val="tx1"/>
                </a:solidFill>
                <a:latin typeface="+mj-lt"/>
              </a:rPr>
            </a:br>
            <a:r>
              <a:rPr lang="de-DE" sz="1600" dirty="0">
                <a:solidFill>
                  <a:schemeClr val="tx1"/>
                </a:solidFill>
                <a:latin typeface="+mj-lt"/>
              </a:rPr>
              <a:t>Investmentinfos</a:t>
            </a:r>
            <a:br>
              <a:rPr lang="de-DE" sz="1600" dirty="0">
                <a:solidFill>
                  <a:schemeClr val="tx1"/>
                </a:solidFill>
                <a:latin typeface="+mj-lt"/>
              </a:rPr>
            </a:br>
            <a:r>
              <a:rPr lang="de-DE" sz="1600" dirty="0">
                <a:solidFill>
                  <a:schemeClr val="tx1"/>
                </a:solidFill>
                <a:latin typeface="+mj-lt"/>
              </a:rPr>
              <a:t>und Factsheets</a:t>
            </a:r>
          </a:p>
        </p:txBody>
      </p:sp>
      <p:cxnSp>
        <p:nvCxnSpPr>
          <p:cNvPr id="28" name="Gewinkelte Verbindung 129">
            <a:extLst>
              <a:ext uri="{FF2B5EF4-FFF2-40B4-BE49-F238E27FC236}">
                <a16:creationId xmlns:a16="http://schemas.microsoft.com/office/drawing/2014/main" id="{1BA48019-EFC2-48F9-AD7E-AB1D362348D1}"/>
              </a:ext>
            </a:extLst>
          </p:cNvPr>
          <p:cNvCxnSpPr>
            <a:cxnSpLocks/>
            <a:stCxn id="25" idx="3"/>
          </p:cNvCxnSpPr>
          <p:nvPr/>
        </p:nvCxnSpPr>
        <p:spPr>
          <a:xfrm>
            <a:off x="1929195" y="3134244"/>
            <a:ext cx="554573" cy="294756"/>
          </a:xfrm>
          <a:prstGeom prst="bentConnector3">
            <a:avLst>
              <a:gd name="adj1" fmla="val 50000"/>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Rechteck 28">
            <a:extLst>
              <a:ext uri="{FF2B5EF4-FFF2-40B4-BE49-F238E27FC236}">
                <a16:creationId xmlns:a16="http://schemas.microsoft.com/office/drawing/2014/main" id="{DC3DA6DE-D899-43AC-A2B6-24038E6DC0B2}"/>
              </a:ext>
            </a:extLst>
          </p:cNvPr>
          <p:cNvSpPr/>
          <p:nvPr/>
        </p:nvSpPr>
        <p:spPr>
          <a:xfrm>
            <a:off x="334545" y="4581128"/>
            <a:ext cx="1594650" cy="1389600"/>
          </a:xfrm>
          <a:prstGeom prst="rect">
            <a:avLst/>
          </a:prstGeom>
          <a:solidFill>
            <a:schemeClr val="bg1"/>
          </a:solidFill>
          <a:ln w="9525">
            <a:solidFill>
              <a:schemeClr val="accent6"/>
            </a:solidFill>
            <a:miter lim="800000"/>
            <a:headEnd/>
            <a:tailEnd/>
          </a:ln>
          <a:effectLst/>
        </p:spPr>
        <p:txBody>
          <a:bodyPr wrap="none" lIns="90000" tIns="46800" rIns="90000" bIns="46800" anchor="ctr"/>
          <a:lstStyle/>
          <a:p>
            <a:pPr>
              <a:spcBef>
                <a:spcPct val="50000"/>
              </a:spcBef>
              <a:buClr>
                <a:schemeClr val="accent2"/>
              </a:buClr>
              <a:buSzPct val="120000"/>
            </a:pPr>
            <a:r>
              <a:rPr lang="de-DE" sz="1600" dirty="0">
                <a:solidFill>
                  <a:schemeClr val="tx1"/>
                </a:solidFill>
                <a:latin typeface="+mj-lt"/>
              </a:rPr>
              <a:t>Beratungs-</a:t>
            </a:r>
            <a:br>
              <a:rPr lang="de-DE" sz="1600" dirty="0">
                <a:solidFill>
                  <a:schemeClr val="tx1"/>
                </a:solidFill>
                <a:latin typeface="+mj-lt"/>
              </a:rPr>
            </a:br>
            <a:r>
              <a:rPr lang="de-DE" sz="1600" dirty="0" err="1">
                <a:solidFill>
                  <a:schemeClr val="tx1"/>
                </a:solidFill>
                <a:latin typeface="+mj-lt"/>
              </a:rPr>
              <a:t>dokumentation</a:t>
            </a:r>
            <a:r>
              <a:rPr lang="de-DE" sz="1600" dirty="0">
                <a:solidFill>
                  <a:schemeClr val="tx1"/>
                </a:solidFill>
                <a:latin typeface="+mj-lt"/>
              </a:rPr>
              <a:t> </a:t>
            </a:r>
            <a:br>
              <a:rPr lang="de-DE" sz="1600" dirty="0">
                <a:solidFill>
                  <a:schemeClr val="tx1"/>
                </a:solidFill>
                <a:latin typeface="+mj-lt"/>
              </a:rPr>
            </a:br>
            <a:r>
              <a:rPr lang="de-DE" sz="1600" dirty="0">
                <a:solidFill>
                  <a:schemeClr val="tx1"/>
                </a:solidFill>
                <a:latin typeface="+mj-lt"/>
              </a:rPr>
              <a:t>zur Fonds-</a:t>
            </a:r>
            <a:br>
              <a:rPr lang="de-DE" sz="1600" dirty="0">
                <a:solidFill>
                  <a:schemeClr val="tx1"/>
                </a:solidFill>
                <a:latin typeface="+mj-lt"/>
              </a:rPr>
            </a:br>
            <a:r>
              <a:rPr lang="de-DE" sz="1600" dirty="0" err="1">
                <a:solidFill>
                  <a:schemeClr val="tx1"/>
                </a:solidFill>
                <a:latin typeface="+mj-lt"/>
              </a:rPr>
              <a:t>auswahl</a:t>
            </a:r>
            <a:endParaRPr lang="de-DE" sz="1600" dirty="0">
              <a:solidFill>
                <a:schemeClr val="tx1"/>
              </a:solidFill>
              <a:latin typeface="+mj-lt"/>
            </a:endParaRPr>
          </a:p>
        </p:txBody>
      </p:sp>
      <p:cxnSp>
        <p:nvCxnSpPr>
          <p:cNvPr id="30" name="Gewinkelte Verbindung 129">
            <a:extLst>
              <a:ext uri="{FF2B5EF4-FFF2-40B4-BE49-F238E27FC236}">
                <a16:creationId xmlns:a16="http://schemas.microsoft.com/office/drawing/2014/main" id="{F464A9ED-BCA2-4F2B-9DF3-7885A30E6785}"/>
              </a:ext>
            </a:extLst>
          </p:cNvPr>
          <p:cNvCxnSpPr>
            <a:cxnSpLocks/>
            <a:stCxn id="29" idx="3"/>
          </p:cNvCxnSpPr>
          <p:nvPr/>
        </p:nvCxnSpPr>
        <p:spPr>
          <a:xfrm flipV="1">
            <a:off x="1929195" y="4728854"/>
            <a:ext cx="554573" cy="547074"/>
          </a:xfrm>
          <a:prstGeom prst="bentConnector3">
            <a:avLst>
              <a:gd name="adj1" fmla="val 50000"/>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B094C336-1843-46E1-88A0-8C3970044167}"/>
              </a:ext>
            </a:extLst>
          </p:cNvPr>
          <p:cNvSpPr/>
          <p:nvPr/>
        </p:nvSpPr>
        <p:spPr>
          <a:xfrm>
            <a:off x="7214805" y="2439444"/>
            <a:ext cx="1594650" cy="1389230"/>
          </a:xfrm>
          <a:prstGeom prst="rect">
            <a:avLst/>
          </a:prstGeom>
          <a:solidFill>
            <a:schemeClr val="bg1"/>
          </a:solidFill>
          <a:ln w="9525">
            <a:solidFill>
              <a:schemeClr val="accent6"/>
            </a:solidFill>
            <a:miter lim="800000"/>
            <a:headEnd/>
            <a:tailEnd/>
          </a:ln>
          <a:effectLst/>
        </p:spPr>
        <p:txBody>
          <a:bodyPr wrap="none" lIns="90000" tIns="46800" rIns="90000" bIns="46800" anchor="ctr"/>
          <a:lstStyle/>
          <a:p>
            <a:pPr>
              <a:spcBef>
                <a:spcPct val="50000"/>
              </a:spcBef>
              <a:buClr>
                <a:schemeClr val="accent2"/>
              </a:buClr>
              <a:buSzPct val="120000"/>
            </a:pPr>
            <a:r>
              <a:rPr lang="de-DE" sz="1600" dirty="0">
                <a:solidFill>
                  <a:schemeClr val="tx1"/>
                </a:solidFill>
                <a:latin typeface="+mj-lt"/>
              </a:rPr>
              <a:t>Zielsicher zu </a:t>
            </a:r>
            <a:br>
              <a:rPr lang="de-DE" sz="1600" dirty="0">
                <a:solidFill>
                  <a:schemeClr val="tx1"/>
                </a:solidFill>
                <a:latin typeface="+mj-lt"/>
              </a:rPr>
            </a:br>
            <a:r>
              <a:rPr lang="de-DE" sz="1600" dirty="0">
                <a:solidFill>
                  <a:schemeClr val="tx1"/>
                </a:solidFill>
                <a:latin typeface="+mj-lt"/>
              </a:rPr>
              <a:t>Vertragsbeginn:</a:t>
            </a:r>
            <a:br>
              <a:rPr lang="de-DE" sz="1600" dirty="0">
                <a:solidFill>
                  <a:schemeClr val="tx1"/>
                </a:solidFill>
                <a:latin typeface="+mj-lt"/>
              </a:rPr>
            </a:br>
            <a:r>
              <a:rPr lang="de-DE" sz="1600" dirty="0">
                <a:solidFill>
                  <a:schemeClr val="tx1"/>
                </a:solidFill>
                <a:latin typeface="+mj-lt"/>
              </a:rPr>
              <a:t>Erstberatung </a:t>
            </a:r>
            <a:br>
              <a:rPr lang="de-DE" sz="1600" dirty="0">
                <a:solidFill>
                  <a:schemeClr val="tx1"/>
                </a:solidFill>
                <a:latin typeface="+mj-lt"/>
              </a:rPr>
            </a:br>
            <a:r>
              <a:rPr lang="de-DE" sz="1600" dirty="0">
                <a:solidFill>
                  <a:schemeClr val="tx1"/>
                </a:solidFill>
                <a:latin typeface="+mj-lt"/>
              </a:rPr>
              <a:t>zur Fonds-</a:t>
            </a:r>
            <a:br>
              <a:rPr lang="de-DE" sz="1600" dirty="0">
                <a:solidFill>
                  <a:schemeClr val="tx1"/>
                </a:solidFill>
                <a:latin typeface="+mj-lt"/>
              </a:rPr>
            </a:br>
            <a:r>
              <a:rPr lang="de-DE" sz="1600" dirty="0" err="1">
                <a:solidFill>
                  <a:schemeClr val="tx1"/>
                </a:solidFill>
                <a:latin typeface="+mj-lt"/>
              </a:rPr>
              <a:t>auswahl</a:t>
            </a:r>
            <a:endParaRPr lang="de-DE" sz="1600" dirty="0">
              <a:solidFill>
                <a:schemeClr val="tx1"/>
              </a:solidFill>
              <a:latin typeface="+mj-lt"/>
            </a:endParaRPr>
          </a:p>
        </p:txBody>
      </p:sp>
      <p:cxnSp>
        <p:nvCxnSpPr>
          <p:cNvPr id="32" name="Gewinkelte Verbindung 129">
            <a:extLst>
              <a:ext uri="{FF2B5EF4-FFF2-40B4-BE49-F238E27FC236}">
                <a16:creationId xmlns:a16="http://schemas.microsoft.com/office/drawing/2014/main" id="{59436FB3-46DB-4FC6-9665-913276934D9E}"/>
              </a:ext>
            </a:extLst>
          </p:cNvPr>
          <p:cNvCxnSpPr>
            <a:cxnSpLocks/>
            <a:stCxn id="31" idx="1"/>
          </p:cNvCxnSpPr>
          <p:nvPr/>
        </p:nvCxnSpPr>
        <p:spPr>
          <a:xfrm rot="10800000" flipV="1">
            <a:off x="6727635" y="3134059"/>
            <a:ext cx="487171" cy="529302"/>
          </a:xfrm>
          <a:prstGeom prst="bentConnector2">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49D5E024-2AF3-4D5D-BA12-0EB829F8B8E2}"/>
              </a:ext>
            </a:extLst>
          </p:cNvPr>
          <p:cNvSpPr/>
          <p:nvPr/>
        </p:nvSpPr>
        <p:spPr>
          <a:xfrm>
            <a:off x="7214805" y="4581128"/>
            <a:ext cx="1594650" cy="1389600"/>
          </a:xfrm>
          <a:prstGeom prst="rect">
            <a:avLst/>
          </a:prstGeom>
          <a:solidFill>
            <a:schemeClr val="bg1"/>
          </a:solidFill>
          <a:ln w="9525">
            <a:solidFill>
              <a:schemeClr val="accent6"/>
            </a:solidFill>
            <a:miter lim="800000"/>
            <a:headEnd/>
            <a:tailEnd/>
          </a:ln>
          <a:effectLst/>
        </p:spPr>
        <p:txBody>
          <a:bodyPr wrap="none" lIns="90000" tIns="46800" rIns="90000" bIns="46800" anchor="ctr"/>
          <a:lstStyle/>
          <a:p>
            <a:pPr>
              <a:spcBef>
                <a:spcPct val="50000"/>
              </a:spcBef>
              <a:buClr>
                <a:schemeClr val="accent2"/>
              </a:buClr>
              <a:buSzPct val="120000"/>
            </a:pPr>
            <a:r>
              <a:rPr lang="de-DE" sz="1600" dirty="0">
                <a:solidFill>
                  <a:schemeClr val="tx1"/>
                </a:solidFill>
                <a:latin typeface="+mj-lt"/>
              </a:rPr>
              <a:t>Anfangs </a:t>
            </a:r>
            <a:br>
              <a:rPr lang="de-DE" sz="1600" dirty="0">
                <a:solidFill>
                  <a:schemeClr val="tx1"/>
                </a:solidFill>
                <a:latin typeface="+mj-lt"/>
              </a:rPr>
            </a:br>
            <a:r>
              <a:rPr lang="de-DE" sz="1600" dirty="0">
                <a:solidFill>
                  <a:schemeClr val="tx1"/>
                </a:solidFill>
                <a:latin typeface="+mj-lt"/>
              </a:rPr>
              <a:t>getroffene </a:t>
            </a:r>
            <a:br>
              <a:rPr lang="de-DE" sz="1600" dirty="0">
                <a:solidFill>
                  <a:schemeClr val="tx1"/>
                </a:solidFill>
                <a:latin typeface="+mj-lt"/>
              </a:rPr>
            </a:br>
            <a:r>
              <a:rPr lang="de-DE" sz="1600" dirty="0">
                <a:solidFill>
                  <a:schemeClr val="tx1"/>
                </a:solidFill>
                <a:latin typeface="+mj-lt"/>
              </a:rPr>
              <a:t>Fondsauswahl </a:t>
            </a:r>
            <a:br>
              <a:rPr lang="de-DE" sz="1600" dirty="0">
                <a:solidFill>
                  <a:schemeClr val="tx1"/>
                </a:solidFill>
                <a:latin typeface="+mj-lt"/>
              </a:rPr>
            </a:br>
            <a:r>
              <a:rPr lang="de-DE" sz="1600" dirty="0">
                <a:solidFill>
                  <a:schemeClr val="tx1"/>
                </a:solidFill>
                <a:latin typeface="+mj-lt"/>
              </a:rPr>
              <a:t>fortlaufend </a:t>
            </a:r>
            <a:br>
              <a:rPr lang="de-DE" sz="1600" dirty="0">
                <a:solidFill>
                  <a:schemeClr val="tx1"/>
                </a:solidFill>
                <a:latin typeface="+mj-lt"/>
              </a:rPr>
            </a:br>
            <a:r>
              <a:rPr lang="de-DE" sz="1600" dirty="0">
                <a:solidFill>
                  <a:schemeClr val="tx1"/>
                </a:solidFill>
                <a:latin typeface="+mj-lt"/>
              </a:rPr>
              <a:t>überprüfen</a:t>
            </a:r>
          </a:p>
        </p:txBody>
      </p:sp>
      <p:cxnSp>
        <p:nvCxnSpPr>
          <p:cNvPr id="36" name="Gewinkelte Verbindung 129">
            <a:extLst>
              <a:ext uri="{FF2B5EF4-FFF2-40B4-BE49-F238E27FC236}">
                <a16:creationId xmlns:a16="http://schemas.microsoft.com/office/drawing/2014/main" id="{90D452FF-BCE4-4712-9C7B-5EA4E5148451}"/>
              </a:ext>
            </a:extLst>
          </p:cNvPr>
          <p:cNvCxnSpPr>
            <a:cxnSpLocks/>
            <a:stCxn id="35" idx="1"/>
          </p:cNvCxnSpPr>
          <p:nvPr/>
        </p:nvCxnSpPr>
        <p:spPr>
          <a:xfrm rot="10800000">
            <a:off x="6871155" y="4728854"/>
            <a:ext cx="343651" cy="547074"/>
          </a:xfrm>
          <a:prstGeom prst="bentConnector3">
            <a:avLst>
              <a:gd name="adj1" fmla="val 50000"/>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861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B0CA282D-0699-444C-83F3-9B5356C6AB2E}"/>
              </a:ext>
            </a:extLst>
          </p:cNvPr>
          <p:cNvSpPr/>
          <p:nvPr/>
        </p:nvSpPr>
        <p:spPr>
          <a:xfrm>
            <a:off x="5580112" y="2598738"/>
            <a:ext cx="3239715" cy="1406326"/>
          </a:xfrm>
          <a:prstGeom prst="rect">
            <a:avLst/>
          </a:prstGeom>
          <a:solidFill>
            <a:srgbClr val="DDEA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nSpc>
                <a:spcPct val="104000"/>
              </a:lnSpc>
              <a:spcBef>
                <a:spcPts val="450"/>
              </a:spcBef>
              <a:buFont typeface="Wingdings" panose="05000000000000000000" pitchFamily="2" charset="2"/>
              <a:buChar char="§"/>
            </a:pPr>
            <a:endParaRPr lang="de-DE" sz="1200" dirty="0" err="1"/>
          </a:p>
        </p:txBody>
      </p:sp>
      <p:sp>
        <p:nvSpPr>
          <p:cNvPr id="2" name="Titel 1">
            <a:extLst>
              <a:ext uri="{FF2B5EF4-FFF2-40B4-BE49-F238E27FC236}">
                <a16:creationId xmlns:a16="http://schemas.microsoft.com/office/drawing/2014/main" id="{0180A499-2E26-4E33-A703-98C19480BD58}"/>
              </a:ext>
            </a:extLst>
          </p:cNvPr>
          <p:cNvSpPr>
            <a:spLocks noGrp="1"/>
          </p:cNvSpPr>
          <p:nvPr>
            <p:ph type="title"/>
          </p:nvPr>
        </p:nvSpPr>
        <p:spPr/>
        <p:txBody>
          <a:bodyPr/>
          <a:lstStyle/>
          <a:p>
            <a:r>
              <a:rPr lang="de-DE" dirty="0"/>
              <a:t>Wir bauen unser </a:t>
            </a:r>
            <a:br>
              <a:rPr lang="de-DE" dirty="0"/>
            </a:br>
            <a:r>
              <a:rPr lang="de-DE" dirty="0"/>
              <a:t>Alleinstellungsmerkmal weiter aus.</a:t>
            </a:r>
            <a:br>
              <a:rPr lang="de-DE" dirty="0"/>
            </a:br>
            <a:endParaRPr lang="de-DE" dirty="0"/>
          </a:p>
        </p:txBody>
      </p:sp>
      <p:sp>
        <p:nvSpPr>
          <p:cNvPr id="3" name="Fußzeilenplatzhalter 2">
            <a:extLst>
              <a:ext uri="{FF2B5EF4-FFF2-40B4-BE49-F238E27FC236}">
                <a16:creationId xmlns:a16="http://schemas.microsoft.com/office/drawing/2014/main" id="{6A105FF8-032C-4BE9-9E95-221EB903185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6729"/>
                </a:solidFill>
                <a:effectLst/>
                <a:uLnTx/>
                <a:uFillTx/>
                <a:latin typeface="Arial"/>
                <a:ea typeface="+mn-ea"/>
                <a:cs typeface="+mn-cs"/>
              </a:rPr>
              <a:t>HDI CleverInvest Basisrente | Schulungs-Unterlage | Januar 2023</a:t>
            </a:r>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7F7BDD44-1649-46A8-A51E-82BE9652C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6429F-8EBA-4254-B9C8-295228AFE7F1}" type="slidenum">
              <a:rPr kumimoji="0" lang="de-DE" sz="900" b="0" i="0" u="none" strike="noStrike" kern="1200" cap="none" spc="0" normalizeH="0" baseline="0" noProof="0" smtClean="0">
                <a:ln>
                  <a:noFill/>
                </a:ln>
                <a:solidFill>
                  <a:srgbClr val="00672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6" name="Textplatzhalter 5">
            <a:extLst>
              <a:ext uri="{FF2B5EF4-FFF2-40B4-BE49-F238E27FC236}">
                <a16:creationId xmlns:a16="http://schemas.microsoft.com/office/drawing/2014/main" id="{37CEF898-48B3-4DBF-9FBE-7ABBBE2F3A5C}"/>
              </a:ext>
            </a:extLst>
          </p:cNvPr>
          <p:cNvSpPr>
            <a:spLocks noGrp="1"/>
          </p:cNvSpPr>
          <p:nvPr>
            <p:ph type="body" sz="quarter" idx="14"/>
          </p:nvPr>
        </p:nvSpPr>
        <p:spPr/>
        <p:txBody>
          <a:bodyPr/>
          <a:lstStyle/>
          <a:p>
            <a:r>
              <a:rPr lang="de-DE" dirty="0"/>
              <a:t>Individuell und clever: Der HDI </a:t>
            </a:r>
            <a:r>
              <a:rPr lang="de-DE" dirty="0" err="1"/>
              <a:t>FONDSGuide</a:t>
            </a:r>
            <a:r>
              <a:rPr lang="de-DE" dirty="0"/>
              <a:t>. </a:t>
            </a:r>
          </a:p>
        </p:txBody>
      </p:sp>
      <p:pic>
        <p:nvPicPr>
          <p:cNvPr id="15" name="Grafik 14">
            <a:extLst>
              <a:ext uri="{FF2B5EF4-FFF2-40B4-BE49-F238E27FC236}">
                <a16:creationId xmlns:a16="http://schemas.microsoft.com/office/drawing/2014/main" id="{CC3ECF00-8245-4CB1-BE8A-E23FC699806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pic>
        <p:nvPicPr>
          <p:cNvPr id="16" name="Picture 2" descr="Start page">
            <a:extLst>
              <a:ext uri="{FF2B5EF4-FFF2-40B4-BE49-F238E27FC236}">
                <a16:creationId xmlns:a16="http://schemas.microsoft.com/office/drawing/2014/main" id="{5347F32F-AA9E-4F9D-98E3-D82362ECE16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0369" y="2831043"/>
            <a:ext cx="5169507" cy="3015545"/>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1">
            <a:extLst>
              <a:ext uri="{FF2B5EF4-FFF2-40B4-BE49-F238E27FC236}">
                <a16:creationId xmlns:a16="http://schemas.microsoft.com/office/drawing/2014/main" id="{7E7C0312-035A-4604-917D-2EEA094AE0EA}"/>
              </a:ext>
            </a:extLst>
          </p:cNvPr>
          <p:cNvSpPr/>
          <p:nvPr/>
        </p:nvSpPr>
        <p:spPr>
          <a:xfrm rot="667272">
            <a:off x="4125414" y="2609209"/>
            <a:ext cx="850500" cy="849113"/>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54000" rIns="0" bIns="54000" numCol="1" spcCol="0" rtlCol="0" fromWordArt="0" anchor="ctr" anchorCtr="0" forceAA="0" compatLnSpc="1">
            <a:prstTxWarp prst="textNoShape">
              <a:avLst/>
            </a:prstTxWarp>
            <a:noAutofit/>
          </a:bodyPr>
          <a:lstStyle/>
          <a:p>
            <a:pPr algn="ctr" defTabSz="685800">
              <a:lnSpc>
                <a:spcPct val="104000"/>
              </a:lnSpc>
              <a:spcBef>
                <a:spcPts val="450"/>
              </a:spcBef>
              <a:defRPr/>
            </a:pPr>
            <a:r>
              <a:rPr lang="de-DE" sz="1050" dirty="0">
                <a:solidFill>
                  <a:prstClr val="white"/>
                </a:solidFill>
                <a:latin typeface="Arial"/>
              </a:rPr>
              <a:t>Desktop &amp; Mobile</a:t>
            </a:r>
          </a:p>
        </p:txBody>
      </p:sp>
      <p:sp>
        <p:nvSpPr>
          <p:cNvPr id="18" name="Rechteck 17">
            <a:extLst>
              <a:ext uri="{FF2B5EF4-FFF2-40B4-BE49-F238E27FC236}">
                <a16:creationId xmlns:a16="http://schemas.microsoft.com/office/drawing/2014/main" id="{148036A2-0685-4DBD-BC88-2FE34DF55EE2}"/>
              </a:ext>
            </a:extLst>
          </p:cNvPr>
          <p:cNvSpPr/>
          <p:nvPr/>
        </p:nvSpPr>
        <p:spPr>
          <a:xfrm>
            <a:off x="5586899" y="4224546"/>
            <a:ext cx="3239715" cy="1280547"/>
          </a:xfrm>
          <a:prstGeom prst="rect">
            <a:avLst/>
          </a:prstGeom>
          <a:solidFill>
            <a:srgbClr val="B7D3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nSpc>
                <a:spcPct val="104000"/>
              </a:lnSpc>
              <a:spcBef>
                <a:spcPts val="450"/>
              </a:spcBef>
              <a:buFont typeface="Wingdings" panose="05000000000000000000" pitchFamily="2" charset="2"/>
              <a:buChar char="§"/>
            </a:pPr>
            <a:endParaRPr lang="de-DE" sz="1200" dirty="0" err="1"/>
          </a:p>
        </p:txBody>
      </p:sp>
      <p:sp>
        <p:nvSpPr>
          <p:cNvPr id="20" name="Textfeld 19">
            <a:extLst>
              <a:ext uri="{FF2B5EF4-FFF2-40B4-BE49-F238E27FC236}">
                <a16:creationId xmlns:a16="http://schemas.microsoft.com/office/drawing/2014/main" id="{F5814285-1F39-4019-94C8-7CB7267EC685}"/>
              </a:ext>
            </a:extLst>
          </p:cNvPr>
          <p:cNvSpPr txBox="1"/>
          <p:nvPr/>
        </p:nvSpPr>
        <p:spPr>
          <a:xfrm>
            <a:off x="5784054" y="2670365"/>
            <a:ext cx="2886444" cy="121828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450"/>
              </a:spcAft>
              <a:buClrTx/>
              <a:buSzTx/>
              <a:buFont typeface="Wingdings" panose="05000000000000000000" pitchFamily="2" charset="2"/>
              <a:buChar char="§"/>
              <a:tabLst/>
              <a:defRPr/>
            </a:pPr>
            <a:r>
              <a:rPr kumimoji="0" lang="de-DE" sz="1600" b="0" i="0" u="none" strike="noStrike" kern="1200" cap="none" spc="0" normalizeH="0" baseline="0" noProof="0" dirty="0">
                <a:ln>
                  <a:noFill/>
                </a:ln>
                <a:effectLst/>
                <a:uLnTx/>
                <a:uFillTx/>
                <a:latin typeface="Arial"/>
                <a:ea typeface="+mn-ea"/>
                <a:cs typeface="+mn-cs"/>
              </a:rPr>
              <a:t>Auch für </a:t>
            </a:r>
            <a:r>
              <a:rPr kumimoji="0" lang="de-DE" sz="1600" b="0" i="0" u="none" strike="noStrike" kern="1200" cap="none" spc="0" normalizeH="0" baseline="0" noProof="0" dirty="0" err="1">
                <a:ln>
                  <a:noFill/>
                </a:ln>
                <a:effectLst/>
                <a:uLnTx/>
                <a:uFillTx/>
                <a:latin typeface="Arial"/>
                <a:ea typeface="+mn-ea"/>
                <a:cs typeface="+mn-cs"/>
              </a:rPr>
              <a:t>CleverInvest</a:t>
            </a:r>
            <a:r>
              <a:rPr kumimoji="0" lang="de-DE" sz="1600" b="0" i="0" u="none" strike="noStrike" kern="1200" cap="none" spc="0" normalizeH="0" baseline="0" noProof="0" dirty="0">
                <a:ln>
                  <a:noFill/>
                </a:ln>
                <a:effectLst/>
                <a:uLnTx/>
                <a:uFillTx/>
                <a:latin typeface="Arial"/>
                <a:ea typeface="+mn-ea"/>
                <a:cs typeface="+mn-cs"/>
              </a:rPr>
              <a:t> Basisrente einsetzbar</a:t>
            </a:r>
          </a:p>
          <a:p>
            <a:pPr marL="285750" marR="0" lvl="0" indent="-285750" algn="l" defTabSz="685800" rtl="0" eaLnBrk="1" fontAlgn="auto" latinLnBrk="0" hangingPunct="1">
              <a:lnSpc>
                <a:spcPct val="100000"/>
              </a:lnSpc>
              <a:spcBef>
                <a:spcPts val="600"/>
              </a:spcBef>
              <a:spcAft>
                <a:spcPts val="450"/>
              </a:spcAft>
              <a:buClrTx/>
              <a:buSzTx/>
              <a:buFont typeface="Wingdings" panose="05000000000000000000" pitchFamily="2" charset="2"/>
              <a:buChar char="§"/>
              <a:tabLst/>
              <a:defRPr/>
            </a:pPr>
            <a:r>
              <a:rPr kumimoji="0" lang="de-DE" sz="1600" b="0" i="0" u="none" strike="noStrike" kern="1200" cap="none" spc="0" normalizeH="0" baseline="0" noProof="0" dirty="0">
                <a:ln>
                  <a:noFill/>
                </a:ln>
                <a:effectLst/>
                <a:uLnTx/>
                <a:uFillTx/>
                <a:latin typeface="Arial"/>
                <a:ea typeface="+mn-ea"/>
                <a:cs typeface="+mn-cs"/>
              </a:rPr>
              <a:t>Integration in Angebots-software easy</a:t>
            </a:r>
          </a:p>
        </p:txBody>
      </p:sp>
      <p:sp>
        <p:nvSpPr>
          <p:cNvPr id="23" name="Textfeld 22">
            <a:extLst>
              <a:ext uri="{FF2B5EF4-FFF2-40B4-BE49-F238E27FC236}">
                <a16:creationId xmlns:a16="http://schemas.microsoft.com/office/drawing/2014/main" id="{0D64E59E-6209-40A6-94FD-E6CC93104E75}"/>
              </a:ext>
            </a:extLst>
          </p:cNvPr>
          <p:cNvSpPr txBox="1"/>
          <p:nvPr/>
        </p:nvSpPr>
        <p:spPr>
          <a:xfrm>
            <a:off x="5580112" y="5229200"/>
            <a:ext cx="3230496" cy="338554"/>
          </a:xfrm>
          <a:prstGeom prst="rect">
            <a:avLst/>
          </a:prstGeom>
          <a:noFill/>
        </p:spPr>
        <p:txBody>
          <a:bodyPr wrap="square">
            <a:spAutoFit/>
          </a:bodyPr>
          <a:lstStyle/>
          <a:p>
            <a:pPr algn="ctr"/>
            <a:r>
              <a:rPr kumimoji="0" lang="de-DE" sz="1600" b="1" i="0" u="none" strike="noStrike" kern="1200" cap="none" spc="0" normalizeH="0" baseline="0" noProof="0" dirty="0">
                <a:ln>
                  <a:noFill/>
                </a:ln>
                <a:effectLst/>
                <a:uLnTx/>
                <a:uFillTx/>
                <a:latin typeface="Arial"/>
                <a:ea typeface="+mn-ea"/>
                <a:cs typeface="+mn-cs"/>
              </a:rPr>
              <a:t>www.hdi-fondsguide.de</a:t>
            </a:r>
            <a:endParaRPr lang="de-DE" sz="2000" dirty="0"/>
          </a:p>
        </p:txBody>
      </p:sp>
      <p:pic>
        <p:nvPicPr>
          <p:cNvPr id="24" name="Grafik 23">
            <a:extLst>
              <a:ext uri="{FF2B5EF4-FFF2-40B4-BE49-F238E27FC236}">
                <a16:creationId xmlns:a16="http://schemas.microsoft.com/office/drawing/2014/main" id="{B4D49E95-448F-4EF9-BD5E-33974E31F5F9}"/>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00232" y="4638705"/>
            <a:ext cx="599475" cy="479580"/>
          </a:xfrm>
          <a:prstGeom prst="rect">
            <a:avLst/>
          </a:prstGeom>
        </p:spPr>
      </p:pic>
    </p:spTree>
    <p:extLst>
      <p:ext uri="{BB962C8B-B14F-4D97-AF65-F5344CB8AC3E}">
        <p14:creationId xmlns:p14="http://schemas.microsoft.com/office/powerpoint/2010/main" val="3193889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0A499-2E26-4E33-A703-98C19480BD58}"/>
              </a:ext>
            </a:extLst>
          </p:cNvPr>
          <p:cNvSpPr>
            <a:spLocks noGrp="1"/>
          </p:cNvSpPr>
          <p:nvPr>
            <p:ph type="title"/>
          </p:nvPr>
        </p:nvSpPr>
        <p:spPr/>
        <p:txBody>
          <a:bodyPr/>
          <a:lstStyle/>
          <a:p>
            <a:r>
              <a:rPr lang="de-DE" dirty="0"/>
              <a:t>Ihr Vertriebserfolg liegt nur einen Klick entfernt </a:t>
            </a:r>
            <a:br>
              <a:rPr lang="de-DE" dirty="0"/>
            </a:br>
            <a:r>
              <a:rPr lang="de-DE" dirty="0"/>
              <a:t>– in der neuen TOOLBOX BASISRENTE.</a:t>
            </a:r>
          </a:p>
        </p:txBody>
      </p:sp>
      <p:sp>
        <p:nvSpPr>
          <p:cNvPr id="3" name="Fußzeilenplatzhalter 2">
            <a:extLst>
              <a:ext uri="{FF2B5EF4-FFF2-40B4-BE49-F238E27FC236}">
                <a16:creationId xmlns:a16="http://schemas.microsoft.com/office/drawing/2014/main" id="{6A105FF8-032C-4BE9-9E95-221EB903185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6729"/>
                </a:solidFill>
                <a:effectLst/>
                <a:uLnTx/>
                <a:uFillTx/>
                <a:latin typeface="Arial"/>
                <a:ea typeface="+mn-ea"/>
                <a:cs typeface="+mn-cs"/>
              </a:rPr>
              <a:t>HDI CleverInvest Basisrente | Schulungs-Unterlage | Januar 2023</a:t>
            </a:r>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7F7BDD44-1649-46A8-A51E-82BE9652C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6429F-8EBA-4254-B9C8-295228AFE7F1}" type="slidenum">
              <a:rPr kumimoji="0" lang="de-DE" sz="900" b="0" i="0" u="none" strike="noStrike" kern="1200" cap="none" spc="0" normalizeH="0" baseline="0" noProof="0" smtClean="0">
                <a:ln>
                  <a:noFill/>
                </a:ln>
                <a:solidFill>
                  <a:srgbClr val="00672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900" b="0" i="0" u="none" strike="noStrike" kern="1200" cap="none" spc="0" normalizeH="0" baseline="0" noProof="0" dirty="0">
              <a:ln>
                <a:noFill/>
              </a:ln>
              <a:solidFill>
                <a:srgbClr val="006729"/>
              </a:solidFill>
              <a:effectLst/>
              <a:uLnTx/>
              <a:uFillTx/>
              <a:latin typeface="Arial"/>
              <a:ea typeface="+mn-ea"/>
              <a:cs typeface="+mn-cs"/>
            </a:endParaRPr>
          </a:p>
        </p:txBody>
      </p:sp>
      <p:sp>
        <p:nvSpPr>
          <p:cNvPr id="6" name="Textplatzhalter 5">
            <a:extLst>
              <a:ext uri="{FF2B5EF4-FFF2-40B4-BE49-F238E27FC236}">
                <a16:creationId xmlns:a16="http://schemas.microsoft.com/office/drawing/2014/main" id="{37CEF898-48B3-4DBF-9FBE-7ABBBE2F3A5C}"/>
              </a:ext>
            </a:extLst>
          </p:cNvPr>
          <p:cNvSpPr>
            <a:spLocks noGrp="1"/>
          </p:cNvSpPr>
          <p:nvPr>
            <p:ph type="body" sz="quarter" idx="14"/>
          </p:nvPr>
        </p:nvSpPr>
        <p:spPr>
          <a:xfrm>
            <a:off x="323528" y="4558369"/>
            <a:ext cx="8496300" cy="238783"/>
          </a:xfrm>
        </p:spPr>
        <p:txBody>
          <a:bodyPr/>
          <a:lstStyle/>
          <a:p>
            <a:r>
              <a:rPr lang="de-DE" u="sng" dirty="0">
                <a:solidFill>
                  <a:schemeClr val="accent1"/>
                </a:solidFill>
              </a:rPr>
              <a:t>Das Plus</a:t>
            </a:r>
            <a:r>
              <a:rPr lang="de-DE" dirty="0">
                <a:solidFill>
                  <a:schemeClr val="accent1"/>
                </a:solidFill>
              </a:rPr>
              <a:t>: Zusätzliche Unterlagen zu allgemeinen Vorsorge-Themen von HDI.</a:t>
            </a:r>
          </a:p>
        </p:txBody>
      </p:sp>
      <p:pic>
        <p:nvPicPr>
          <p:cNvPr id="15" name="Grafik 14">
            <a:extLst>
              <a:ext uri="{FF2B5EF4-FFF2-40B4-BE49-F238E27FC236}">
                <a16:creationId xmlns:a16="http://schemas.microsoft.com/office/drawing/2014/main" id="{CC3ECF00-8245-4CB1-BE8A-E23FC699806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sp>
        <p:nvSpPr>
          <p:cNvPr id="14" name="Textplatzhalter 4">
            <a:extLst>
              <a:ext uri="{FF2B5EF4-FFF2-40B4-BE49-F238E27FC236}">
                <a16:creationId xmlns:a16="http://schemas.microsoft.com/office/drawing/2014/main" id="{039E002E-6603-48AF-92E1-DB82FCFECDD3}"/>
              </a:ext>
            </a:extLst>
          </p:cNvPr>
          <p:cNvSpPr txBox="1">
            <a:spLocks/>
          </p:cNvSpPr>
          <p:nvPr/>
        </p:nvSpPr>
        <p:spPr>
          <a:xfrm>
            <a:off x="323528" y="1451294"/>
            <a:ext cx="8496622" cy="4749465"/>
          </a:xfrm>
          <a:prstGeom prst="rect">
            <a:avLst/>
          </a:prstGeom>
        </p:spPr>
        <p:txBody>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5500" indent="-175500">
              <a:lnSpc>
                <a:spcPct val="104000"/>
              </a:lnSpc>
              <a:spcBef>
                <a:spcPts val="450"/>
              </a:spcBef>
              <a:spcAft>
                <a:spcPts val="900"/>
              </a:spcAft>
              <a:buFont typeface="Wingdings" panose="05000000000000000000" pitchFamily="2" charset="2"/>
              <a:buChar char="§"/>
              <a:defRPr/>
            </a:pPr>
            <a:r>
              <a:rPr lang="de-DE" sz="1600" b="0" dirty="0">
                <a:solidFill>
                  <a:prstClr val="black"/>
                </a:solidFill>
              </a:rPr>
              <a:t>Hier finden Sie immer die richtige Unterlagen. Für sich selbst und Ihre Kunden.</a:t>
            </a:r>
          </a:p>
          <a:p>
            <a:pPr marL="175500" indent="-175500">
              <a:lnSpc>
                <a:spcPct val="104000"/>
              </a:lnSpc>
              <a:spcBef>
                <a:spcPts val="450"/>
              </a:spcBef>
              <a:spcAft>
                <a:spcPts val="900"/>
              </a:spcAft>
              <a:buFont typeface="Wingdings" panose="05000000000000000000" pitchFamily="2" charset="2"/>
              <a:buChar char="§"/>
              <a:defRPr/>
            </a:pPr>
            <a:r>
              <a:rPr lang="de-DE" sz="1600" b="0" dirty="0">
                <a:solidFill>
                  <a:prstClr val="black"/>
                </a:solidFill>
              </a:rPr>
              <a:t>So einfach kann der Beratung sein: </a:t>
            </a:r>
            <a:br>
              <a:rPr lang="de-DE" sz="1600" b="0" dirty="0">
                <a:solidFill>
                  <a:prstClr val="black"/>
                </a:solidFill>
              </a:rPr>
            </a:br>
            <a:r>
              <a:rPr lang="de-DE" sz="1600" b="0" dirty="0">
                <a:solidFill>
                  <a:prstClr val="black"/>
                </a:solidFill>
              </a:rPr>
              <a:t>die gesammelten Produktunterlagen zu unseren Basisrenten-Tarife.</a:t>
            </a:r>
          </a:p>
          <a:p>
            <a:pPr marL="175500" indent="-175500">
              <a:lnSpc>
                <a:spcPct val="104000"/>
              </a:lnSpc>
              <a:spcBef>
                <a:spcPts val="450"/>
              </a:spcBef>
              <a:spcAft>
                <a:spcPts val="900"/>
              </a:spcAft>
              <a:buFont typeface="Wingdings" panose="05000000000000000000" pitchFamily="2" charset="2"/>
              <a:buChar char="§"/>
              <a:defRPr/>
            </a:pPr>
            <a:r>
              <a:rPr lang="de-DE" sz="1600" b="0" dirty="0">
                <a:solidFill>
                  <a:prstClr val="black"/>
                </a:solidFill>
              </a:rPr>
              <a:t>Alle Formulare  an einem Ort – </a:t>
            </a:r>
            <a:br>
              <a:rPr lang="de-DE" sz="1600" b="0" dirty="0">
                <a:solidFill>
                  <a:prstClr val="black"/>
                </a:solidFill>
              </a:rPr>
            </a:br>
            <a:r>
              <a:rPr lang="de-DE" sz="1600" b="0" dirty="0">
                <a:solidFill>
                  <a:prstClr val="black"/>
                </a:solidFill>
              </a:rPr>
              <a:t>mit der Toolbox profitieren Sie von einen noch effizienteren Abschluss.</a:t>
            </a:r>
          </a:p>
          <a:p>
            <a:pPr marL="175500" indent="-175500">
              <a:lnSpc>
                <a:spcPct val="104000"/>
              </a:lnSpc>
              <a:spcBef>
                <a:spcPts val="450"/>
              </a:spcBef>
              <a:spcAft>
                <a:spcPts val="900"/>
              </a:spcAft>
              <a:buFont typeface="Wingdings" panose="05000000000000000000" pitchFamily="2" charset="2"/>
              <a:buChar char="§"/>
              <a:defRPr/>
            </a:pPr>
            <a:r>
              <a:rPr lang="de-DE" sz="1600" b="0" dirty="0">
                <a:solidFill>
                  <a:prstClr val="black"/>
                </a:solidFill>
              </a:rPr>
              <a:t>Einfach ausprobieren! </a:t>
            </a:r>
            <a:r>
              <a:rPr lang="de-DE" sz="1600" b="0" u="sng" dirty="0">
                <a:solidFill>
                  <a:prstClr val="black"/>
                </a:solidFill>
                <a:hlinkClick r:id="rId4"/>
              </a:rPr>
              <a:t>https://www.hdi.de/aktionen/toolbox-basisrente/</a:t>
            </a:r>
            <a:endParaRPr lang="de-DE" b="0" dirty="0"/>
          </a:p>
        </p:txBody>
      </p:sp>
    </p:spTree>
    <p:extLst>
      <p:ext uri="{BB962C8B-B14F-4D97-AF65-F5344CB8AC3E}">
        <p14:creationId xmlns:p14="http://schemas.microsoft.com/office/powerpoint/2010/main" val="844929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31E89-4F6E-4653-B4C8-A3F4488C0E33}"/>
              </a:ext>
            </a:extLst>
          </p:cNvPr>
          <p:cNvSpPr>
            <a:spLocks noGrp="1"/>
          </p:cNvSpPr>
          <p:nvPr>
            <p:ph type="title"/>
          </p:nvPr>
        </p:nvSpPr>
        <p:spPr/>
        <p:txBody>
          <a:bodyPr/>
          <a:lstStyle/>
          <a:p>
            <a:r>
              <a:rPr lang="de-DE" dirty="0"/>
              <a:t>Disclaimer.</a:t>
            </a:r>
          </a:p>
        </p:txBody>
      </p:sp>
      <p:sp>
        <p:nvSpPr>
          <p:cNvPr id="3" name="Fußzeilenplatzhalter 2">
            <a:extLst>
              <a:ext uri="{FF2B5EF4-FFF2-40B4-BE49-F238E27FC236}">
                <a16:creationId xmlns:a16="http://schemas.microsoft.com/office/drawing/2014/main" id="{3B9435BD-3B9F-45BF-AC25-DB97777FA985}"/>
              </a:ext>
            </a:extLst>
          </p:cNvPr>
          <p:cNvSpPr>
            <a:spLocks noGrp="1"/>
          </p:cNvSpPr>
          <p:nvPr>
            <p:ph type="ftr" sz="quarter" idx="11"/>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5AF574E6-6D50-4482-9A21-094D9B13387E}"/>
              </a:ext>
            </a:extLst>
          </p:cNvPr>
          <p:cNvSpPr>
            <a:spLocks noGrp="1"/>
          </p:cNvSpPr>
          <p:nvPr>
            <p:ph type="sldNum" sz="quarter" idx="12"/>
          </p:nvPr>
        </p:nvSpPr>
        <p:spPr/>
        <p:txBody>
          <a:bodyPr/>
          <a:lstStyle/>
          <a:p>
            <a:fld id="{7EC6429F-8EBA-4254-B9C8-295228AFE7F1}" type="slidenum">
              <a:rPr lang="de-DE" smtClean="0"/>
              <a:pPr/>
              <a:t>33</a:t>
            </a:fld>
            <a:endParaRPr lang="de-DE" dirty="0"/>
          </a:p>
        </p:txBody>
      </p:sp>
      <p:sp>
        <p:nvSpPr>
          <p:cNvPr id="5" name="Textplatzhalter 4">
            <a:extLst>
              <a:ext uri="{FF2B5EF4-FFF2-40B4-BE49-F238E27FC236}">
                <a16:creationId xmlns:a16="http://schemas.microsoft.com/office/drawing/2014/main" id="{A702047C-2E5C-4D7A-BD5A-97DC1C4D2E74}"/>
              </a:ext>
            </a:extLst>
          </p:cNvPr>
          <p:cNvSpPr>
            <a:spLocks noGrp="1"/>
          </p:cNvSpPr>
          <p:nvPr>
            <p:ph type="body" sz="quarter" idx="13"/>
          </p:nvPr>
        </p:nvSpPr>
        <p:spPr/>
        <p:txBody>
          <a:bodyPr/>
          <a:lstStyle/>
          <a:p>
            <a:r>
              <a:rPr lang="de-DE" b="0" dirty="0"/>
              <a:t>Die im Rahmen dieser Präsentation verwendeten Folien und sonstigen Unterlagen geben unsere aktuelle Einschätzung auf der Basis der derzeit geltenden Gesetze und ihrer Auslegung wieder. </a:t>
            </a:r>
            <a:br>
              <a:rPr lang="de-DE" b="0" dirty="0"/>
            </a:br>
            <a:br>
              <a:rPr lang="de-DE" b="0" dirty="0"/>
            </a:br>
            <a:r>
              <a:rPr lang="de-DE" b="0" dirty="0"/>
              <a:t>Die Präsentation ist unter vortragsdidaktischen Aspekten erstellt und erhebt keinen Anspruch auf Vollständigkeit. Sie ist damit weder geeignet, eine Beurteilung im konkreten Einzelfall abzuleiten, noch kann sie als Basis für vertragliche Vereinbarungen herangezogen werden. </a:t>
            </a:r>
            <a:br>
              <a:rPr lang="de-DE" b="0" dirty="0"/>
            </a:br>
            <a:br>
              <a:rPr lang="de-DE" b="0" dirty="0"/>
            </a:br>
            <a:r>
              <a:rPr lang="de-DE" b="0" dirty="0"/>
              <a:t>Durch die Überlassung der Präsentation wird eine Haftung unseres Unternehmens gegenüber dem Teilnehmer der Präsentation oder dritten Personen in keiner Weise begründet. Die Inhalte dieser Präsentation sind das geistige und wirtschaftliche Eigentum unseres Unternehmens und unterliegen unserem Copyright. Das bedeutet, dass sie vom Empfänger nur für eigene Zwecke verwendet werden dürfen. </a:t>
            </a:r>
            <a:br>
              <a:rPr lang="de-DE" b="0" dirty="0"/>
            </a:br>
            <a:br>
              <a:rPr lang="de-DE" b="0" dirty="0"/>
            </a:br>
            <a:r>
              <a:rPr lang="de-DE" b="0" dirty="0"/>
              <a:t>Jede weitere Verwendung, insbesondere die Weitergabe an dritte Personen im Original, als Kopie, in Auszügen oder auf elektronischem Weg, bedarf der ausdrücklichen schriftlichen Zustimmung des Eigentümers.</a:t>
            </a:r>
          </a:p>
          <a:p>
            <a:endParaRPr lang="de-DE" b="0" dirty="0"/>
          </a:p>
        </p:txBody>
      </p:sp>
      <p:pic>
        <p:nvPicPr>
          <p:cNvPr id="6" name="Grafik 5">
            <a:extLst>
              <a:ext uri="{FF2B5EF4-FFF2-40B4-BE49-F238E27FC236}">
                <a16:creationId xmlns:a16="http://schemas.microsoft.com/office/drawing/2014/main" id="{93DF8D3F-DACF-4D5D-9D03-FD8E331BB44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spTree>
    <p:extLst>
      <p:ext uri="{BB962C8B-B14F-4D97-AF65-F5344CB8AC3E}">
        <p14:creationId xmlns:p14="http://schemas.microsoft.com/office/powerpoint/2010/main" val="2749271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0A499-2E26-4E33-A703-98C19480BD58}"/>
              </a:ext>
            </a:extLst>
          </p:cNvPr>
          <p:cNvSpPr>
            <a:spLocks noGrp="1"/>
          </p:cNvSpPr>
          <p:nvPr>
            <p:ph type="title"/>
          </p:nvPr>
        </p:nvSpPr>
        <p:spPr/>
        <p:txBody>
          <a:bodyPr/>
          <a:lstStyle/>
          <a:p>
            <a:r>
              <a:rPr lang="de-DE" dirty="0"/>
              <a:t>Rahmenbedingungen für die Basisversorgung.</a:t>
            </a:r>
          </a:p>
        </p:txBody>
      </p:sp>
      <p:sp>
        <p:nvSpPr>
          <p:cNvPr id="3" name="Fußzeilenplatzhalter 2">
            <a:extLst>
              <a:ext uri="{FF2B5EF4-FFF2-40B4-BE49-F238E27FC236}">
                <a16:creationId xmlns:a16="http://schemas.microsoft.com/office/drawing/2014/main" id="{6A105FF8-032C-4BE9-9E95-221EB9031855}"/>
              </a:ext>
            </a:extLst>
          </p:cNvPr>
          <p:cNvSpPr>
            <a:spLocks noGrp="1"/>
          </p:cNvSpPr>
          <p:nvPr>
            <p:ph type="ftr" sz="quarter" idx="11"/>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7F7BDD44-1649-46A8-A51E-82BE9652C8BC}"/>
              </a:ext>
            </a:extLst>
          </p:cNvPr>
          <p:cNvSpPr>
            <a:spLocks noGrp="1"/>
          </p:cNvSpPr>
          <p:nvPr>
            <p:ph type="sldNum" sz="quarter" idx="12"/>
          </p:nvPr>
        </p:nvSpPr>
        <p:spPr/>
        <p:txBody>
          <a:bodyPr/>
          <a:lstStyle/>
          <a:p>
            <a:fld id="{7EC6429F-8EBA-4254-B9C8-295228AFE7F1}" type="slidenum">
              <a:rPr lang="de-DE" smtClean="0"/>
              <a:pPr/>
              <a:t>4</a:t>
            </a:fld>
            <a:endParaRPr lang="de-DE" dirty="0"/>
          </a:p>
        </p:txBody>
      </p:sp>
      <p:sp>
        <p:nvSpPr>
          <p:cNvPr id="6" name="Textplatzhalter 5">
            <a:extLst>
              <a:ext uri="{FF2B5EF4-FFF2-40B4-BE49-F238E27FC236}">
                <a16:creationId xmlns:a16="http://schemas.microsoft.com/office/drawing/2014/main" id="{37CEF898-48B3-4DBF-9FBE-7ABBBE2F3A5C}"/>
              </a:ext>
            </a:extLst>
          </p:cNvPr>
          <p:cNvSpPr>
            <a:spLocks noGrp="1"/>
          </p:cNvSpPr>
          <p:nvPr>
            <p:ph type="body" sz="quarter" idx="14"/>
          </p:nvPr>
        </p:nvSpPr>
        <p:spPr>
          <a:xfrm>
            <a:off x="323528" y="1268760"/>
            <a:ext cx="8496300" cy="238783"/>
          </a:xfrm>
        </p:spPr>
        <p:txBody>
          <a:bodyPr/>
          <a:lstStyle/>
          <a:p>
            <a:r>
              <a:rPr lang="de-DE" dirty="0"/>
              <a:t>Gesetzliche Voraussetzungen für die Basisversorgung. </a:t>
            </a:r>
          </a:p>
        </p:txBody>
      </p:sp>
      <p:sp>
        <p:nvSpPr>
          <p:cNvPr id="7" name="Textplatzhalter 6">
            <a:extLst>
              <a:ext uri="{FF2B5EF4-FFF2-40B4-BE49-F238E27FC236}">
                <a16:creationId xmlns:a16="http://schemas.microsoft.com/office/drawing/2014/main" id="{F5642646-2B2B-4DB0-B17B-373FE0FD2084}"/>
              </a:ext>
            </a:extLst>
          </p:cNvPr>
          <p:cNvSpPr>
            <a:spLocks noGrp="1"/>
          </p:cNvSpPr>
          <p:nvPr>
            <p:ph type="body" sz="quarter" idx="15"/>
          </p:nvPr>
        </p:nvSpPr>
        <p:spPr/>
        <p:txBody>
          <a:bodyPr/>
          <a:lstStyle/>
          <a:p>
            <a:r>
              <a:rPr lang="de-DE" dirty="0"/>
              <a:t>Eine Basisrente ist zum Beispiel nicht geeignet für Personen ohne steuerpflichtiges Einkommen / mit einem geringen steuerpflichtigen Einkommen,  wenn </a:t>
            </a:r>
            <a:br>
              <a:rPr lang="de-DE" dirty="0"/>
            </a:br>
            <a:r>
              <a:rPr lang="de-DE" dirty="0"/>
              <a:t>eine Kapitalzahlung, eine uneingeschränkte Verbbarkeit, eine vorzeitige Kündbarkeit  oder eine Beleihungs- / Abtretungsmöglichkeit gewünscht wird.</a:t>
            </a:r>
          </a:p>
        </p:txBody>
      </p:sp>
      <p:sp>
        <p:nvSpPr>
          <p:cNvPr id="12" name="Textplatzhalter 4">
            <a:extLst>
              <a:ext uri="{FF2B5EF4-FFF2-40B4-BE49-F238E27FC236}">
                <a16:creationId xmlns:a16="http://schemas.microsoft.com/office/drawing/2014/main" id="{A87F8F8E-DD47-4867-92E3-C0BE675C7090}"/>
              </a:ext>
            </a:extLst>
          </p:cNvPr>
          <p:cNvSpPr txBox="1">
            <a:spLocks/>
          </p:cNvSpPr>
          <p:nvPr/>
        </p:nvSpPr>
        <p:spPr bwMode="gray">
          <a:xfrm>
            <a:off x="323529" y="1593344"/>
            <a:ext cx="2592314" cy="4022386"/>
          </a:xfrm>
          <a:prstGeom prst="rect">
            <a:avLst/>
          </a:prstGeom>
        </p:spPr>
        <p:txBody>
          <a:bodyPr vert="horz" lIns="0" tIns="0" rIns="0" bIns="0" rtlCol="0">
            <a:no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0"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dirty="0"/>
          </a:p>
          <a:p>
            <a:pPr algn="ctr"/>
            <a:endParaRPr lang="de-DE" dirty="0"/>
          </a:p>
          <a:p>
            <a:pPr algn="ctr"/>
            <a:endParaRPr lang="de-DE" dirty="0"/>
          </a:p>
          <a:p>
            <a:pPr algn="ctr"/>
            <a:endParaRPr lang="de-DE" dirty="0"/>
          </a:p>
          <a:p>
            <a:pPr algn="ctr"/>
            <a:endParaRPr lang="de-DE" dirty="0"/>
          </a:p>
          <a:p>
            <a:pPr algn="ctr"/>
            <a:r>
              <a:rPr lang="de-DE" dirty="0"/>
              <a:t>Auszahlung als Rente ab</a:t>
            </a:r>
            <a:br>
              <a:rPr lang="de-DE" dirty="0"/>
            </a:br>
            <a:r>
              <a:rPr lang="de-DE" dirty="0"/>
              <a:t>dem 62. Lebensjahr möglich</a:t>
            </a:r>
          </a:p>
          <a:p>
            <a:pPr algn="ctr"/>
            <a:endParaRPr lang="de-DE" dirty="0"/>
          </a:p>
          <a:p>
            <a:pPr algn="ctr"/>
            <a:endParaRPr lang="de-DE" dirty="0"/>
          </a:p>
          <a:p>
            <a:pPr algn="ctr"/>
            <a:endParaRPr lang="de-DE" dirty="0"/>
          </a:p>
          <a:p>
            <a:pPr algn="ctr"/>
            <a:r>
              <a:rPr lang="de-DE" b="1" dirty="0">
                <a:solidFill>
                  <a:schemeClr val="accent1"/>
                </a:solidFill>
              </a:rPr>
              <a:t>Fortführung der </a:t>
            </a:r>
            <a:br>
              <a:rPr lang="de-DE" b="1" dirty="0">
                <a:solidFill>
                  <a:schemeClr val="accent1"/>
                </a:solidFill>
              </a:rPr>
            </a:br>
            <a:r>
              <a:rPr lang="de-DE" b="1" dirty="0">
                <a:solidFill>
                  <a:schemeClr val="accent1"/>
                </a:solidFill>
              </a:rPr>
              <a:t>Lebensqualität im Alter</a:t>
            </a:r>
          </a:p>
          <a:p>
            <a:endParaRPr lang="de-DE" dirty="0"/>
          </a:p>
          <a:p>
            <a:endParaRPr lang="de-DE" dirty="0"/>
          </a:p>
        </p:txBody>
      </p:sp>
      <p:sp>
        <p:nvSpPr>
          <p:cNvPr id="13" name="Textplatzhalter 5">
            <a:extLst>
              <a:ext uri="{FF2B5EF4-FFF2-40B4-BE49-F238E27FC236}">
                <a16:creationId xmlns:a16="http://schemas.microsoft.com/office/drawing/2014/main" id="{1FD4A1FA-04AE-4B2B-B768-C8094E0F5130}"/>
              </a:ext>
            </a:extLst>
          </p:cNvPr>
          <p:cNvSpPr txBox="1">
            <a:spLocks/>
          </p:cNvSpPr>
          <p:nvPr/>
        </p:nvSpPr>
        <p:spPr bwMode="gray">
          <a:xfrm>
            <a:off x="3276000" y="1593344"/>
            <a:ext cx="2592000" cy="3568028"/>
          </a:xfrm>
          <a:prstGeom prst="rect">
            <a:avLst/>
          </a:prstGeom>
        </p:spPr>
        <p:txBody>
          <a:bodyPr vert="horz" lIns="0" tIns="0" rIns="0" bIns="0" rtlCol="0">
            <a:spAutoFit/>
          </a:bodyPr>
          <a:lstStyle>
            <a:lvl1pPr marL="0" indent="0" algn="l" defTabSz="914400" rtl="0" eaLnBrk="1" latinLnBrk="0" hangingPunct="1">
              <a:lnSpc>
                <a:spcPct val="104000"/>
              </a:lnSpc>
              <a:spcBef>
                <a:spcPts val="0"/>
              </a:spcBef>
              <a:buSzPct val="110000"/>
              <a:buFont typeface="Wingdings" panose="05000000000000000000" pitchFamily="2" charset="2"/>
              <a:buNone/>
              <a:defRPr sz="1600" b="1" kern="1200">
                <a:solidFill>
                  <a:schemeClr val="tx1"/>
                </a:solidFill>
                <a:latin typeface="+mn-lt"/>
                <a:ea typeface="+mn-ea"/>
                <a:cs typeface="+mn-cs"/>
              </a:defRPr>
            </a:lvl1pPr>
            <a:lvl2pPr marL="0" indent="0" algn="ctr"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b="0" dirty="0"/>
          </a:p>
          <a:p>
            <a:pPr algn="ctr"/>
            <a:endParaRPr lang="de-DE" b="0" dirty="0"/>
          </a:p>
          <a:p>
            <a:pPr algn="ctr"/>
            <a:endParaRPr lang="de-DE" b="0" dirty="0"/>
          </a:p>
          <a:p>
            <a:pPr algn="ctr"/>
            <a:endParaRPr lang="de-DE" b="0" dirty="0"/>
          </a:p>
          <a:p>
            <a:pPr algn="ctr"/>
            <a:endParaRPr lang="de-DE" b="0" dirty="0"/>
          </a:p>
          <a:p>
            <a:pPr algn="ctr"/>
            <a:r>
              <a:rPr lang="de-DE" b="0" dirty="0"/>
              <a:t>Keine Kapitalauszahlung, keine Entnahmen</a:t>
            </a:r>
          </a:p>
          <a:p>
            <a:pPr algn="ctr"/>
            <a:endParaRPr lang="de-DE" b="0" dirty="0"/>
          </a:p>
          <a:p>
            <a:pPr algn="ctr"/>
            <a:endParaRPr lang="de-DE" b="0" dirty="0"/>
          </a:p>
          <a:p>
            <a:pPr algn="ctr"/>
            <a:endParaRPr lang="de-DE" b="0" dirty="0"/>
          </a:p>
          <a:p>
            <a:pPr algn="ctr"/>
            <a:r>
              <a:rPr lang="de-DE" dirty="0">
                <a:solidFill>
                  <a:schemeClr val="accent1"/>
                </a:solidFill>
              </a:rPr>
              <a:t>Langfristige Sicherung </a:t>
            </a:r>
            <a:br>
              <a:rPr lang="de-DE" dirty="0">
                <a:solidFill>
                  <a:schemeClr val="accent1"/>
                </a:solidFill>
              </a:rPr>
            </a:br>
            <a:r>
              <a:rPr lang="de-DE" dirty="0">
                <a:solidFill>
                  <a:schemeClr val="accent1"/>
                </a:solidFill>
              </a:rPr>
              <a:t>des Lebensstandards</a:t>
            </a:r>
          </a:p>
          <a:p>
            <a:pPr algn="ctr"/>
            <a:endParaRPr lang="de-DE" dirty="0">
              <a:solidFill>
                <a:schemeClr val="accent1"/>
              </a:solidFill>
            </a:endParaRPr>
          </a:p>
          <a:p>
            <a:endParaRPr lang="de-DE" b="0" dirty="0"/>
          </a:p>
        </p:txBody>
      </p:sp>
      <p:sp>
        <p:nvSpPr>
          <p:cNvPr id="14" name="Textplatzhalter 6">
            <a:extLst>
              <a:ext uri="{FF2B5EF4-FFF2-40B4-BE49-F238E27FC236}">
                <a16:creationId xmlns:a16="http://schemas.microsoft.com/office/drawing/2014/main" id="{AD47CC87-67BF-49F2-8319-4D1D9775365D}"/>
              </a:ext>
            </a:extLst>
          </p:cNvPr>
          <p:cNvSpPr txBox="1">
            <a:spLocks/>
          </p:cNvSpPr>
          <p:nvPr/>
        </p:nvSpPr>
        <p:spPr bwMode="gray">
          <a:xfrm>
            <a:off x="6200273" y="1593344"/>
            <a:ext cx="2646947" cy="3631922"/>
          </a:xfrm>
          <a:prstGeom prst="rect">
            <a:avLst/>
          </a:prstGeom>
        </p:spPr>
        <p:txBody>
          <a:bodyPr vert="horz" lIns="0" tIns="0" rIns="0" bIns="0" rtlCol="0">
            <a:noAutofit/>
          </a:bodyPr>
          <a:lstStyle>
            <a:defPPr>
              <a:defRPr lang="de-DE"/>
            </a:defPPr>
            <a:lvl1pPr indent="0">
              <a:lnSpc>
                <a:spcPct val="104000"/>
              </a:lnSpc>
              <a:spcBef>
                <a:spcPts val="0"/>
              </a:spcBef>
              <a:buSzPct val="110000"/>
              <a:buFont typeface="Wingdings" panose="05000000000000000000" pitchFamily="2" charset="2"/>
              <a:buNone/>
              <a:defRPr sz="1600" b="0"/>
            </a:lvl1pPr>
            <a:lvl2pPr marL="0" indent="0">
              <a:lnSpc>
                <a:spcPct val="104000"/>
              </a:lnSpc>
              <a:spcBef>
                <a:spcPts val="800"/>
              </a:spcBef>
              <a:buSzPct val="110000"/>
              <a:buFont typeface="Wingdings" panose="05000000000000000000" pitchFamily="2" charset="2"/>
              <a:buNone/>
              <a:defRPr sz="1600"/>
            </a:lvl2pPr>
            <a:lvl3pPr marL="234000" indent="-234000">
              <a:lnSpc>
                <a:spcPct val="104000"/>
              </a:lnSpc>
              <a:spcBef>
                <a:spcPts val="600"/>
              </a:spcBef>
              <a:buSzPct val="110000"/>
              <a:buFont typeface="Wingdings" panose="05000000000000000000" pitchFamily="2" charset="2"/>
              <a:buChar char="§"/>
              <a:defRPr sz="1600"/>
            </a:lvl3pPr>
            <a:lvl4pPr marL="468000" indent="-234000">
              <a:lnSpc>
                <a:spcPct val="104000"/>
              </a:lnSpc>
              <a:spcBef>
                <a:spcPts val="300"/>
              </a:spcBef>
              <a:buSzPct val="110000"/>
              <a:buFont typeface="Wingdings" panose="05000000000000000000" pitchFamily="2" charset="2"/>
              <a:buChar char="§"/>
              <a:defRPr sz="1600"/>
            </a:lvl4pPr>
            <a:lvl5pPr marL="702000" indent="-234000">
              <a:lnSpc>
                <a:spcPct val="104000"/>
              </a:lnSpc>
              <a:spcBef>
                <a:spcPts val="300"/>
              </a:spcBef>
              <a:buSzPct val="110000"/>
              <a:buFont typeface="Wingdings" panose="05000000000000000000" pitchFamily="2" charset="2"/>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de-DE" dirty="0"/>
          </a:p>
          <a:p>
            <a:pPr algn="ctr"/>
            <a:endParaRPr lang="de-DE" dirty="0"/>
          </a:p>
          <a:p>
            <a:pPr algn="ctr"/>
            <a:endParaRPr lang="de-DE" dirty="0"/>
          </a:p>
          <a:p>
            <a:pPr algn="ctr"/>
            <a:endParaRPr lang="de-DE" dirty="0"/>
          </a:p>
          <a:p>
            <a:pPr algn="ctr"/>
            <a:endParaRPr lang="de-DE" dirty="0"/>
          </a:p>
          <a:p>
            <a:pPr algn="ctr"/>
            <a:r>
              <a:rPr lang="de-DE" dirty="0"/>
              <a:t>Nicht veräußerbar, vererbbar, beleihbar oder übertragbar</a:t>
            </a:r>
          </a:p>
          <a:p>
            <a:endParaRPr lang="de-DE" dirty="0"/>
          </a:p>
          <a:p>
            <a:endParaRPr lang="de-DE" dirty="0"/>
          </a:p>
          <a:p>
            <a:endParaRPr lang="de-DE" dirty="0"/>
          </a:p>
          <a:p>
            <a:pPr algn="ctr"/>
            <a:r>
              <a:rPr lang="de-DE" b="1" dirty="0">
                <a:solidFill>
                  <a:schemeClr val="accent1"/>
                </a:solidFill>
              </a:rPr>
              <a:t>Insolvenz- und </a:t>
            </a:r>
            <a:br>
              <a:rPr lang="de-DE" b="1" dirty="0">
                <a:solidFill>
                  <a:schemeClr val="accent1"/>
                </a:solidFill>
              </a:rPr>
            </a:br>
            <a:r>
              <a:rPr lang="de-DE" b="1" dirty="0">
                <a:solidFill>
                  <a:schemeClr val="accent1"/>
                </a:solidFill>
              </a:rPr>
              <a:t>Hartz IV*-sicher</a:t>
            </a:r>
          </a:p>
          <a:p>
            <a:pPr algn="ctr"/>
            <a:endParaRPr lang="de-DE" dirty="0"/>
          </a:p>
        </p:txBody>
      </p:sp>
      <p:pic>
        <p:nvPicPr>
          <p:cNvPr id="15" name="Grafik 14">
            <a:extLst>
              <a:ext uri="{FF2B5EF4-FFF2-40B4-BE49-F238E27FC236}">
                <a16:creationId xmlns:a16="http://schemas.microsoft.com/office/drawing/2014/main" id="{CC3ECF00-8245-4CB1-BE8A-E23FC699806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sp>
        <p:nvSpPr>
          <p:cNvPr id="18" name="Freihandform 26">
            <a:extLst>
              <a:ext uri="{FF2B5EF4-FFF2-40B4-BE49-F238E27FC236}">
                <a16:creationId xmlns:a16="http://schemas.microsoft.com/office/drawing/2014/main" id="{911FD52A-DE81-4B44-9DAB-696EEF3859FF}"/>
              </a:ext>
            </a:extLst>
          </p:cNvPr>
          <p:cNvSpPr>
            <a:spLocks noChangeAspect="1"/>
          </p:cNvSpPr>
          <p:nvPr/>
        </p:nvSpPr>
        <p:spPr>
          <a:xfrm rot="5400000">
            <a:off x="7417215" y="3545932"/>
            <a:ext cx="240517" cy="389715"/>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19" name="Freihandform 26">
            <a:extLst>
              <a:ext uri="{FF2B5EF4-FFF2-40B4-BE49-F238E27FC236}">
                <a16:creationId xmlns:a16="http://schemas.microsoft.com/office/drawing/2014/main" id="{D0DB17C7-8BA5-4106-874B-2FCE9726A059}"/>
              </a:ext>
            </a:extLst>
          </p:cNvPr>
          <p:cNvSpPr>
            <a:spLocks noChangeAspect="1"/>
          </p:cNvSpPr>
          <p:nvPr/>
        </p:nvSpPr>
        <p:spPr>
          <a:xfrm rot="5400000">
            <a:off x="1499427" y="3545932"/>
            <a:ext cx="240517" cy="389715"/>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sp>
        <p:nvSpPr>
          <p:cNvPr id="20" name="Freihandform 26">
            <a:extLst>
              <a:ext uri="{FF2B5EF4-FFF2-40B4-BE49-F238E27FC236}">
                <a16:creationId xmlns:a16="http://schemas.microsoft.com/office/drawing/2014/main" id="{884F65FE-8FCD-4997-A338-0F4B4C567BC8}"/>
              </a:ext>
            </a:extLst>
          </p:cNvPr>
          <p:cNvSpPr>
            <a:spLocks noChangeAspect="1"/>
          </p:cNvSpPr>
          <p:nvPr/>
        </p:nvSpPr>
        <p:spPr>
          <a:xfrm rot="5400000">
            <a:off x="4472908" y="3545932"/>
            <a:ext cx="240517" cy="389715"/>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ts val="2000"/>
              </a:lnSpc>
            </a:pPr>
            <a:endParaRPr lang="de-DE" sz="1600" dirty="0">
              <a:solidFill>
                <a:schemeClr val="tx1"/>
              </a:solidFill>
            </a:endParaRPr>
          </a:p>
        </p:txBody>
      </p:sp>
      <p:pic>
        <p:nvPicPr>
          <p:cNvPr id="21" name="Grafik 20">
            <a:extLst>
              <a:ext uri="{FF2B5EF4-FFF2-40B4-BE49-F238E27FC236}">
                <a16:creationId xmlns:a16="http://schemas.microsoft.com/office/drawing/2014/main" id="{772F2169-99DD-46DE-8FB1-0421542F5A6D}"/>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23147" y="2016973"/>
            <a:ext cx="584557" cy="668065"/>
          </a:xfrm>
          <a:prstGeom prst="rect">
            <a:avLst/>
          </a:prstGeom>
        </p:spPr>
      </p:pic>
      <p:sp>
        <p:nvSpPr>
          <p:cNvPr id="23" name="Textfeld 22">
            <a:extLst>
              <a:ext uri="{FF2B5EF4-FFF2-40B4-BE49-F238E27FC236}">
                <a16:creationId xmlns:a16="http://schemas.microsoft.com/office/drawing/2014/main" id="{31E3EF0A-653E-4AAF-AE4E-016C4F38758C}"/>
              </a:ext>
            </a:extLst>
          </p:cNvPr>
          <p:cNvSpPr txBox="1"/>
          <p:nvPr/>
        </p:nvSpPr>
        <p:spPr>
          <a:xfrm>
            <a:off x="1355271" y="2386454"/>
            <a:ext cx="533490" cy="268663"/>
          </a:xfrm>
          <a:prstGeom prst="rect">
            <a:avLst/>
          </a:prstGeom>
          <a:solidFill>
            <a:schemeClr val="tx1"/>
          </a:solidFill>
        </p:spPr>
        <p:txBody>
          <a:bodyPr wrap="square" lIns="0" tIns="0" rIns="0" bIns="0" rtlCol="0">
            <a:spAutoFit/>
          </a:bodyPr>
          <a:lstStyle/>
          <a:p>
            <a:pPr algn="ctr">
              <a:lnSpc>
                <a:spcPct val="104000"/>
              </a:lnSpc>
              <a:spcBef>
                <a:spcPts val="450"/>
              </a:spcBef>
            </a:pPr>
            <a:r>
              <a:rPr lang="de-DE" b="1" dirty="0">
                <a:solidFill>
                  <a:schemeClr val="accent2"/>
                </a:solidFill>
              </a:rPr>
              <a:t>62</a:t>
            </a:r>
          </a:p>
        </p:txBody>
      </p:sp>
      <p:pic>
        <p:nvPicPr>
          <p:cNvPr id="24" name="Grafik 23">
            <a:extLst>
              <a:ext uri="{FF2B5EF4-FFF2-40B4-BE49-F238E27FC236}">
                <a16:creationId xmlns:a16="http://schemas.microsoft.com/office/drawing/2014/main" id="{0FD9C7C1-2EB7-4A99-9A12-9E293871EF39}"/>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19972" y="2216834"/>
            <a:ext cx="504056" cy="504056"/>
          </a:xfrm>
          <a:prstGeom prst="rect">
            <a:avLst/>
          </a:prstGeom>
        </p:spPr>
      </p:pic>
      <p:sp>
        <p:nvSpPr>
          <p:cNvPr id="25" name="Multiplikationszeichen 24">
            <a:extLst>
              <a:ext uri="{FF2B5EF4-FFF2-40B4-BE49-F238E27FC236}">
                <a16:creationId xmlns:a16="http://schemas.microsoft.com/office/drawing/2014/main" id="{97CA35C2-C215-471E-A8DD-FD2551018A0A}"/>
              </a:ext>
            </a:extLst>
          </p:cNvPr>
          <p:cNvSpPr>
            <a:spLocks noChangeAspect="1"/>
          </p:cNvSpPr>
          <p:nvPr/>
        </p:nvSpPr>
        <p:spPr>
          <a:xfrm>
            <a:off x="4436453" y="2284900"/>
            <a:ext cx="271094" cy="288000"/>
          </a:xfrm>
          <a:prstGeom prst="mathMultiply">
            <a:avLst>
              <a:gd name="adj1" fmla="val 15917"/>
            </a:avLst>
          </a:prstGeom>
          <a:solidFill>
            <a:srgbClr val="8D14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nSpc>
                <a:spcPct val="104000"/>
              </a:lnSpc>
              <a:spcBef>
                <a:spcPts val="450"/>
              </a:spcBef>
              <a:buFont typeface="Wingdings" panose="05000000000000000000" pitchFamily="2" charset="2"/>
              <a:buChar char="§"/>
            </a:pPr>
            <a:endParaRPr lang="de-DE" sz="1200" dirty="0" err="1"/>
          </a:p>
        </p:txBody>
      </p:sp>
      <p:grpSp>
        <p:nvGrpSpPr>
          <p:cNvPr id="26" name="Gruppieren 25">
            <a:extLst>
              <a:ext uri="{FF2B5EF4-FFF2-40B4-BE49-F238E27FC236}">
                <a16:creationId xmlns:a16="http://schemas.microsoft.com/office/drawing/2014/main" id="{A5B58740-10E7-4188-881A-79E455927CF5}"/>
              </a:ext>
            </a:extLst>
          </p:cNvPr>
          <p:cNvGrpSpPr>
            <a:grpSpLocks noChangeAspect="1"/>
          </p:cNvGrpSpPr>
          <p:nvPr/>
        </p:nvGrpSpPr>
        <p:grpSpPr>
          <a:xfrm>
            <a:off x="7177926" y="2199144"/>
            <a:ext cx="665412" cy="485894"/>
            <a:chOff x="9863580" y="4553824"/>
            <a:chExt cx="649329" cy="474150"/>
          </a:xfrm>
        </p:grpSpPr>
        <p:pic>
          <p:nvPicPr>
            <p:cNvPr id="27" name="Grafik 26">
              <a:extLst>
                <a:ext uri="{FF2B5EF4-FFF2-40B4-BE49-F238E27FC236}">
                  <a16:creationId xmlns:a16="http://schemas.microsoft.com/office/drawing/2014/main" id="{B39344F4-0654-4D99-BC7D-7DE2DA378BCB}"/>
                </a:ext>
              </a:extLst>
            </p:cNvPr>
            <p:cNvPicPr>
              <a:picLocks noChangeAspect="1"/>
            </p:cNvPicPr>
            <p:nvPr/>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l="51631"/>
            <a:stretch/>
          </p:blipFill>
          <p:spPr>
            <a:xfrm>
              <a:off x="10254899" y="4553824"/>
              <a:ext cx="258010" cy="474150"/>
            </a:xfrm>
            <a:prstGeom prst="rect">
              <a:avLst/>
            </a:prstGeom>
          </p:spPr>
        </p:pic>
        <p:sp>
          <p:nvSpPr>
            <p:cNvPr id="28" name="Multiplikationszeichen 27">
              <a:extLst>
                <a:ext uri="{FF2B5EF4-FFF2-40B4-BE49-F238E27FC236}">
                  <a16:creationId xmlns:a16="http://schemas.microsoft.com/office/drawing/2014/main" id="{49160EFF-C15D-4E54-9256-1B237BE5158D}"/>
                </a:ext>
              </a:extLst>
            </p:cNvPr>
            <p:cNvSpPr/>
            <p:nvPr/>
          </p:nvSpPr>
          <p:spPr>
            <a:xfrm>
              <a:off x="10057791" y="4680902"/>
              <a:ext cx="275409" cy="292585"/>
            </a:xfrm>
            <a:prstGeom prst="mathMultiply">
              <a:avLst>
                <a:gd name="adj1" fmla="val 159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75500" indent="-175500">
                <a:lnSpc>
                  <a:spcPct val="104000"/>
                </a:lnSpc>
                <a:spcBef>
                  <a:spcPts val="450"/>
                </a:spcBef>
                <a:buFont typeface="Wingdings" panose="05000000000000000000" pitchFamily="2" charset="2"/>
                <a:buChar char="§"/>
              </a:pPr>
              <a:endParaRPr lang="de-DE" sz="1200" dirty="0" err="1"/>
            </a:p>
          </p:txBody>
        </p:sp>
        <p:pic>
          <p:nvPicPr>
            <p:cNvPr id="29" name="Grafik 28">
              <a:extLst>
                <a:ext uri="{FF2B5EF4-FFF2-40B4-BE49-F238E27FC236}">
                  <a16:creationId xmlns:a16="http://schemas.microsoft.com/office/drawing/2014/main" id="{83CB8E9B-0E54-4DDD-BF48-103E3445B5B3}"/>
                </a:ext>
              </a:extLst>
            </p:cNvPr>
            <p:cNvPicPr>
              <a:picLocks noChangeAspect="1"/>
            </p:cNvPicPr>
            <p:nvPr/>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r="48369"/>
            <a:stretch/>
          </p:blipFill>
          <p:spPr>
            <a:xfrm>
              <a:off x="9863580" y="4553824"/>
              <a:ext cx="275409" cy="474150"/>
            </a:xfrm>
            <a:prstGeom prst="rect">
              <a:avLst/>
            </a:prstGeom>
          </p:spPr>
        </p:pic>
      </p:grpSp>
      <p:sp>
        <p:nvSpPr>
          <p:cNvPr id="22" name="Fußzeilenplatzhalter 2">
            <a:extLst>
              <a:ext uri="{FF2B5EF4-FFF2-40B4-BE49-F238E27FC236}">
                <a16:creationId xmlns:a16="http://schemas.microsoft.com/office/drawing/2014/main" id="{11E0282F-213D-421A-9C12-C144DC1E2D0F}"/>
              </a:ext>
            </a:extLst>
          </p:cNvPr>
          <p:cNvSpPr txBox="1">
            <a:spLocks/>
          </p:cNvSpPr>
          <p:nvPr/>
        </p:nvSpPr>
        <p:spPr bwMode="gray">
          <a:xfrm>
            <a:off x="1657300" y="5805264"/>
            <a:ext cx="7163172" cy="138499"/>
          </a:xfrm>
          <a:prstGeom prst="rect">
            <a:avLst/>
          </a:prstGeom>
        </p:spPr>
        <p:txBody>
          <a:bodyPr vert="horz" wrap="square" lIns="0" tIns="0" rIns="0" bIns="0" rtlCol="0" anchor="ctr">
            <a:spAutoFit/>
          </a:bodyPr>
          <a:lstStyle>
            <a:defPPr>
              <a:defRPr lang="de-DE"/>
            </a:defPPr>
            <a:lvl1pPr marL="0" algn="r" defTabSz="914400" rtl="0" eaLnBrk="1" latinLnBrk="0" hangingPunct="1">
              <a:lnSpc>
                <a:spcPct val="100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*Die Hartz IV-Regelungen wurden zum 01.01.2023 durch das neue Bürgergeld in modifizierter Form abgelöst.</a:t>
            </a:r>
          </a:p>
        </p:txBody>
      </p:sp>
    </p:spTree>
    <p:extLst>
      <p:ext uri="{BB962C8B-B14F-4D97-AF65-F5344CB8AC3E}">
        <p14:creationId xmlns:p14="http://schemas.microsoft.com/office/powerpoint/2010/main" val="1908809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EA14E-24DD-47CC-ACB9-C10D95491E6C}"/>
              </a:ext>
            </a:extLst>
          </p:cNvPr>
          <p:cNvSpPr>
            <a:spLocks noGrp="1"/>
          </p:cNvSpPr>
          <p:nvPr>
            <p:ph type="title"/>
          </p:nvPr>
        </p:nvSpPr>
        <p:spPr/>
        <p:txBody>
          <a:bodyPr/>
          <a:lstStyle/>
          <a:p>
            <a:r>
              <a:rPr lang="de-DE" dirty="0"/>
              <a:t>Steuerlich geförderter Aufbau der </a:t>
            </a:r>
            <a:br>
              <a:rPr lang="de-DE" dirty="0"/>
            </a:br>
            <a:r>
              <a:rPr lang="de-DE" dirty="0"/>
              <a:t>Altersvorsorge – die Basisrente macht´s möglich.</a:t>
            </a:r>
          </a:p>
        </p:txBody>
      </p:sp>
      <p:sp>
        <p:nvSpPr>
          <p:cNvPr id="3" name="Fußzeilenplatzhalter 2">
            <a:extLst>
              <a:ext uri="{FF2B5EF4-FFF2-40B4-BE49-F238E27FC236}">
                <a16:creationId xmlns:a16="http://schemas.microsoft.com/office/drawing/2014/main" id="{6CE190FC-0ECB-4EEF-B2C9-C95506D05DFE}"/>
              </a:ext>
            </a:extLst>
          </p:cNvPr>
          <p:cNvSpPr>
            <a:spLocks noGrp="1"/>
          </p:cNvSpPr>
          <p:nvPr>
            <p:ph type="ftr" sz="quarter" idx="11"/>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A3D0F7B6-F3E4-4241-863F-4A0A7EA44B91}"/>
              </a:ext>
            </a:extLst>
          </p:cNvPr>
          <p:cNvSpPr>
            <a:spLocks noGrp="1"/>
          </p:cNvSpPr>
          <p:nvPr>
            <p:ph type="sldNum" sz="quarter" idx="12"/>
          </p:nvPr>
        </p:nvSpPr>
        <p:spPr/>
        <p:txBody>
          <a:bodyPr/>
          <a:lstStyle/>
          <a:p>
            <a:fld id="{7EC6429F-8EBA-4254-B9C8-295228AFE7F1}" type="slidenum">
              <a:rPr lang="de-DE" smtClean="0"/>
              <a:pPr/>
              <a:t>5</a:t>
            </a:fld>
            <a:endParaRPr lang="de-DE" dirty="0"/>
          </a:p>
        </p:txBody>
      </p:sp>
      <p:graphicFrame>
        <p:nvGraphicFramePr>
          <p:cNvPr id="13" name="Diagrammplatzhalter 12">
            <a:extLst>
              <a:ext uri="{FF2B5EF4-FFF2-40B4-BE49-F238E27FC236}">
                <a16:creationId xmlns:a16="http://schemas.microsoft.com/office/drawing/2014/main" id="{F773ED30-1F3A-4675-8E3D-97B942D5063B}"/>
              </a:ext>
            </a:extLst>
          </p:cNvPr>
          <p:cNvGraphicFramePr>
            <a:graphicFrameLocks noGrp="1"/>
          </p:cNvGraphicFramePr>
          <p:nvPr>
            <p:ph type="chart" sz="quarter" idx="13"/>
            <p:extLst>
              <p:ext uri="{D42A27DB-BD31-4B8C-83A1-F6EECF244321}">
                <p14:modId xmlns:p14="http://schemas.microsoft.com/office/powerpoint/2010/main" val="1220884255"/>
              </p:ext>
            </p:extLst>
          </p:nvPr>
        </p:nvGraphicFramePr>
        <p:xfrm>
          <a:off x="323850" y="1881188"/>
          <a:ext cx="4068763" cy="38703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platzhalter 5">
            <a:extLst>
              <a:ext uri="{FF2B5EF4-FFF2-40B4-BE49-F238E27FC236}">
                <a16:creationId xmlns:a16="http://schemas.microsoft.com/office/drawing/2014/main" id="{5ACD9C41-D18B-46EB-BF23-A4E473A212FF}"/>
              </a:ext>
            </a:extLst>
          </p:cNvPr>
          <p:cNvSpPr>
            <a:spLocks noGrp="1"/>
          </p:cNvSpPr>
          <p:nvPr>
            <p:ph type="body" sz="quarter" idx="14"/>
          </p:nvPr>
        </p:nvSpPr>
        <p:spPr>
          <a:xfrm>
            <a:off x="323528" y="1268760"/>
            <a:ext cx="4068763" cy="750975"/>
          </a:xfrm>
        </p:spPr>
        <p:txBody>
          <a:bodyPr/>
          <a:lstStyle/>
          <a:p>
            <a:r>
              <a:rPr lang="de-DE" dirty="0"/>
              <a:t>Die steuerliche Förderung ist </a:t>
            </a:r>
            <a:br>
              <a:rPr lang="de-DE" dirty="0"/>
            </a:br>
            <a:r>
              <a:rPr lang="de-DE" dirty="0"/>
              <a:t>der «neue Zins» in der Niedrigzinsphase.</a:t>
            </a:r>
          </a:p>
          <a:p>
            <a:endParaRPr lang="de-DE" dirty="0"/>
          </a:p>
        </p:txBody>
      </p:sp>
      <p:sp>
        <p:nvSpPr>
          <p:cNvPr id="7" name="Textplatzhalter 6">
            <a:extLst>
              <a:ext uri="{FF2B5EF4-FFF2-40B4-BE49-F238E27FC236}">
                <a16:creationId xmlns:a16="http://schemas.microsoft.com/office/drawing/2014/main" id="{65B5358A-F693-44FB-A5C5-EA104ACEBCA2}"/>
              </a:ext>
            </a:extLst>
          </p:cNvPr>
          <p:cNvSpPr>
            <a:spLocks noGrp="1"/>
          </p:cNvSpPr>
          <p:nvPr>
            <p:ph type="body" sz="quarter" idx="15"/>
          </p:nvPr>
        </p:nvSpPr>
        <p:spPr/>
        <p:txBody>
          <a:bodyPr/>
          <a:lstStyle/>
          <a:p>
            <a:r>
              <a:rPr lang="de-DE" dirty="0"/>
              <a:t>Rente unterliegt der Einkommensteuer, die im Rentenalter</a:t>
            </a:r>
            <a:br>
              <a:rPr lang="de-DE" dirty="0"/>
            </a:br>
            <a:r>
              <a:rPr lang="de-DE" dirty="0"/>
              <a:t> i.d.R. geringer ist als in der Erwerbsphase.</a:t>
            </a:r>
          </a:p>
          <a:p>
            <a:endParaRPr lang="de-DE" dirty="0"/>
          </a:p>
        </p:txBody>
      </p:sp>
      <p:sp>
        <p:nvSpPr>
          <p:cNvPr id="9" name="Textplatzhalter 8">
            <a:extLst>
              <a:ext uri="{FF2B5EF4-FFF2-40B4-BE49-F238E27FC236}">
                <a16:creationId xmlns:a16="http://schemas.microsoft.com/office/drawing/2014/main" id="{72FB404F-C828-4942-BB6E-CEED7A362133}"/>
              </a:ext>
            </a:extLst>
          </p:cNvPr>
          <p:cNvSpPr>
            <a:spLocks noGrp="1"/>
          </p:cNvSpPr>
          <p:nvPr>
            <p:ph type="body" sz="quarter" idx="17"/>
          </p:nvPr>
        </p:nvSpPr>
        <p:spPr>
          <a:xfrm>
            <a:off x="4752020" y="1881173"/>
            <a:ext cx="4068762" cy="3870137"/>
          </a:xfrm>
        </p:spPr>
        <p:txBody>
          <a:bodyPr anchor="ctr"/>
          <a:lstStyle/>
          <a:p>
            <a:pPr marL="285750" indent="-285750">
              <a:buFont typeface="Wingdings" panose="05000000000000000000" pitchFamily="2" charset="2"/>
              <a:buChar char="§"/>
            </a:pPr>
            <a:r>
              <a:rPr lang="de-DE" b="0" dirty="0"/>
              <a:t>1.000 Euro Jahresprämie reduziert </a:t>
            </a:r>
            <a:br>
              <a:rPr lang="de-DE" b="0" dirty="0"/>
            </a:br>
            <a:r>
              <a:rPr lang="de-DE" b="0" dirty="0"/>
              <a:t>zu versteuerndes Einkommen um </a:t>
            </a:r>
            <a:br>
              <a:rPr lang="de-DE" b="0" dirty="0"/>
            </a:br>
            <a:r>
              <a:rPr lang="de-DE" b="0" dirty="0"/>
              <a:t>1.000 Euro</a:t>
            </a:r>
            <a:br>
              <a:rPr lang="de-DE" b="0" dirty="0"/>
            </a:br>
            <a:endParaRPr lang="de-DE" b="0" dirty="0"/>
          </a:p>
          <a:p>
            <a:pPr marL="285750" indent="-285750">
              <a:buFont typeface="Wingdings" panose="05000000000000000000" pitchFamily="2" charset="2"/>
              <a:buChar char="§"/>
            </a:pPr>
            <a:r>
              <a:rPr lang="de-DE" b="0" dirty="0"/>
              <a:t>Maximal geförderte Beiträge im Jahr 2023:</a:t>
            </a:r>
            <a:br>
              <a:rPr lang="de-DE" b="0" dirty="0"/>
            </a:br>
            <a:r>
              <a:rPr lang="de-DE" b="0" dirty="0">
                <a:sym typeface="Wingdings" panose="05000000000000000000" pitchFamily="2" charset="2"/>
              </a:rPr>
              <a:t> </a:t>
            </a:r>
            <a:r>
              <a:rPr lang="de-DE" b="0" dirty="0"/>
              <a:t>26.528 Euro für Singles</a:t>
            </a:r>
            <a:br>
              <a:rPr lang="de-DE" b="0" dirty="0"/>
            </a:br>
            <a:r>
              <a:rPr lang="de-DE" b="0" dirty="0">
                <a:sym typeface="Wingdings" panose="05000000000000000000" pitchFamily="2" charset="2"/>
              </a:rPr>
              <a:t> </a:t>
            </a:r>
            <a:r>
              <a:rPr lang="de-DE" b="0" dirty="0"/>
              <a:t>53.056 Euro für Ehepaare</a:t>
            </a:r>
          </a:p>
        </p:txBody>
      </p:sp>
      <p:pic>
        <p:nvPicPr>
          <p:cNvPr id="10" name="Grafik 9">
            <a:extLst>
              <a:ext uri="{FF2B5EF4-FFF2-40B4-BE49-F238E27FC236}">
                <a16:creationId xmlns:a16="http://schemas.microsoft.com/office/drawing/2014/main" id="{6A4DAD97-9CF2-44AE-AF9A-8D1243E62A0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28383" y="316795"/>
            <a:ext cx="798231" cy="355770"/>
          </a:xfrm>
          <a:prstGeom prst="rect">
            <a:avLst/>
          </a:prstGeom>
        </p:spPr>
      </p:pic>
      <p:cxnSp>
        <p:nvCxnSpPr>
          <p:cNvPr id="14" name="Gerade Verbindung mit Pfeil 13">
            <a:extLst>
              <a:ext uri="{FF2B5EF4-FFF2-40B4-BE49-F238E27FC236}">
                <a16:creationId xmlns:a16="http://schemas.microsoft.com/office/drawing/2014/main" id="{CFC9073D-CC41-417C-AE5F-3BB9BF87EF59}"/>
              </a:ext>
            </a:extLst>
          </p:cNvPr>
          <p:cNvCxnSpPr>
            <a:cxnSpLocks/>
          </p:cNvCxnSpPr>
          <p:nvPr/>
        </p:nvCxnSpPr>
        <p:spPr>
          <a:xfrm flipV="1">
            <a:off x="953693" y="2132856"/>
            <a:ext cx="2808312" cy="201622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2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E3B7F-501A-4A60-8560-018FBAAD643B}"/>
              </a:ext>
            </a:extLst>
          </p:cNvPr>
          <p:cNvSpPr>
            <a:spLocks noGrp="1"/>
          </p:cNvSpPr>
          <p:nvPr>
            <p:ph type="title"/>
          </p:nvPr>
        </p:nvSpPr>
        <p:spPr/>
        <p:txBody>
          <a:bodyPr/>
          <a:lstStyle/>
          <a:p>
            <a:r>
              <a:rPr lang="de-DE" dirty="0"/>
              <a:t>Die steuerbegünstigte Einkommensabsicherung </a:t>
            </a:r>
            <a:br>
              <a:rPr lang="de-DE" dirty="0"/>
            </a:br>
            <a:r>
              <a:rPr lang="de-DE" dirty="0"/>
              <a:t>für den Fall der Berufsunfähigkeit.</a:t>
            </a:r>
          </a:p>
        </p:txBody>
      </p:sp>
      <p:sp>
        <p:nvSpPr>
          <p:cNvPr id="3" name="Fußzeilenplatzhalter 2">
            <a:extLst>
              <a:ext uri="{FF2B5EF4-FFF2-40B4-BE49-F238E27FC236}">
                <a16:creationId xmlns:a16="http://schemas.microsoft.com/office/drawing/2014/main" id="{43FF3E0C-0580-4144-B4A5-F491AF7C7799}"/>
              </a:ext>
            </a:extLst>
          </p:cNvPr>
          <p:cNvSpPr>
            <a:spLocks noGrp="1"/>
          </p:cNvSpPr>
          <p:nvPr>
            <p:ph type="ftr" sz="quarter" idx="11"/>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16C9B393-BA87-4615-A57B-09F40FC8B313}"/>
              </a:ext>
            </a:extLst>
          </p:cNvPr>
          <p:cNvSpPr>
            <a:spLocks noGrp="1"/>
          </p:cNvSpPr>
          <p:nvPr>
            <p:ph type="sldNum" sz="quarter" idx="12"/>
          </p:nvPr>
        </p:nvSpPr>
        <p:spPr/>
        <p:txBody>
          <a:bodyPr/>
          <a:lstStyle/>
          <a:p>
            <a:fld id="{7EC6429F-8EBA-4254-B9C8-295228AFE7F1}" type="slidenum">
              <a:rPr lang="de-DE" smtClean="0"/>
              <a:pPr/>
              <a:t>6</a:t>
            </a:fld>
            <a:endParaRPr lang="de-DE" dirty="0"/>
          </a:p>
        </p:txBody>
      </p:sp>
      <p:sp>
        <p:nvSpPr>
          <p:cNvPr id="6" name="Textplatzhalter 5">
            <a:extLst>
              <a:ext uri="{FF2B5EF4-FFF2-40B4-BE49-F238E27FC236}">
                <a16:creationId xmlns:a16="http://schemas.microsoft.com/office/drawing/2014/main" id="{AB65D359-73E0-4AFF-8073-2AB96C4DC5FB}"/>
              </a:ext>
            </a:extLst>
          </p:cNvPr>
          <p:cNvSpPr>
            <a:spLocks noGrp="1"/>
          </p:cNvSpPr>
          <p:nvPr>
            <p:ph type="body" sz="quarter" idx="14"/>
          </p:nvPr>
        </p:nvSpPr>
        <p:spPr/>
        <p:txBody>
          <a:bodyPr/>
          <a:lstStyle/>
          <a:p>
            <a:r>
              <a:rPr lang="de-DE" dirty="0"/>
              <a:t>Die Absicherung der Arbeitskraft mit Steuerförderung.</a:t>
            </a:r>
          </a:p>
        </p:txBody>
      </p:sp>
      <p:sp>
        <p:nvSpPr>
          <p:cNvPr id="7" name="Textplatzhalter 6">
            <a:extLst>
              <a:ext uri="{FF2B5EF4-FFF2-40B4-BE49-F238E27FC236}">
                <a16:creationId xmlns:a16="http://schemas.microsoft.com/office/drawing/2014/main" id="{1580B211-09B2-4D83-B4C8-14BACFBCCB9F}"/>
              </a:ext>
            </a:extLst>
          </p:cNvPr>
          <p:cNvSpPr>
            <a:spLocks noGrp="1"/>
          </p:cNvSpPr>
          <p:nvPr>
            <p:ph type="body" sz="quarter" idx="15"/>
          </p:nvPr>
        </p:nvSpPr>
        <p:spPr/>
        <p:txBody>
          <a:bodyPr/>
          <a:lstStyle/>
          <a:p>
            <a:r>
              <a:rPr lang="de-DE" dirty="0"/>
              <a:t>Alle Angaben ohne Gewähr; Angaben zur Gewinnbeteiligung sind nicht garantiert. Rentenzahlungen aus der Basisrente werden nachgelagert besteuert.</a:t>
            </a:r>
            <a:br>
              <a:rPr lang="de-DE" dirty="0"/>
            </a:br>
            <a:r>
              <a:rPr lang="de-DE" dirty="0"/>
              <a:t>Versicherungskaufmann (ohne Personalverantwortung, 100 % Bürotätigkeit), gesetzlich krankenversichert (1,0 % Zusatzbeitrag), keine weiteren Einkünfte, ohne Kirchensteuer. EGO Top (Einzel), Berufsgruppe A-Top, Bruttoprämie 108,58 EUR mtl., Vertragsbeginn 01.04.2023, Dauer 32 Jahre (Angaben: easy 5.25 / Berechnung v. 17.02.2023). </a:t>
            </a:r>
            <a:r>
              <a:rPr lang="de-DE" dirty="0" err="1"/>
              <a:t>CleverInvest</a:t>
            </a:r>
            <a:r>
              <a:rPr lang="de-DE" dirty="0"/>
              <a:t> Basisrente (Einzel), Berufsgruppe A-Top, </a:t>
            </a:r>
            <a:r>
              <a:rPr lang="de-DE" dirty="0" err="1"/>
              <a:t>kleinsmögl</a:t>
            </a:r>
            <a:r>
              <a:rPr lang="de-DE" dirty="0"/>
              <a:t>. Gesamtbeitrag, Bruttoprämie 187,73 EUR inkl. Haupttarif, Vertragsbeginn 01.04.2023, mögl. Gesamtrente bei 6% Wertentwicklung, Fonds: Amundi Prime Global (Berechnung v. 17.02.2023).</a:t>
            </a:r>
          </a:p>
        </p:txBody>
      </p:sp>
      <p:pic>
        <p:nvPicPr>
          <p:cNvPr id="9" name="Grafik 8">
            <a:extLst>
              <a:ext uri="{FF2B5EF4-FFF2-40B4-BE49-F238E27FC236}">
                <a16:creationId xmlns:a16="http://schemas.microsoft.com/office/drawing/2014/main" id="{B2E561BB-969B-453D-A4B2-0AD76EE1E452}"/>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graphicFrame>
        <p:nvGraphicFramePr>
          <p:cNvPr id="10" name="Group 104">
            <a:extLst>
              <a:ext uri="{FF2B5EF4-FFF2-40B4-BE49-F238E27FC236}">
                <a16:creationId xmlns:a16="http://schemas.microsoft.com/office/drawing/2014/main" id="{F712799D-F609-46BC-AD2E-83F8E4376CC4}"/>
              </a:ext>
            </a:extLst>
          </p:cNvPr>
          <p:cNvGraphicFramePr>
            <a:graphicFrameLocks/>
          </p:cNvGraphicFramePr>
          <p:nvPr>
            <p:extLst>
              <p:ext uri="{D42A27DB-BD31-4B8C-83A1-F6EECF244321}">
                <p14:modId xmlns:p14="http://schemas.microsoft.com/office/powerpoint/2010/main" val="1826155435"/>
              </p:ext>
            </p:extLst>
          </p:nvPr>
        </p:nvGraphicFramePr>
        <p:xfrm>
          <a:off x="323528" y="1772492"/>
          <a:ext cx="8503085" cy="3541022"/>
        </p:xfrm>
        <a:graphic>
          <a:graphicData uri="http://schemas.openxmlformats.org/drawingml/2006/table">
            <a:tbl>
              <a:tblPr/>
              <a:tblGrid>
                <a:gridCol w="2869729">
                  <a:extLst>
                    <a:ext uri="{9D8B030D-6E8A-4147-A177-3AD203B41FA5}">
                      <a16:colId xmlns:a16="http://schemas.microsoft.com/office/drawing/2014/main" val="20004"/>
                    </a:ext>
                  </a:extLst>
                </a:gridCol>
                <a:gridCol w="1301720">
                  <a:extLst>
                    <a:ext uri="{9D8B030D-6E8A-4147-A177-3AD203B41FA5}">
                      <a16:colId xmlns:a16="http://schemas.microsoft.com/office/drawing/2014/main" val="2422670667"/>
                    </a:ext>
                  </a:extLst>
                </a:gridCol>
                <a:gridCol w="116136">
                  <a:extLst>
                    <a:ext uri="{9D8B030D-6E8A-4147-A177-3AD203B41FA5}">
                      <a16:colId xmlns:a16="http://schemas.microsoft.com/office/drawing/2014/main" val="417838388"/>
                    </a:ext>
                  </a:extLst>
                </a:gridCol>
                <a:gridCol w="2913634">
                  <a:extLst>
                    <a:ext uri="{9D8B030D-6E8A-4147-A177-3AD203B41FA5}">
                      <a16:colId xmlns:a16="http://schemas.microsoft.com/office/drawing/2014/main" val="2100963322"/>
                    </a:ext>
                  </a:extLst>
                </a:gridCol>
                <a:gridCol w="1301866">
                  <a:extLst>
                    <a:ext uri="{9D8B030D-6E8A-4147-A177-3AD203B41FA5}">
                      <a16:colId xmlns:a16="http://schemas.microsoft.com/office/drawing/2014/main" val="4294699492"/>
                    </a:ext>
                  </a:extLst>
                </a:gridCol>
              </a:tblGrid>
              <a:tr h="435217">
                <a:tc gridSpan="5">
                  <a:txBody>
                    <a:bodyPr/>
                    <a:lstStyle/>
                    <a:p>
                      <a:pPr marL="0" marR="0" lvl="0" indent="0" algn="l" defTabSz="806450" rtl="0" eaLnBrk="1" fontAlgn="auto" latinLnBrk="0" hangingPunct="1">
                        <a:lnSpc>
                          <a:spcPct val="100000"/>
                        </a:lnSpc>
                        <a:spcBef>
                          <a:spcPts val="0"/>
                        </a:spcBef>
                        <a:spcAft>
                          <a:spcPts val="0"/>
                        </a:spcAft>
                        <a:buClrTx/>
                        <a:buSzTx/>
                        <a:buFontTx/>
                        <a:buNone/>
                        <a:tabLst/>
                        <a:defRPr/>
                      </a:pPr>
                      <a:r>
                        <a:rPr kumimoji="0" lang="de-DE" altLang="de-DE" sz="1200" b="1" i="0" u="none" strike="noStrike" kern="1200" cap="none" spc="0" normalizeH="0" baseline="0" noProof="0" dirty="0">
                          <a:ln>
                            <a:noFill/>
                          </a:ln>
                          <a:solidFill>
                            <a:srgbClr val="333333"/>
                          </a:solidFill>
                          <a:effectLst/>
                          <a:uLnTx/>
                          <a:uFillTx/>
                          <a:latin typeface="+mn-lt"/>
                          <a:ea typeface="Arial Unicode MS" pitchFamily="34" charset="-128"/>
                          <a:cs typeface="+mn-cs"/>
                        </a:rPr>
                        <a:t>Beispiel:  Arbeitnehmer (35 Jahre), ledig, Jahreseinkommen 50.000 EUR </a:t>
                      </a:r>
                    </a:p>
                    <a:p>
                      <a:pPr marL="0" marR="0" lvl="0" indent="0" algn="l" defTabSz="806450" rtl="0" eaLnBrk="1" fontAlgn="auto" latinLnBrk="0" hangingPunct="1">
                        <a:lnSpc>
                          <a:spcPct val="100000"/>
                        </a:lnSpc>
                        <a:spcBef>
                          <a:spcPts val="0"/>
                        </a:spcBef>
                        <a:spcAft>
                          <a:spcPts val="0"/>
                        </a:spcAft>
                        <a:buClrTx/>
                        <a:buSzTx/>
                        <a:buFontTx/>
                        <a:buNone/>
                        <a:tabLst/>
                        <a:defRPr/>
                      </a:pPr>
                      <a:r>
                        <a:rPr kumimoji="0" lang="de-DE" altLang="de-DE" sz="1200" b="1" i="0" u="none" strike="noStrike" kern="1200" cap="none" spc="0" normalizeH="0" baseline="0" noProof="0" dirty="0">
                          <a:ln>
                            <a:noFill/>
                          </a:ln>
                          <a:solidFill>
                            <a:srgbClr val="333333"/>
                          </a:solidFill>
                          <a:effectLst/>
                          <a:uLnTx/>
                          <a:uFillTx/>
                          <a:latin typeface="+mn-lt"/>
                          <a:ea typeface="Arial Unicode MS" pitchFamily="34" charset="-128"/>
                          <a:cs typeface="+mn-cs"/>
                        </a:rPr>
                        <a:t>BU-Rente bis 67 in Höhe von 1.500 EUR monatlich</a:t>
                      </a:r>
                    </a:p>
                  </a:txBody>
                  <a:tcPr marL="54000" marR="54000" marT="27000" marB="270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DEAC7"/>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80877930"/>
                  </a:ext>
                </a:extLst>
              </a:tr>
              <a:tr h="70592">
                <a:tc gridSpan="5">
                  <a:txBody>
                    <a:bodyPr/>
                    <a:lstStyle/>
                    <a:p>
                      <a:endParaRPr lang="de-DE" sz="2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071790772"/>
                  </a:ext>
                </a:extLst>
              </a:tr>
              <a:tr h="506798">
                <a:tc gridSpan="2">
                  <a:txBody>
                    <a:bodyPr/>
                    <a:lstStyle>
                      <a:lvl1pPr eaLnBrk="0" hangingPunct="0">
                        <a:spcBef>
                          <a:spcPct val="100000"/>
                        </a:spcBef>
                        <a:buFont typeface="Arial" charset="0"/>
                        <a:defRPr sz="1400" b="1">
                          <a:solidFill>
                            <a:schemeClr val="tx1"/>
                          </a:solidFill>
                          <a:latin typeface="Arial" charset="0"/>
                        </a:defRPr>
                      </a:lvl1pPr>
                      <a:lvl2pPr marL="742950" indent="-285750" eaLnBrk="0" hangingPunct="0">
                        <a:buClr>
                          <a:srgbClr val="D50018"/>
                        </a:buClr>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spcBef>
                          <a:spcPct val="0"/>
                        </a:spcBef>
                        <a:buFont typeface="Arial" charset="0"/>
                        <a:defRPr sz="1400">
                          <a:solidFill>
                            <a:schemeClr val="tx1"/>
                          </a:solidFill>
                          <a:latin typeface="Arial" charset="0"/>
                        </a:defRPr>
                      </a:lvl4pPr>
                      <a:lvl5pPr marL="2057400" indent="-228600" eaLnBrk="0" hangingPunct="0">
                        <a:spcBef>
                          <a:spcPct val="0"/>
                        </a:spcBef>
                        <a:buFont typeface="Arial" charset="0"/>
                        <a:defRPr sz="1400">
                          <a:solidFill>
                            <a:schemeClr val="tx1"/>
                          </a:solidFill>
                          <a:latin typeface="Arial" charset="0"/>
                        </a:defRPr>
                      </a:lvl5pPr>
                      <a:lvl6pPr marL="2514600" indent="-228600" eaLnBrk="0" fontAlgn="base" hangingPunct="0">
                        <a:spcBef>
                          <a:spcPct val="0"/>
                        </a:spcBef>
                        <a:spcAft>
                          <a:spcPct val="0"/>
                        </a:spcAft>
                        <a:buFont typeface="Arial" charset="0"/>
                        <a:defRPr sz="1400">
                          <a:solidFill>
                            <a:schemeClr val="tx1"/>
                          </a:solidFill>
                          <a:latin typeface="Arial" charset="0"/>
                        </a:defRPr>
                      </a:lvl6pPr>
                      <a:lvl7pPr marL="2971800" indent="-228600" eaLnBrk="0" fontAlgn="base" hangingPunct="0">
                        <a:spcBef>
                          <a:spcPct val="0"/>
                        </a:spcBef>
                        <a:spcAft>
                          <a:spcPct val="0"/>
                        </a:spcAft>
                        <a:buFont typeface="Arial" charset="0"/>
                        <a:defRPr sz="1400">
                          <a:solidFill>
                            <a:schemeClr val="tx1"/>
                          </a:solidFill>
                          <a:latin typeface="Arial" charset="0"/>
                        </a:defRPr>
                      </a:lvl7pPr>
                      <a:lvl8pPr marL="3429000" indent="-228600" eaLnBrk="0" fontAlgn="base" hangingPunct="0">
                        <a:spcBef>
                          <a:spcPct val="0"/>
                        </a:spcBef>
                        <a:spcAft>
                          <a:spcPct val="0"/>
                        </a:spcAft>
                        <a:buFont typeface="Arial" charset="0"/>
                        <a:defRPr sz="1400">
                          <a:solidFill>
                            <a:schemeClr val="tx1"/>
                          </a:solidFill>
                          <a:latin typeface="Arial" charset="0"/>
                        </a:defRPr>
                      </a:lvl8pPr>
                      <a:lvl9pPr marL="3886200" indent="-228600" eaLnBrk="0" fontAlgn="base" hangingPunct="0">
                        <a:spcBef>
                          <a:spcPct val="0"/>
                        </a:spcBef>
                        <a:spcAft>
                          <a:spcPct val="0"/>
                        </a:spcAft>
                        <a:buFont typeface="Arial" charset="0"/>
                        <a:defRPr sz="1400">
                          <a:solidFill>
                            <a:schemeClr val="tx1"/>
                          </a:solidFill>
                          <a:latin typeface="Arial" charset="0"/>
                        </a:defRPr>
                      </a:lvl9p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1" i="0" u="none" strike="noStrike" cap="none" normalizeH="0" baseline="0" noProof="0" dirty="0">
                          <a:ln>
                            <a:noFill/>
                          </a:ln>
                          <a:solidFill>
                            <a:schemeClr val="bg1"/>
                          </a:solidFill>
                          <a:effectLst/>
                          <a:latin typeface="Arial" charset="0"/>
                        </a:rPr>
                        <a:t>Selbstständige Berufsunfähigkeits-</a:t>
                      </a:r>
                      <a:br>
                        <a:rPr kumimoji="0" lang="de-DE" altLang="de-DE" sz="1200" b="1" i="0" u="none" strike="noStrike" cap="none" normalizeH="0" baseline="0" noProof="0" dirty="0">
                          <a:ln>
                            <a:noFill/>
                          </a:ln>
                          <a:solidFill>
                            <a:schemeClr val="bg1"/>
                          </a:solidFill>
                          <a:effectLst/>
                          <a:latin typeface="Arial" charset="0"/>
                        </a:rPr>
                      </a:br>
                      <a:r>
                        <a:rPr kumimoji="0" lang="de-DE" altLang="de-DE" sz="1200" b="1" i="0" u="none" strike="noStrike" cap="none" normalizeH="0" baseline="0" noProof="0" dirty="0" err="1">
                          <a:ln>
                            <a:noFill/>
                          </a:ln>
                          <a:solidFill>
                            <a:schemeClr val="bg1"/>
                          </a:solidFill>
                          <a:effectLst/>
                          <a:latin typeface="Arial" charset="0"/>
                        </a:rPr>
                        <a:t>versicherung</a:t>
                      </a:r>
                      <a:r>
                        <a:rPr kumimoji="0" lang="de-DE" altLang="de-DE" sz="1200" b="1" i="0" u="none" strike="noStrike" cap="none" normalizeH="0" baseline="0" noProof="0" dirty="0">
                          <a:ln>
                            <a:noFill/>
                          </a:ln>
                          <a:solidFill>
                            <a:schemeClr val="bg1"/>
                          </a:solidFill>
                          <a:effectLst/>
                          <a:latin typeface="Arial" charset="0"/>
                        </a:rPr>
                        <a:t> EGO Top</a:t>
                      </a:r>
                    </a:p>
                  </a:txBody>
                  <a:tcPr marL="108000" marR="108000" marT="54000" marB="54000"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9050" cap="flat" cmpd="sng" algn="ctr">
                      <a:no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1" i="0" u="none" strike="noStrike" cap="none" normalizeH="0" baseline="0" noProof="0" dirty="0">
                        <a:ln>
                          <a:noFill/>
                        </a:ln>
                        <a:solidFill>
                          <a:schemeClr val="bg1"/>
                        </a:solidFill>
                        <a:effectLst/>
                        <a:latin typeface="Arial" charset="0"/>
                      </a:endParaRPr>
                    </a:p>
                  </a:txBody>
                  <a:tcPr marL="0" marR="0" marT="0" marB="0"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905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1" i="0" u="none" strike="noStrike" cap="none" normalizeH="0" baseline="0" noProof="0" dirty="0" err="1">
                          <a:ln>
                            <a:noFill/>
                          </a:ln>
                          <a:solidFill>
                            <a:schemeClr val="bg1"/>
                          </a:solidFill>
                          <a:effectLst/>
                          <a:latin typeface="Arial" charset="0"/>
                        </a:rPr>
                        <a:t>CleverInvest</a:t>
                      </a:r>
                      <a:r>
                        <a:rPr kumimoji="0" lang="de-DE" altLang="de-DE" sz="1200" b="1" i="0" u="none" strike="noStrike" cap="none" normalizeH="0" baseline="0" noProof="0" dirty="0">
                          <a:ln>
                            <a:noFill/>
                          </a:ln>
                          <a:solidFill>
                            <a:schemeClr val="bg1"/>
                          </a:solidFill>
                          <a:effectLst/>
                          <a:latin typeface="Arial" charset="0"/>
                        </a:rPr>
                        <a:t> Basisrente mit </a:t>
                      </a:r>
                      <a:br>
                        <a:rPr kumimoji="0" lang="de-DE" altLang="de-DE" sz="1200" b="1" i="0" u="none" strike="noStrike" cap="none" normalizeH="0" baseline="0" noProof="0" dirty="0">
                          <a:ln>
                            <a:noFill/>
                          </a:ln>
                          <a:solidFill>
                            <a:schemeClr val="bg1"/>
                          </a:solidFill>
                          <a:effectLst/>
                          <a:latin typeface="Arial" charset="0"/>
                        </a:rPr>
                      </a:br>
                      <a:r>
                        <a:rPr kumimoji="0" lang="de-DE" altLang="de-DE" sz="1200" b="1" i="0" u="none" strike="noStrike" cap="none" normalizeH="0" baseline="0" noProof="0" dirty="0">
                          <a:ln>
                            <a:noFill/>
                          </a:ln>
                          <a:solidFill>
                            <a:schemeClr val="bg1"/>
                          </a:solidFill>
                          <a:effectLst/>
                          <a:latin typeface="Arial" charset="0"/>
                        </a:rPr>
                        <a:t>ergänzender Berufsunfähigkeitsrente</a:t>
                      </a:r>
                    </a:p>
                  </a:txBody>
                  <a:tcPr marL="108000" marR="108000" marT="54000" marB="54000"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extLst>
                  <a:ext uri="{0D108BD9-81ED-4DB2-BD59-A6C34878D82A}">
                    <a16:rowId xmlns:a16="http://schemas.microsoft.com/office/drawing/2014/main" val="10006"/>
                  </a:ext>
                </a:extLst>
              </a:tr>
              <a:tr h="537272">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Monatsbeitrag</a:t>
                      </a:r>
                      <a:br>
                        <a:rPr kumimoji="0" lang="de-DE" altLang="de-DE" sz="1200" b="0" i="0" u="none" strike="noStrike" cap="none" normalizeH="0" baseline="0" noProof="0" dirty="0">
                          <a:ln>
                            <a:noFill/>
                          </a:ln>
                          <a:solidFill>
                            <a:schemeClr val="tx1"/>
                          </a:solidFill>
                          <a:effectLst/>
                          <a:latin typeface="Arial" charset="0"/>
                        </a:rPr>
                      </a:br>
                      <a:r>
                        <a:rPr kumimoji="0" lang="de-DE" altLang="de-DE" sz="800" b="0" i="0" u="none" strike="noStrike" cap="none" normalizeH="0" baseline="0" noProof="0" dirty="0">
                          <a:ln>
                            <a:noFill/>
                          </a:ln>
                          <a:solidFill>
                            <a:schemeClr val="tx1"/>
                          </a:solidFill>
                          <a:effectLst/>
                          <a:latin typeface="Arial" charset="0"/>
                        </a:rPr>
                        <a:t>(nach Gewinnanrechnung)</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81,43 EUR</a:t>
                      </a:r>
                    </a:p>
                  </a:txBody>
                  <a:tcPr marL="108000" marR="108000" marT="27000" marB="27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Gesamtbeitrag monatlich</a:t>
                      </a:r>
                      <a:br>
                        <a:rPr kumimoji="0" lang="de-DE" altLang="de-DE" sz="1200" b="0" i="0" u="none" strike="noStrike" cap="none" normalizeH="0" baseline="0" noProof="0" dirty="0">
                          <a:ln>
                            <a:noFill/>
                          </a:ln>
                          <a:solidFill>
                            <a:schemeClr val="tx1"/>
                          </a:solidFill>
                          <a:effectLst/>
                          <a:latin typeface="Arial" charset="0"/>
                        </a:rPr>
                      </a:br>
                      <a:r>
                        <a:rPr kumimoji="0" lang="de-DE" altLang="de-DE" sz="800" b="0" i="0" u="none" strike="noStrike" cap="none" normalizeH="0" baseline="0" noProof="0" dirty="0">
                          <a:ln>
                            <a:noFill/>
                          </a:ln>
                          <a:solidFill>
                            <a:schemeClr val="tx1"/>
                          </a:solidFill>
                          <a:effectLst/>
                          <a:latin typeface="Arial" charset="0"/>
                        </a:rPr>
                        <a:t>(vor Steuer, nach Gewinnanrechnung)</a:t>
                      </a:r>
                    </a:p>
                  </a:txBody>
                  <a:tcPr marL="108000" marR="108000" marT="27000" marB="27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159,87 EUR</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22213798"/>
                  </a:ext>
                </a:extLst>
              </a:tr>
              <a:tr h="253399">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Steuerersparnis in 2023</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CCEBD6"/>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0,00 EUR</a:t>
                      </a:r>
                    </a:p>
                  </a:txBody>
                  <a:tcPr marL="108000" marR="108000" marT="27000" marB="27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Mögliche Steuerersparnis für 2023</a:t>
                      </a:r>
                    </a:p>
                  </a:txBody>
                  <a:tcPr marL="108000" marR="108000" marT="27000" marB="27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CCEBD6"/>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50,75 EUR</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53192121"/>
                  </a:ext>
                </a:extLst>
              </a:tr>
              <a:tr h="253399">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Beitrag nach Steuer</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81,43 EUR</a:t>
                      </a:r>
                    </a:p>
                  </a:txBody>
                  <a:tcPr marL="108000" marR="108000" marT="27000" marB="27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Monatsbeitrag nach Steuer</a:t>
                      </a:r>
                    </a:p>
                  </a:txBody>
                  <a:tcPr marL="108000" marR="108000" marT="27000" marB="27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109,12 EUR</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15122390"/>
                  </a:ext>
                </a:extLst>
              </a:tr>
              <a:tr h="253399">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Förderquote in 2023</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CCEBD6"/>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0,00 %</a:t>
                      </a:r>
                    </a:p>
                  </a:txBody>
                  <a:tcPr marL="108000" marR="108000" marT="27000" marB="27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Förderquote  2023</a:t>
                      </a:r>
                    </a:p>
                  </a:txBody>
                  <a:tcPr marL="108000" marR="108000" marT="27000" marB="27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CCEBD6"/>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32 %</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415740"/>
                  </a:ext>
                </a:extLst>
              </a:tr>
              <a:tr h="578617">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108000" marR="108000" marT="27000" marB="27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Mögliche Gesamtrente </a:t>
                      </a:r>
                      <a:br>
                        <a:rPr kumimoji="0" lang="de-DE" altLang="de-DE" sz="1200" b="0" i="0" u="none" strike="noStrike" cap="none" normalizeH="0" baseline="0" noProof="0" dirty="0">
                          <a:ln>
                            <a:noFill/>
                          </a:ln>
                          <a:solidFill>
                            <a:schemeClr val="tx1"/>
                          </a:solidFill>
                          <a:effectLst/>
                          <a:latin typeface="Arial" charset="0"/>
                        </a:rPr>
                      </a:br>
                      <a:r>
                        <a:rPr kumimoji="0" lang="de-DE" altLang="de-DE" sz="1200" b="0" i="0" u="none" strike="noStrike" cap="none" normalizeH="0" baseline="0" noProof="0" dirty="0">
                          <a:ln>
                            <a:noFill/>
                          </a:ln>
                          <a:solidFill>
                            <a:schemeClr val="tx1"/>
                          </a:solidFill>
                          <a:effectLst/>
                          <a:latin typeface="Arial" charset="0"/>
                        </a:rPr>
                        <a:t>ab 67 monatlich  </a:t>
                      </a:r>
                      <a:br>
                        <a:rPr kumimoji="0" lang="de-DE" altLang="de-DE" sz="1200" b="0" i="0" u="none" strike="noStrike" cap="none" normalizeH="0" baseline="0" noProof="0" dirty="0">
                          <a:ln>
                            <a:noFill/>
                          </a:ln>
                          <a:solidFill>
                            <a:schemeClr val="tx1"/>
                          </a:solidFill>
                          <a:effectLst/>
                          <a:latin typeface="Arial" charset="0"/>
                        </a:rPr>
                      </a:br>
                      <a:r>
                        <a:rPr kumimoji="0" lang="de-DE" altLang="de-DE" sz="800" b="0" i="0" u="none" strike="noStrike" cap="none" normalizeH="0" baseline="0" noProof="0" dirty="0">
                          <a:ln>
                            <a:noFill/>
                          </a:ln>
                          <a:solidFill>
                            <a:schemeClr val="tx1"/>
                          </a:solidFill>
                          <a:effectLst/>
                          <a:latin typeface="Arial" charset="0"/>
                        </a:rPr>
                        <a:t>(vor Steuer, Teildynamik)</a:t>
                      </a:r>
                      <a:endParaRPr kumimoji="0" lang="de-DE" altLang="de-DE" sz="1200" b="0" i="0" u="none" strike="noStrike" cap="none" normalizeH="0" baseline="0" noProof="0" dirty="0">
                        <a:ln>
                          <a:noFill/>
                        </a:ln>
                        <a:solidFill>
                          <a:schemeClr val="tx1"/>
                        </a:solidFill>
                        <a:effectLst/>
                        <a:latin typeface="Arial" charset="0"/>
                      </a:endParaRPr>
                    </a:p>
                  </a:txBody>
                  <a:tcPr marL="108000" marR="108000" marT="27000" marB="27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256,30 EUR</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76207749"/>
                  </a:ext>
                </a:extLst>
              </a:tr>
              <a:tr h="35296">
                <a:tc gridSpan="5">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endParaRPr kumimoji="0" lang="de-DE" altLang="de-DE" sz="2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8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8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endParaRPr kumimoji="0" lang="de-DE" altLang="de-DE" sz="800" b="0" i="0" u="none" strike="noStrike" cap="none" normalizeH="0" baseline="0" noProof="0" dirty="0">
                        <a:ln>
                          <a:noFill/>
                        </a:ln>
                        <a:solidFill>
                          <a:schemeClr val="tx1"/>
                        </a:solidFill>
                        <a:effectLst/>
                        <a:latin typeface="Arial" charset="0"/>
                      </a:endParaRPr>
                    </a:p>
                  </a:txBody>
                  <a:tcPr marL="0" marR="0" marT="0" marB="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8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16420791"/>
                  </a:ext>
                </a:extLst>
              </a:tr>
              <a:tr h="617033">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108000" marR="108000" marT="27000" marB="27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bg1"/>
                          </a:solidFill>
                          <a:effectLst/>
                          <a:latin typeface="Arial" charset="0"/>
                        </a:rPr>
                        <a:t>Dank staatlicher Förderung:</a:t>
                      </a:r>
                      <a:br>
                        <a:rPr kumimoji="0" lang="de-DE" altLang="de-DE" sz="1200" b="0" i="0" u="none" strike="noStrike" cap="none" normalizeH="0" baseline="0" noProof="0" dirty="0">
                          <a:ln>
                            <a:noFill/>
                          </a:ln>
                          <a:solidFill>
                            <a:schemeClr val="bg1"/>
                          </a:solidFill>
                          <a:effectLst/>
                          <a:latin typeface="Arial" charset="0"/>
                        </a:rPr>
                      </a:br>
                      <a:r>
                        <a:rPr kumimoji="0" lang="de-DE" altLang="de-DE" sz="1200" b="1" i="0" u="none" strike="noStrike" cap="none" normalizeH="0" baseline="0" noProof="0" dirty="0">
                          <a:ln>
                            <a:noFill/>
                          </a:ln>
                          <a:solidFill>
                            <a:schemeClr val="bg1"/>
                          </a:solidFill>
                          <a:effectLst/>
                          <a:latin typeface="Arial" charset="0"/>
                        </a:rPr>
                        <a:t>Für nicht mal 30 EUR (2022) Mehrprämie </a:t>
                      </a:r>
                      <a:br>
                        <a:rPr kumimoji="0" lang="de-DE" altLang="de-DE" sz="1200" b="1" i="0" u="none" strike="noStrike" cap="none" normalizeH="0" baseline="0" noProof="0" dirty="0">
                          <a:ln>
                            <a:noFill/>
                          </a:ln>
                          <a:solidFill>
                            <a:schemeClr val="bg1"/>
                          </a:solidFill>
                          <a:effectLst/>
                          <a:latin typeface="Arial" charset="0"/>
                        </a:rPr>
                      </a:br>
                      <a:r>
                        <a:rPr kumimoji="0" lang="de-DE" altLang="de-DE" sz="1200" b="1" i="0" u="none" strike="noStrike" cap="none" normalizeH="0" baseline="0" noProof="0" dirty="0">
                          <a:ln>
                            <a:noFill/>
                          </a:ln>
                          <a:solidFill>
                            <a:schemeClr val="bg1"/>
                          </a:solidFill>
                          <a:effectLst/>
                          <a:latin typeface="Arial" charset="0"/>
                        </a:rPr>
                        <a:t>bis zu ca. 250 EUR brutto mehr Geld im Alter!</a:t>
                      </a:r>
                    </a:p>
                  </a:txBody>
                  <a:tcPr marL="108000" marR="108000" marT="27000" marB="27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400" b="0" i="0" u="none" strike="noStrike" cap="none" normalizeH="0" baseline="0" noProof="0" dirty="0">
                        <a:ln>
                          <a:noFill/>
                        </a:ln>
                        <a:solidFill>
                          <a:schemeClr val="tx1"/>
                        </a:solidFill>
                        <a:effectLst/>
                        <a:latin typeface="Arial" charset="0"/>
                      </a:endParaRPr>
                    </a:p>
                  </a:txBody>
                  <a:tcPr marL="144000" marR="144000" marT="36000" marB="36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77687895"/>
                  </a:ext>
                </a:extLst>
              </a:tr>
            </a:tbl>
          </a:graphicData>
        </a:graphic>
      </p:graphicFrame>
      <p:grpSp>
        <p:nvGrpSpPr>
          <p:cNvPr id="11" name="Gruppieren 10">
            <a:extLst>
              <a:ext uri="{FF2B5EF4-FFF2-40B4-BE49-F238E27FC236}">
                <a16:creationId xmlns:a16="http://schemas.microsoft.com/office/drawing/2014/main" id="{89DEBC04-C2B9-4BB3-88D4-F38825E02708}"/>
              </a:ext>
            </a:extLst>
          </p:cNvPr>
          <p:cNvGrpSpPr/>
          <p:nvPr/>
        </p:nvGrpSpPr>
        <p:grpSpPr>
          <a:xfrm>
            <a:off x="8030954" y="1412776"/>
            <a:ext cx="1255002" cy="1215000"/>
            <a:chOff x="10207894" y="1051940"/>
            <a:chExt cx="1673336" cy="1620000"/>
          </a:xfrm>
        </p:grpSpPr>
        <p:sp>
          <p:nvSpPr>
            <p:cNvPr id="12" name="Oval 11">
              <a:extLst>
                <a:ext uri="{FF2B5EF4-FFF2-40B4-BE49-F238E27FC236}">
                  <a16:creationId xmlns:a16="http://schemas.microsoft.com/office/drawing/2014/main" id="{8C94ED54-A227-4269-A567-C34DD80A978C}"/>
                </a:ext>
              </a:extLst>
            </p:cNvPr>
            <p:cNvSpPr/>
            <p:nvPr/>
          </p:nvSpPr>
          <p:spPr>
            <a:xfrm rot="617403">
              <a:off x="10234166" y="1051940"/>
              <a:ext cx="1620000" cy="1620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algn="ctr">
                <a:lnSpc>
                  <a:spcPct val="104000"/>
                </a:lnSpc>
                <a:spcBef>
                  <a:spcPts val="450"/>
                </a:spcBef>
              </a:pPr>
              <a:endParaRPr lang="de-DE" sz="1200" b="1" dirty="0"/>
            </a:p>
          </p:txBody>
        </p:sp>
        <p:sp>
          <p:nvSpPr>
            <p:cNvPr id="13" name="Textfeld 12">
              <a:extLst>
                <a:ext uri="{FF2B5EF4-FFF2-40B4-BE49-F238E27FC236}">
                  <a16:creationId xmlns:a16="http://schemas.microsoft.com/office/drawing/2014/main" id="{6304319B-161C-40BD-991D-D9AE63A2CEA4}"/>
                </a:ext>
              </a:extLst>
            </p:cNvPr>
            <p:cNvSpPr txBox="1"/>
            <p:nvPr/>
          </p:nvSpPr>
          <p:spPr>
            <a:xfrm rot="677238">
              <a:off x="10207894" y="1498683"/>
              <a:ext cx="1673336" cy="769441"/>
            </a:xfrm>
            <a:prstGeom prst="rect">
              <a:avLst/>
            </a:prstGeom>
            <a:noFill/>
          </p:spPr>
          <p:txBody>
            <a:bodyPr wrap="square">
              <a:spAutoFit/>
            </a:bodyPr>
            <a:lstStyle/>
            <a:p>
              <a:pPr algn="ctr" defTabSz="685800">
                <a:spcBef>
                  <a:spcPts val="450"/>
                </a:spcBef>
                <a:defRPr/>
              </a:pPr>
              <a:r>
                <a:rPr lang="de-DE" sz="1050" b="1" dirty="0">
                  <a:solidFill>
                    <a:prstClr val="white"/>
                  </a:solidFill>
                  <a:latin typeface="Arial"/>
                </a:rPr>
                <a:t>Staatlicher „Zuschuss“</a:t>
              </a:r>
              <a:br>
                <a:rPr lang="de-DE" sz="1050" b="1" dirty="0">
                  <a:solidFill>
                    <a:prstClr val="white"/>
                  </a:solidFill>
                  <a:latin typeface="Arial"/>
                </a:rPr>
              </a:br>
              <a:r>
                <a:rPr lang="de-DE" sz="1050" b="1" dirty="0">
                  <a:solidFill>
                    <a:prstClr val="white"/>
                  </a:solidFill>
                  <a:latin typeface="Arial"/>
                </a:rPr>
                <a:t>von rd. 32 %</a:t>
              </a:r>
            </a:p>
          </p:txBody>
        </p:sp>
      </p:grpSp>
    </p:spTree>
    <p:extLst>
      <p:ext uri="{BB962C8B-B14F-4D97-AF65-F5344CB8AC3E}">
        <p14:creationId xmlns:p14="http://schemas.microsoft.com/office/powerpoint/2010/main" val="24714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4485121-0AEA-4096-8E34-0EA0F0B999C3}"/>
              </a:ext>
            </a:extLst>
          </p:cNvPr>
          <p:cNvSpPr>
            <a:spLocks noGrp="1"/>
          </p:cNvSpPr>
          <p:nvPr>
            <p:ph type="title"/>
          </p:nvPr>
        </p:nvSpPr>
        <p:spPr/>
        <p:txBody>
          <a:bodyPr/>
          <a:lstStyle/>
          <a:p>
            <a:r>
              <a:rPr lang="de-DE" dirty="0"/>
              <a:t>Einkommensschutz über die Basis-Rente: </a:t>
            </a:r>
            <a:br>
              <a:rPr lang="de-DE" dirty="0"/>
            </a:br>
            <a:r>
              <a:rPr lang="de-DE" dirty="0"/>
              <a:t>mit </a:t>
            </a:r>
            <a:r>
              <a:rPr lang="de-DE"/>
              <a:t>Steuer-Spar-Effekt.</a:t>
            </a:r>
            <a:endParaRPr lang="de-DE" dirty="0"/>
          </a:p>
        </p:txBody>
      </p:sp>
      <p:sp>
        <p:nvSpPr>
          <p:cNvPr id="35" name="Text Placeholder 34">
            <a:extLst>
              <a:ext uri="{FF2B5EF4-FFF2-40B4-BE49-F238E27FC236}">
                <a16:creationId xmlns:a16="http://schemas.microsoft.com/office/drawing/2014/main" id="{4CA4C9A2-B1DD-4880-B4C4-1A39E59E479C}"/>
              </a:ext>
            </a:extLst>
          </p:cNvPr>
          <p:cNvSpPr>
            <a:spLocks noGrp="1"/>
          </p:cNvSpPr>
          <p:nvPr>
            <p:ph type="body" sz="quarter" idx="13"/>
          </p:nvPr>
        </p:nvSpPr>
        <p:spPr>
          <a:xfrm>
            <a:off x="251520" y="1808820"/>
            <a:ext cx="8640000" cy="226800"/>
          </a:xfrm>
        </p:spPr>
        <p:txBody>
          <a:bodyPr/>
          <a:lstStyle/>
          <a:p>
            <a:r>
              <a:rPr lang="de-DE" dirty="0"/>
              <a:t>So funktioniert die Einkommensabsicherung über die Basisrente. </a:t>
            </a:r>
            <a:r>
              <a:rPr lang="de-DE" b="0" dirty="0"/>
              <a:t>Ein Fallbeispiel – ohne und mit Steuerförderung.</a:t>
            </a:r>
          </a:p>
        </p:txBody>
      </p:sp>
      <p:graphicFrame>
        <p:nvGraphicFramePr>
          <p:cNvPr id="5" name="Group 104">
            <a:extLst>
              <a:ext uri="{FF2B5EF4-FFF2-40B4-BE49-F238E27FC236}">
                <a16:creationId xmlns:a16="http://schemas.microsoft.com/office/drawing/2014/main" id="{457B5AF7-933B-4131-B68E-878B4BA5AFDE}"/>
              </a:ext>
            </a:extLst>
          </p:cNvPr>
          <p:cNvGraphicFramePr>
            <a:graphicFrameLocks/>
          </p:cNvGraphicFramePr>
          <p:nvPr>
            <p:extLst>
              <p:ext uri="{D42A27DB-BD31-4B8C-83A1-F6EECF244321}">
                <p14:modId xmlns:p14="http://schemas.microsoft.com/office/powerpoint/2010/main" val="3176064608"/>
              </p:ext>
            </p:extLst>
          </p:nvPr>
        </p:nvGraphicFramePr>
        <p:xfrm>
          <a:off x="251520" y="2241687"/>
          <a:ext cx="8640000" cy="2445900"/>
        </p:xfrm>
        <a:graphic>
          <a:graphicData uri="http://schemas.openxmlformats.org/drawingml/2006/table">
            <a:tbl>
              <a:tblPr/>
              <a:tblGrid>
                <a:gridCol w="2889000">
                  <a:extLst>
                    <a:ext uri="{9D8B030D-6E8A-4147-A177-3AD203B41FA5}">
                      <a16:colId xmlns:a16="http://schemas.microsoft.com/office/drawing/2014/main" val="20004"/>
                    </a:ext>
                  </a:extLst>
                </a:gridCol>
                <a:gridCol w="982800">
                  <a:extLst>
                    <a:ext uri="{9D8B030D-6E8A-4147-A177-3AD203B41FA5}">
                      <a16:colId xmlns:a16="http://schemas.microsoft.com/office/drawing/2014/main" val="2422670667"/>
                    </a:ext>
                  </a:extLst>
                </a:gridCol>
                <a:gridCol w="110700">
                  <a:extLst>
                    <a:ext uri="{9D8B030D-6E8A-4147-A177-3AD203B41FA5}">
                      <a16:colId xmlns:a16="http://schemas.microsoft.com/office/drawing/2014/main" val="417838388"/>
                    </a:ext>
                  </a:extLst>
                </a:gridCol>
                <a:gridCol w="3674700">
                  <a:extLst>
                    <a:ext uri="{9D8B030D-6E8A-4147-A177-3AD203B41FA5}">
                      <a16:colId xmlns:a16="http://schemas.microsoft.com/office/drawing/2014/main" val="2100963322"/>
                    </a:ext>
                  </a:extLst>
                </a:gridCol>
                <a:gridCol w="982800">
                  <a:extLst>
                    <a:ext uri="{9D8B030D-6E8A-4147-A177-3AD203B41FA5}">
                      <a16:colId xmlns:a16="http://schemas.microsoft.com/office/drawing/2014/main" val="4294699492"/>
                    </a:ext>
                  </a:extLst>
                </a:gridCol>
              </a:tblGrid>
              <a:tr h="405000">
                <a:tc gridSpan="5">
                  <a:txBody>
                    <a:bodyPr/>
                    <a:lstStyle/>
                    <a:p>
                      <a:pPr marL="0" marR="0" lvl="0" indent="0" algn="l" defTabSz="806450" rtl="0" eaLnBrk="1" fontAlgn="auto" latinLnBrk="0" hangingPunct="1">
                        <a:lnSpc>
                          <a:spcPct val="100000"/>
                        </a:lnSpc>
                        <a:spcBef>
                          <a:spcPts val="0"/>
                        </a:spcBef>
                        <a:spcAft>
                          <a:spcPts val="0"/>
                        </a:spcAft>
                        <a:buClrTx/>
                        <a:buSzTx/>
                        <a:buFontTx/>
                        <a:buNone/>
                        <a:tabLst/>
                        <a:defRPr/>
                      </a:pPr>
                      <a:r>
                        <a:rPr kumimoji="0" lang="de-DE" altLang="de-DE" sz="1100" b="1" i="0" u="none" strike="noStrike" kern="1200" cap="none" spc="0" normalizeH="0" baseline="0" noProof="0" dirty="0">
                          <a:ln>
                            <a:noFill/>
                          </a:ln>
                          <a:solidFill>
                            <a:schemeClr val="tx1"/>
                          </a:solidFill>
                          <a:effectLst/>
                          <a:uLnTx/>
                          <a:uFillTx/>
                          <a:latin typeface="+mn-lt"/>
                          <a:ea typeface="Arial Unicode MS" pitchFamily="34" charset="-128"/>
                          <a:cs typeface="+mn-cs"/>
                        </a:rPr>
                        <a:t>Beispiel: </a:t>
                      </a:r>
                      <a:r>
                        <a:rPr kumimoji="0" lang="de-DE" altLang="de-DE" sz="1100" b="0" i="0" u="none" strike="noStrike" kern="1200" cap="none" spc="0" normalizeH="0" baseline="0" noProof="0" dirty="0">
                          <a:ln>
                            <a:noFill/>
                          </a:ln>
                          <a:solidFill>
                            <a:schemeClr val="tx1"/>
                          </a:solidFill>
                          <a:effectLst/>
                          <a:uLnTx/>
                          <a:uFillTx/>
                          <a:latin typeface="+mn-lt"/>
                          <a:ea typeface="Arial Unicode MS" pitchFamily="34" charset="-128"/>
                          <a:cs typeface="+mn-cs"/>
                        </a:rPr>
                        <a:t>Udo Mustermann (35 Jahre), ledig, Arbeitnehmer, </a:t>
                      </a:r>
                      <a:br>
                        <a:rPr kumimoji="0" lang="de-DE" altLang="de-DE" sz="1100" b="0" i="0" u="none" strike="noStrike" kern="1200" cap="none" spc="0" normalizeH="0" baseline="0" noProof="0" dirty="0">
                          <a:ln>
                            <a:noFill/>
                          </a:ln>
                          <a:solidFill>
                            <a:schemeClr val="tx1"/>
                          </a:solidFill>
                          <a:effectLst/>
                          <a:uLnTx/>
                          <a:uFillTx/>
                          <a:latin typeface="+mn-lt"/>
                          <a:ea typeface="Arial Unicode MS" pitchFamily="34" charset="-128"/>
                          <a:cs typeface="+mn-cs"/>
                        </a:rPr>
                      </a:br>
                      <a:r>
                        <a:rPr kumimoji="0" lang="de-DE" altLang="de-DE" sz="1100" b="0" i="0" u="none" strike="noStrike" kern="1200" cap="none" spc="0" normalizeH="0" baseline="0" noProof="0" dirty="0">
                          <a:ln>
                            <a:noFill/>
                          </a:ln>
                          <a:solidFill>
                            <a:schemeClr val="tx1"/>
                          </a:solidFill>
                          <a:effectLst/>
                          <a:uLnTx/>
                          <a:uFillTx/>
                          <a:latin typeface="+mn-lt"/>
                          <a:ea typeface="Arial Unicode MS" pitchFamily="34" charset="-128"/>
                          <a:cs typeface="+mn-cs"/>
                        </a:rPr>
                        <a:t>Jahreseinkommen 54.000 Euro brutto, BU-Rente bis 67 Jahre in Höhe von 2.000 Euro monatlich</a:t>
                      </a:r>
                    </a:p>
                  </a:txBody>
                  <a:tcPr marL="54000" marR="54000" marT="27000" marB="270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80877930"/>
                  </a:ext>
                </a:extLst>
              </a:tr>
              <a:tr h="270000">
                <a:tc gridSpan="5">
                  <a:txBody>
                    <a:bodyPr/>
                    <a:lstStyle/>
                    <a:p>
                      <a:endParaRPr lang="de-DE" sz="6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071790772"/>
                  </a:ext>
                </a:extLst>
              </a:tr>
              <a:tr h="324000">
                <a:tc gridSpan="2">
                  <a:txBody>
                    <a:bodyPr/>
                    <a:lstStyle>
                      <a:lvl1pPr eaLnBrk="0" hangingPunct="0">
                        <a:spcBef>
                          <a:spcPct val="100000"/>
                        </a:spcBef>
                        <a:buFont typeface="Arial" charset="0"/>
                        <a:defRPr sz="1400" b="1">
                          <a:solidFill>
                            <a:schemeClr val="tx1"/>
                          </a:solidFill>
                          <a:latin typeface="Arial" charset="0"/>
                        </a:defRPr>
                      </a:lvl1pPr>
                      <a:lvl2pPr marL="742950" indent="-285750" eaLnBrk="0" hangingPunct="0">
                        <a:buClr>
                          <a:srgbClr val="D50018"/>
                        </a:buClr>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spcBef>
                          <a:spcPct val="0"/>
                        </a:spcBef>
                        <a:buFont typeface="Arial" charset="0"/>
                        <a:defRPr sz="1400">
                          <a:solidFill>
                            <a:schemeClr val="tx1"/>
                          </a:solidFill>
                          <a:latin typeface="Arial" charset="0"/>
                        </a:defRPr>
                      </a:lvl4pPr>
                      <a:lvl5pPr marL="2057400" indent="-228600" eaLnBrk="0" hangingPunct="0">
                        <a:spcBef>
                          <a:spcPct val="0"/>
                        </a:spcBef>
                        <a:buFont typeface="Arial" charset="0"/>
                        <a:defRPr sz="1400">
                          <a:solidFill>
                            <a:schemeClr val="tx1"/>
                          </a:solidFill>
                          <a:latin typeface="Arial" charset="0"/>
                        </a:defRPr>
                      </a:lvl5pPr>
                      <a:lvl6pPr marL="2514600" indent="-228600" eaLnBrk="0" fontAlgn="base" hangingPunct="0">
                        <a:spcBef>
                          <a:spcPct val="0"/>
                        </a:spcBef>
                        <a:spcAft>
                          <a:spcPct val="0"/>
                        </a:spcAft>
                        <a:buFont typeface="Arial" charset="0"/>
                        <a:defRPr sz="1400">
                          <a:solidFill>
                            <a:schemeClr val="tx1"/>
                          </a:solidFill>
                          <a:latin typeface="Arial" charset="0"/>
                        </a:defRPr>
                      </a:lvl6pPr>
                      <a:lvl7pPr marL="2971800" indent="-228600" eaLnBrk="0" fontAlgn="base" hangingPunct="0">
                        <a:spcBef>
                          <a:spcPct val="0"/>
                        </a:spcBef>
                        <a:spcAft>
                          <a:spcPct val="0"/>
                        </a:spcAft>
                        <a:buFont typeface="Arial" charset="0"/>
                        <a:defRPr sz="1400">
                          <a:solidFill>
                            <a:schemeClr val="tx1"/>
                          </a:solidFill>
                          <a:latin typeface="Arial" charset="0"/>
                        </a:defRPr>
                      </a:lvl7pPr>
                      <a:lvl8pPr marL="3429000" indent="-228600" eaLnBrk="0" fontAlgn="base" hangingPunct="0">
                        <a:spcBef>
                          <a:spcPct val="0"/>
                        </a:spcBef>
                        <a:spcAft>
                          <a:spcPct val="0"/>
                        </a:spcAft>
                        <a:buFont typeface="Arial" charset="0"/>
                        <a:defRPr sz="1400">
                          <a:solidFill>
                            <a:schemeClr val="tx1"/>
                          </a:solidFill>
                          <a:latin typeface="Arial" charset="0"/>
                        </a:defRPr>
                      </a:lvl8pPr>
                      <a:lvl9pPr marL="3886200" indent="-228600" eaLnBrk="0" fontAlgn="base" hangingPunct="0">
                        <a:spcBef>
                          <a:spcPct val="0"/>
                        </a:spcBef>
                        <a:spcAft>
                          <a:spcPct val="0"/>
                        </a:spcAft>
                        <a:buFont typeface="Arial" charset="0"/>
                        <a:defRPr sz="1400">
                          <a:solidFill>
                            <a:schemeClr val="tx1"/>
                          </a:solidFill>
                          <a:latin typeface="Arial" charset="0"/>
                        </a:defRPr>
                      </a:lvl9p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1" i="0" u="none" strike="noStrike" cap="none" normalizeH="0" baseline="0" noProof="0" dirty="0">
                          <a:ln>
                            <a:noFill/>
                          </a:ln>
                          <a:solidFill>
                            <a:schemeClr val="bg1"/>
                          </a:solidFill>
                          <a:effectLst/>
                          <a:latin typeface="Arial" charset="0"/>
                        </a:rPr>
                        <a:t>Selbständige Berufsunfähigkeitsversicherung EGO Top</a:t>
                      </a:r>
                    </a:p>
                  </a:txBody>
                  <a:tcPr marL="54000" marR="108000" marT="54000" marB="54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endParaRPr kumimoji="0" lang="de-DE" altLang="de-DE" sz="1100" b="1" i="0" u="none" strike="noStrike" cap="none" normalizeH="0" baseline="0" noProof="0" dirty="0">
                        <a:ln>
                          <a:noFill/>
                        </a:ln>
                        <a:solidFill>
                          <a:schemeClr val="bg1"/>
                        </a:solidFill>
                        <a:effectLst/>
                        <a:latin typeface="Arial" charset="0"/>
                      </a:endParaRPr>
                    </a:p>
                  </a:txBody>
                  <a:tcPr marL="5400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6350" cap="flat" cmpd="sng" algn="ctr">
                      <a:solidFill>
                        <a:schemeClr val="bg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1" i="0" u="none" strike="noStrike" cap="none" normalizeH="0" baseline="0" noProof="0" dirty="0" err="1">
                          <a:ln>
                            <a:noFill/>
                          </a:ln>
                          <a:solidFill>
                            <a:schemeClr val="bg1"/>
                          </a:solidFill>
                          <a:effectLst/>
                          <a:latin typeface="Arial" charset="0"/>
                        </a:rPr>
                        <a:t>CleverInvest</a:t>
                      </a:r>
                      <a:r>
                        <a:rPr kumimoji="0" lang="de-DE" altLang="de-DE" sz="1100" b="1" i="0" u="none" strike="noStrike" cap="none" normalizeH="0" baseline="0" noProof="0" dirty="0">
                          <a:ln>
                            <a:noFill/>
                          </a:ln>
                          <a:solidFill>
                            <a:schemeClr val="bg1"/>
                          </a:solidFill>
                          <a:effectLst/>
                          <a:latin typeface="Arial" charset="0"/>
                        </a:rPr>
                        <a:t> Basisrente mit ergänzender Berufsunfähigkeitsrente</a:t>
                      </a:r>
                    </a:p>
                  </a:txBody>
                  <a:tcPr marL="54000" marR="108000" marT="54000" marB="54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extLst>
                  <a:ext uri="{0D108BD9-81ED-4DB2-BD59-A6C34878D82A}">
                    <a16:rowId xmlns:a16="http://schemas.microsoft.com/office/drawing/2014/main" val="10006"/>
                  </a:ext>
                </a:extLst>
              </a:tr>
              <a:tr h="234900">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0" i="0" u="none" strike="noStrike" cap="none" normalizeH="0" baseline="0" noProof="0" dirty="0">
                          <a:ln>
                            <a:noFill/>
                          </a:ln>
                          <a:solidFill>
                            <a:schemeClr val="tx1"/>
                          </a:solidFill>
                          <a:effectLst/>
                          <a:latin typeface="Arial" charset="0"/>
                        </a:rPr>
                        <a:t>Monatsbeitrag nach Gewinnanrechnung</a:t>
                      </a:r>
                    </a:p>
                  </a:txBody>
                  <a:tcPr marL="54000" marR="108000" marT="27000" marB="27000"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0" i="0" u="none" strike="noStrike" cap="none" normalizeH="0" baseline="0" noProof="0" dirty="0">
                          <a:ln>
                            <a:noFill/>
                          </a:ln>
                          <a:solidFill>
                            <a:schemeClr val="tx1"/>
                          </a:solidFill>
                          <a:effectLst/>
                          <a:latin typeface="Arial" charset="0"/>
                        </a:rPr>
                        <a:t>87,46 EUR</a:t>
                      </a:r>
                    </a:p>
                  </a:txBody>
                  <a:tcPr marL="54000" marR="108000" marT="27000" marB="27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100" b="0" i="0" u="none" strike="noStrike" cap="none" normalizeH="0" baseline="0" noProof="0" dirty="0">
                        <a:ln>
                          <a:noFill/>
                        </a:ln>
                        <a:solidFill>
                          <a:schemeClr val="tx1"/>
                        </a:solidFill>
                        <a:effectLst/>
                        <a:latin typeface="Arial" charset="0"/>
                      </a:endParaRPr>
                    </a:p>
                  </a:txBody>
                  <a:tcPr marL="5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0" i="0" u="none" strike="noStrike" cap="none" normalizeH="0" baseline="0" noProof="0" dirty="0">
                          <a:ln>
                            <a:noFill/>
                          </a:ln>
                          <a:solidFill>
                            <a:schemeClr val="tx1"/>
                          </a:solidFill>
                          <a:effectLst/>
                          <a:latin typeface="Arial" charset="0"/>
                        </a:rPr>
                        <a:t>Gesamtbeitrag monatlich </a:t>
                      </a:r>
                      <a:r>
                        <a:rPr kumimoji="0" lang="de-DE" altLang="de-DE" sz="900" b="0" i="0" u="none" strike="noStrike" cap="none" normalizeH="0" baseline="0" noProof="0" dirty="0">
                          <a:ln>
                            <a:noFill/>
                          </a:ln>
                          <a:solidFill>
                            <a:schemeClr val="tx1"/>
                          </a:solidFill>
                          <a:effectLst/>
                          <a:latin typeface="Arial" charset="0"/>
                        </a:rPr>
                        <a:t>(vor Steuern,</a:t>
                      </a:r>
                      <a:r>
                        <a:rPr kumimoji="0" lang="de-DE" altLang="de-DE" sz="1100" b="0" i="0" u="none" strike="noStrike" cap="none" normalizeH="0" baseline="0" noProof="0" dirty="0">
                          <a:ln>
                            <a:noFill/>
                          </a:ln>
                          <a:solidFill>
                            <a:schemeClr val="tx1"/>
                          </a:solidFill>
                          <a:effectLst/>
                          <a:latin typeface="Arial" charset="0"/>
                        </a:rPr>
                        <a:t> </a:t>
                      </a:r>
                      <a:r>
                        <a:rPr kumimoji="0" lang="de-DE" altLang="de-DE" sz="900" b="0" i="0" u="none" strike="noStrike" cap="none" normalizeH="0" baseline="0" noProof="0" dirty="0">
                          <a:ln>
                            <a:noFill/>
                          </a:ln>
                          <a:solidFill>
                            <a:schemeClr val="tx1"/>
                          </a:solidFill>
                          <a:effectLst/>
                          <a:latin typeface="Arial" charset="0"/>
                        </a:rPr>
                        <a:t>nach</a:t>
                      </a:r>
                      <a:r>
                        <a:rPr kumimoji="0" lang="de-DE" altLang="de-DE" sz="1100" b="0" i="0" u="none" strike="noStrike" cap="none" normalizeH="0" baseline="0" noProof="0" dirty="0">
                          <a:ln>
                            <a:noFill/>
                          </a:ln>
                          <a:solidFill>
                            <a:schemeClr val="tx1"/>
                          </a:solidFill>
                          <a:effectLst/>
                          <a:latin typeface="Arial" charset="0"/>
                        </a:rPr>
                        <a:t> </a:t>
                      </a:r>
                      <a:r>
                        <a:rPr kumimoji="0" lang="de-DE" altLang="de-DE" sz="900" b="0" i="0" u="none" strike="noStrike" cap="none" normalizeH="0" baseline="0" noProof="0" dirty="0">
                          <a:ln>
                            <a:noFill/>
                          </a:ln>
                          <a:solidFill>
                            <a:schemeClr val="tx1"/>
                          </a:solidFill>
                          <a:effectLst/>
                          <a:latin typeface="Arial" charset="0"/>
                        </a:rPr>
                        <a:t>Gewinnanrechnung)</a:t>
                      </a:r>
                      <a:endParaRPr kumimoji="0" lang="de-DE" altLang="de-DE" sz="1100" b="0" i="0" u="none" strike="noStrike" cap="none" normalizeH="0" baseline="0" noProof="0" dirty="0">
                        <a:ln>
                          <a:noFill/>
                        </a:ln>
                        <a:solidFill>
                          <a:schemeClr val="tx1"/>
                        </a:solidFill>
                        <a:effectLst/>
                        <a:latin typeface="Arial" charset="0"/>
                      </a:endParaRPr>
                    </a:p>
                  </a:txBody>
                  <a:tcPr marL="54000" marR="81000" marT="27000" marB="27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0" i="0" u="none" strike="noStrike" cap="none" normalizeH="0" baseline="0" noProof="0" dirty="0">
                          <a:ln>
                            <a:noFill/>
                          </a:ln>
                          <a:solidFill>
                            <a:schemeClr val="tx1"/>
                          </a:solidFill>
                          <a:effectLst/>
                          <a:latin typeface="Arial" charset="0"/>
                        </a:rPr>
                        <a:t>171,93 EUR</a:t>
                      </a:r>
                    </a:p>
                  </a:txBody>
                  <a:tcPr marL="54000" marR="108000" marT="27000" marB="27000"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extLst>
                  <a:ext uri="{0D108BD9-81ED-4DB2-BD59-A6C34878D82A}">
                    <a16:rowId xmlns:a16="http://schemas.microsoft.com/office/drawing/2014/main" val="522213798"/>
                  </a:ext>
                </a:extLst>
              </a:tr>
              <a:tr h="229500">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0" i="0" u="none" strike="noStrike" cap="none" normalizeH="0" baseline="0" noProof="0" dirty="0">
                          <a:ln>
                            <a:noFill/>
                          </a:ln>
                          <a:solidFill>
                            <a:schemeClr val="tx1"/>
                          </a:solidFill>
                          <a:effectLst/>
                          <a:latin typeface="Arial" charset="0"/>
                        </a:rPr>
                        <a:t>Steuerersparnis in 2020</a:t>
                      </a:r>
                    </a:p>
                  </a:txBody>
                  <a:tcPr marL="54000" marR="108000" marT="27000" marB="27000"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0" i="0" u="none" strike="noStrike" cap="none" normalizeH="0" baseline="0" noProof="0" dirty="0">
                          <a:ln>
                            <a:noFill/>
                          </a:ln>
                          <a:solidFill>
                            <a:schemeClr val="tx1"/>
                          </a:solidFill>
                          <a:effectLst/>
                          <a:latin typeface="Arial" charset="0"/>
                        </a:rPr>
                        <a:t>0,00 EUR</a:t>
                      </a:r>
                    </a:p>
                  </a:txBody>
                  <a:tcPr marL="54000" marR="108000" marT="27000" marB="27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100" b="0" i="0" u="none" strike="noStrike" cap="none" normalizeH="0" baseline="0" noProof="0" dirty="0">
                        <a:ln>
                          <a:noFill/>
                        </a:ln>
                        <a:solidFill>
                          <a:schemeClr val="tx1"/>
                        </a:solidFill>
                        <a:effectLst/>
                        <a:latin typeface="Arial" charset="0"/>
                      </a:endParaRPr>
                    </a:p>
                  </a:txBody>
                  <a:tcPr marL="5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0" i="0" u="none" strike="noStrike" cap="none" normalizeH="0" baseline="0" noProof="0" dirty="0">
                          <a:ln>
                            <a:noFill/>
                          </a:ln>
                          <a:solidFill>
                            <a:schemeClr val="tx1"/>
                          </a:solidFill>
                          <a:effectLst/>
                          <a:latin typeface="Arial" charset="0"/>
                        </a:rPr>
                        <a:t>Steuerersparnis in 2023</a:t>
                      </a:r>
                    </a:p>
                  </a:txBody>
                  <a:tcPr marL="54000" marR="108000" marT="27000" marB="27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0" i="0" u="none" strike="noStrike" cap="none" normalizeH="0" baseline="0" noProof="0" dirty="0">
                          <a:ln>
                            <a:noFill/>
                          </a:ln>
                          <a:solidFill>
                            <a:schemeClr val="tx1"/>
                          </a:solidFill>
                          <a:effectLst/>
                          <a:latin typeface="Arial" charset="0"/>
                        </a:rPr>
                        <a:t>56,73 EUR</a:t>
                      </a:r>
                    </a:p>
                  </a:txBody>
                  <a:tcPr marL="54000" marR="108000" marT="27000" marB="27000"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extLst>
                  <a:ext uri="{0D108BD9-81ED-4DB2-BD59-A6C34878D82A}">
                    <a16:rowId xmlns:a16="http://schemas.microsoft.com/office/drawing/2014/main" val="753192121"/>
                  </a:ext>
                </a:extLst>
              </a:tr>
              <a:tr h="229500">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0" i="0" u="none" strike="noStrike" cap="none" normalizeH="0" baseline="0" noProof="0" dirty="0">
                          <a:ln>
                            <a:noFill/>
                          </a:ln>
                          <a:solidFill>
                            <a:schemeClr val="tx1"/>
                          </a:solidFill>
                          <a:effectLst/>
                          <a:latin typeface="Arial" charset="0"/>
                        </a:rPr>
                        <a:t>Beitrag nach Steuern</a:t>
                      </a:r>
                    </a:p>
                  </a:txBody>
                  <a:tcPr marL="54000" marR="108000" marT="27000" marB="27000"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0" i="0" u="none" strike="noStrike" cap="none" normalizeH="0" baseline="0" noProof="0" dirty="0">
                          <a:ln>
                            <a:noFill/>
                          </a:ln>
                          <a:solidFill>
                            <a:schemeClr val="tx1"/>
                          </a:solidFill>
                          <a:effectLst/>
                          <a:latin typeface="Arial" charset="0"/>
                        </a:rPr>
                        <a:t>87,46 EUR</a:t>
                      </a:r>
                    </a:p>
                  </a:txBody>
                  <a:tcPr marL="54000" marR="108000" marT="27000" marB="27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100" b="0" i="0" u="none" strike="noStrike" cap="none" normalizeH="0" baseline="0" noProof="0" dirty="0">
                        <a:ln>
                          <a:noFill/>
                        </a:ln>
                        <a:solidFill>
                          <a:schemeClr val="tx1"/>
                        </a:solidFill>
                        <a:effectLst/>
                        <a:latin typeface="Arial" charset="0"/>
                      </a:endParaRPr>
                    </a:p>
                  </a:txBody>
                  <a:tcPr marL="5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0" i="0" u="none" strike="noStrike" cap="none" normalizeH="0" baseline="0" noProof="0" dirty="0">
                          <a:ln>
                            <a:noFill/>
                          </a:ln>
                          <a:solidFill>
                            <a:schemeClr val="tx1"/>
                          </a:solidFill>
                          <a:effectLst/>
                          <a:latin typeface="Arial" charset="0"/>
                        </a:rPr>
                        <a:t>Monatsbeitrag nach Steuern</a:t>
                      </a:r>
                    </a:p>
                  </a:txBody>
                  <a:tcPr marL="54000" marR="108000" marT="27000" marB="27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0" i="0" u="none" strike="noStrike" cap="none" normalizeH="0" baseline="0" noProof="0" dirty="0">
                          <a:ln>
                            <a:noFill/>
                          </a:ln>
                          <a:solidFill>
                            <a:schemeClr val="tx1"/>
                          </a:solidFill>
                          <a:effectLst/>
                          <a:latin typeface="Arial" charset="0"/>
                        </a:rPr>
                        <a:t>115,20 EUR</a:t>
                      </a:r>
                    </a:p>
                  </a:txBody>
                  <a:tcPr marL="54000" marR="108000" marT="27000" marB="27000"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4B9"/>
                    </a:solidFill>
                  </a:tcPr>
                </a:tc>
                <a:extLst>
                  <a:ext uri="{0D108BD9-81ED-4DB2-BD59-A6C34878D82A}">
                    <a16:rowId xmlns:a16="http://schemas.microsoft.com/office/drawing/2014/main" val="3615122390"/>
                  </a:ext>
                </a:extLst>
              </a:tr>
              <a:tr h="229500">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0" i="0" u="none" strike="noStrike" cap="none" normalizeH="0" baseline="0" noProof="0" dirty="0">
                          <a:ln>
                            <a:noFill/>
                          </a:ln>
                          <a:solidFill>
                            <a:schemeClr val="tx1"/>
                          </a:solidFill>
                          <a:effectLst/>
                          <a:latin typeface="Arial" charset="0"/>
                        </a:rPr>
                        <a:t>Förderquote in 2020</a:t>
                      </a:r>
                    </a:p>
                  </a:txBody>
                  <a:tcPr marL="54000" marR="108000" marT="27000" marB="27000"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0" i="0" u="none" strike="noStrike" cap="none" normalizeH="0" baseline="0" noProof="0" dirty="0">
                          <a:ln>
                            <a:noFill/>
                          </a:ln>
                          <a:solidFill>
                            <a:schemeClr val="tx1"/>
                          </a:solidFill>
                          <a:effectLst/>
                          <a:latin typeface="Arial" charset="0"/>
                        </a:rPr>
                        <a:t>0,00%</a:t>
                      </a:r>
                    </a:p>
                  </a:txBody>
                  <a:tcPr marL="54000" marR="108000" marT="27000" marB="27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100" b="0" i="0" u="none" strike="noStrike" cap="none" normalizeH="0" baseline="0" noProof="0" dirty="0">
                        <a:ln>
                          <a:noFill/>
                        </a:ln>
                        <a:solidFill>
                          <a:schemeClr val="tx1"/>
                        </a:solidFill>
                        <a:effectLst/>
                        <a:latin typeface="Arial" charset="0"/>
                      </a:endParaRPr>
                    </a:p>
                  </a:txBody>
                  <a:tcPr marL="5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0" i="0" u="none" strike="noStrike" cap="none" normalizeH="0" baseline="0" noProof="0" dirty="0">
                          <a:ln>
                            <a:noFill/>
                          </a:ln>
                          <a:solidFill>
                            <a:schemeClr val="tx1"/>
                          </a:solidFill>
                          <a:effectLst/>
                          <a:latin typeface="Arial" charset="0"/>
                        </a:rPr>
                        <a:t>Förderquote in 2023</a:t>
                      </a:r>
                    </a:p>
                  </a:txBody>
                  <a:tcPr marL="54000" marR="108000" marT="27000" marB="27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0" i="0" u="none" strike="noStrike" cap="none" normalizeH="0" baseline="0" noProof="0" dirty="0">
                          <a:ln>
                            <a:noFill/>
                          </a:ln>
                          <a:solidFill>
                            <a:schemeClr val="tx1"/>
                          </a:solidFill>
                          <a:effectLst/>
                          <a:latin typeface="Arial" charset="0"/>
                        </a:rPr>
                        <a:t>33%</a:t>
                      </a:r>
                    </a:p>
                  </a:txBody>
                  <a:tcPr marL="54000" marR="108000" marT="27000" marB="27000"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D28B"/>
                    </a:solidFill>
                  </a:tcPr>
                </a:tc>
                <a:extLst>
                  <a:ext uri="{0D108BD9-81ED-4DB2-BD59-A6C34878D82A}">
                    <a16:rowId xmlns:a16="http://schemas.microsoft.com/office/drawing/2014/main" val="38415740"/>
                  </a:ext>
                </a:extLst>
              </a:tr>
              <a:tr h="399600">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endParaRPr kumimoji="0" lang="de-DE" altLang="de-DE" sz="1100" b="0" i="0" u="none" strike="noStrike" cap="none" normalizeH="0" baseline="0" noProof="0" dirty="0">
                        <a:ln>
                          <a:noFill/>
                        </a:ln>
                        <a:solidFill>
                          <a:schemeClr val="tx1"/>
                        </a:solidFill>
                        <a:effectLst/>
                        <a:latin typeface="Arial" charset="0"/>
                      </a:endParaRPr>
                    </a:p>
                  </a:txBody>
                  <a:tcPr marL="54000" marR="108000" marT="27000" marB="27000"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100" b="0" i="0" u="none" strike="noStrike" cap="none" normalizeH="0" baseline="0" noProof="0" dirty="0">
                        <a:ln>
                          <a:noFill/>
                        </a:ln>
                        <a:solidFill>
                          <a:schemeClr val="tx1"/>
                        </a:solidFill>
                        <a:effectLst/>
                        <a:latin typeface="Arial" charset="0"/>
                      </a:endParaRPr>
                    </a:p>
                  </a:txBody>
                  <a:tcPr marL="54000" marR="108000" marT="27000" marB="27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100" b="0" i="0" u="none" strike="noStrike" cap="none" normalizeH="0" baseline="0" noProof="0" dirty="0">
                        <a:ln>
                          <a:noFill/>
                        </a:ln>
                        <a:solidFill>
                          <a:schemeClr val="tx1"/>
                        </a:solidFill>
                        <a:effectLst/>
                        <a:latin typeface="Arial" charset="0"/>
                      </a:endParaRPr>
                    </a:p>
                  </a:txBody>
                  <a:tcPr marL="54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0" i="0" u="none" strike="noStrike" cap="none" normalizeH="0" baseline="0" noProof="0" dirty="0">
                          <a:ln>
                            <a:noFill/>
                          </a:ln>
                          <a:solidFill>
                            <a:schemeClr val="tx1"/>
                          </a:solidFill>
                          <a:effectLst/>
                          <a:latin typeface="Arial" charset="0"/>
                        </a:rPr>
                        <a:t>Altersrente monatlich</a:t>
                      </a:r>
                      <a:br>
                        <a:rPr kumimoji="0" lang="de-DE" altLang="de-DE" sz="1100" b="0" i="0" u="none" strike="noStrike" cap="none" normalizeH="0" baseline="0" noProof="0" dirty="0">
                          <a:ln>
                            <a:noFill/>
                          </a:ln>
                          <a:solidFill>
                            <a:schemeClr val="tx1"/>
                          </a:solidFill>
                          <a:effectLst/>
                          <a:latin typeface="Arial" charset="0"/>
                        </a:rPr>
                      </a:br>
                      <a:r>
                        <a:rPr kumimoji="0" lang="de-DE" altLang="de-DE" sz="900" b="0" i="0" u="none" strike="noStrike" cap="none" normalizeH="0" baseline="0" noProof="0" dirty="0">
                          <a:ln>
                            <a:noFill/>
                          </a:ln>
                          <a:solidFill>
                            <a:schemeClr val="tx1"/>
                          </a:solidFill>
                          <a:effectLst/>
                          <a:latin typeface="Arial" charset="0"/>
                        </a:rPr>
                        <a:t>(vor Steuern, Gewinnform Teildynamik)</a:t>
                      </a:r>
                    </a:p>
                  </a:txBody>
                  <a:tcPr marL="54000" marR="108000" marT="27000" marB="27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rgbClr val="D0E4B9"/>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100" b="0" i="0" u="none" strike="noStrike" cap="none" normalizeH="0" baseline="0" noProof="0" dirty="0">
                          <a:ln>
                            <a:noFill/>
                          </a:ln>
                          <a:solidFill>
                            <a:schemeClr val="tx1"/>
                          </a:solidFill>
                          <a:effectLst/>
                          <a:latin typeface="Arial" charset="0"/>
                        </a:rPr>
                        <a:t>283,64 EUR</a:t>
                      </a:r>
                    </a:p>
                  </a:txBody>
                  <a:tcPr marL="54000" marR="108000" marT="27000" marB="27000"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E4B9"/>
                    </a:solidFill>
                  </a:tcPr>
                </a:tc>
                <a:extLst>
                  <a:ext uri="{0D108BD9-81ED-4DB2-BD59-A6C34878D82A}">
                    <a16:rowId xmlns:a16="http://schemas.microsoft.com/office/drawing/2014/main" val="3176207749"/>
                  </a:ext>
                </a:extLst>
              </a:tr>
            </a:tbl>
          </a:graphicData>
        </a:graphic>
      </p:graphicFrame>
      <p:grpSp>
        <p:nvGrpSpPr>
          <p:cNvPr id="7" name="Gruppieren 14">
            <a:extLst>
              <a:ext uri="{FF2B5EF4-FFF2-40B4-BE49-F238E27FC236}">
                <a16:creationId xmlns:a16="http://schemas.microsoft.com/office/drawing/2014/main" id="{B9CCA56B-7728-4470-AC02-A3E2E41F9652}"/>
              </a:ext>
            </a:extLst>
          </p:cNvPr>
          <p:cNvGrpSpPr/>
          <p:nvPr/>
        </p:nvGrpSpPr>
        <p:grpSpPr>
          <a:xfrm>
            <a:off x="4241906" y="4856600"/>
            <a:ext cx="4649614" cy="423056"/>
            <a:chOff x="-1509963" y="4121700"/>
            <a:chExt cx="6199485" cy="564074"/>
          </a:xfrm>
        </p:grpSpPr>
        <p:sp>
          <p:nvSpPr>
            <p:cNvPr id="8" name="Textplatzhalter 4 - 1">
              <a:extLst>
                <a:ext uri="{FF2B5EF4-FFF2-40B4-BE49-F238E27FC236}">
                  <a16:creationId xmlns:a16="http://schemas.microsoft.com/office/drawing/2014/main" id="{9D752C95-789F-47AC-9838-1E0485AFD1B4}"/>
                </a:ext>
              </a:extLst>
            </p:cNvPr>
            <p:cNvSpPr txBox="1">
              <a:spLocks/>
            </p:cNvSpPr>
            <p:nvPr/>
          </p:nvSpPr>
          <p:spPr bwMode="gray">
            <a:xfrm>
              <a:off x="-1509963" y="4121700"/>
              <a:ext cx="6199485" cy="564074"/>
            </a:xfrm>
            <a:prstGeom prst="rect">
              <a:avLst/>
            </a:prstGeom>
            <a:solidFill>
              <a:srgbClr val="E1E4EB"/>
            </a:solidFill>
          </p:spPr>
          <p:txBody>
            <a:bodyPr vert="horz" wrap="square" lIns="243000" tIns="54000" rIns="54000" bIns="54000" rtlCol="0" anchor="ctr">
              <a:noAutofit/>
            </a:bodyPr>
            <a:lstStyle>
              <a:lvl1pPr marL="0" indent="0" algn="l" defTabSz="914400" rtl="0" eaLnBrk="1" latinLnBrk="0" hangingPunct="1">
                <a:lnSpc>
                  <a:spcPct val="104000"/>
                </a:lnSpc>
                <a:spcBef>
                  <a:spcPts val="1200"/>
                </a:spcBef>
                <a:buSzPct val="110000"/>
                <a:buFont typeface="Wingdings" panose="05000000000000000000" pitchFamily="2" charset="2"/>
                <a:buNone/>
                <a:defRPr sz="1600" b="1" kern="1200">
                  <a:solidFill>
                    <a:schemeClr val="tx1"/>
                  </a:solidFill>
                  <a:latin typeface="+mn-lt"/>
                  <a:ea typeface="+mn-ea"/>
                  <a:cs typeface="+mn-cs"/>
                </a:defRPr>
              </a:lvl1pPr>
              <a:lvl2pPr marL="0" indent="0" algn="l" defTabSz="914400" rtl="0" eaLnBrk="1" latinLnBrk="0" hangingPunct="1">
                <a:lnSpc>
                  <a:spcPct val="104000"/>
                </a:lnSpc>
                <a:spcBef>
                  <a:spcPts val="800"/>
                </a:spcBef>
                <a:buSzPct val="110000"/>
                <a:buFont typeface="Wingdings" panose="05000000000000000000" pitchFamily="2" charset="2"/>
                <a:buNone/>
                <a:defRPr sz="1600" kern="1200">
                  <a:solidFill>
                    <a:schemeClr val="tx1"/>
                  </a:solidFill>
                  <a:latin typeface="+mn-lt"/>
                  <a:ea typeface="+mn-ea"/>
                  <a:cs typeface="+mn-cs"/>
                </a:defRPr>
              </a:lvl2pPr>
              <a:lvl3pPr marL="234000" indent="-234000" algn="l" defTabSz="914400" rtl="0" eaLnBrk="1" latinLnBrk="0" hangingPunct="1">
                <a:lnSpc>
                  <a:spcPct val="104000"/>
                </a:lnSpc>
                <a:spcBef>
                  <a:spcPts val="600"/>
                </a:spcBef>
                <a:buSzPct val="110000"/>
                <a:buFont typeface="Wingdings" panose="05000000000000000000" pitchFamily="2" charset="2"/>
                <a:buChar char="§"/>
                <a:defRPr sz="1600" kern="1200">
                  <a:solidFill>
                    <a:schemeClr val="tx1"/>
                  </a:solidFill>
                  <a:latin typeface="+mn-lt"/>
                  <a:ea typeface="+mn-ea"/>
                  <a:cs typeface="+mn-cs"/>
                </a:defRPr>
              </a:lvl3pPr>
              <a:lvl4pPr marL="468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4pPr>
              <a:lvl5pPr marL="702000" indent="-234000" algn="l" defTabSz="914400" rtl="0" eaLnBrk="1" latinLnBrk="0" hangingPunct="1">
                <a:lnSpc>
                  <a:spcPct val="104000"/>
                </a:lnSpc>
                <a:spcBef>
                  <a:spcPts val="300"/>
                </a:spcBef>
                <a:buSzPct val="11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685800">
                <a:spcBef>
                  <a:spcPts val="225"/>
                </a:spcBef>
              </a:pPr>
              <a:r>
                <a:rPr lang="de-DE" sz="900" dirty="0">
                  <a:solidFill>
                    <a:prstClr val="black"/>
                  </a:solidFill>
                  <a:latin typeface="Arial"/>
                </a:rPr>
                <a:t>Dank staatlicher Förderung:</a:t>
              </a:r>
              <a:r>
                <a:rPr lang="de-DE" sz="900" b="0" dirty="0">
                  <a:solidFill>
                    <a:prstClr val="black"/>
                  </a:solidFill>
                  <a:latin typeface="Arial"/>
                </a:rPr>
                <a:t> Für rund 28 EUR mtl. (2023) Mehrbeitrag bis zu ca.</a:t>
              </a:r>
              <a:br>
                <a:rPr lang="de-DE" sz="900" b="0" dirty="0">
                  <a:solidFill>
                    <a:prstClr val="black"/>
                  </a:solidFill>
                  <a:latin typeface="Arial"/>
                </a:rPr>
              </a:br>
              <a:r>
                <a:rPr lang="de-DE" sz="900" b="0" dirty="0">
                  <a:solidFill>
                    <a:prstClr val="black"/>
                  </a:solidFill>
                  <a:latin typeface="Arial"/>
                </a:rPr>
                <a:t>280 EUR brutto mehr Geld im Alter.</a:t>
              </a:r>
            </a:p>
          </p:txBody>
        </p:sp>
        <p:sp>
          <p:nvSpPr>
            <p:cNvPr id="9" name="Freihandform 16">
              <a:extLst>
                <a:ext uri="{FF2B5EF4-FFF2-40B4-BE49-F238E27FC236}">
                  <a16:creationId xmlns:a16="http://schemas.microsoft.com/office/drawing/2014/main" id="{5E459B69-B8E3-4BB2-9DBA-78CC6196FEBA}"/>
                </a:ext>
              </a:extLst>
            </p:cNvPr>
            <p:cNvSpPr>
              <a:spLocks noChangeAspect="1"/>
            </p:cNvSpPr>
            <p:nvPr/>
          </p:nvSpPr>
          <p:spPr>
            <a:xfrm>
              <a:off x="-1357870" y="4299957"/>
              <a:ext cx="128100" cy="207560"/>
            </a:xfrm>
            <a:custGeom>
              <a:avLst/>
              <a:gdLst>
                <a:gd name="connsiteX0" fmla="*/ 802016 w 4384128"/>
                <a:gd name="connsiteY0" fmla="*/ 0 h 7103672"/>
                <a:gd name="connsiteX1" fmla="*/ 4384128 w 4384128"/>
                <a:gd name="connsiteY1" fmla="*/ 3551836 h 7103672"/>
                <a:gd name="connsiteX2" fmla="*/ 802017 w 4384128"/>
                <a:gd name="connsiteY2" fmla="*/ 7103672 h 7103672"/>
                <a:gd name="connsiteX3" fmla="*/ 1 w 4384128"/>
                <a:gd name="connsiteY3" fmla="*/ 6296694 h 7103672"/>
                <a:gd name="connsiteX4" fmla="*/ 2768255 w 4384128"/>
                <a:gd name="connsiteY4" fmla="*/ 3551836 h 7103672"/>
                <a:gd name="connsiteX5" fmla="*/ 0 w 4384128"/>
                <a:gd name="connsiteY5" fmla="*/ 806978 h 710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4128" h="7103672">
                  <a:moveTo>
                    <a:pt x="802016" y="0"/>
                  </a:moveTo>
                  <a:lnTo>
                    <a:pt x="4384128" y="3551836"/>
                  </a:lnTo>
                  <a:lnTo>
                    <a:pt x="802017" y="7103672"/>
                  </a:lnTo>
                  <a:lnTo>
                    <a:pt x="1" y="6296694"/>
                  </a:lnTo>
                  <a:lnTo>
                    <a:pt x="2768255" y="3551836"/>
                  </a:lnTo>
                  <a:lnTo>
                    <a:pt x="0" y="80697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lnSpc>
                  <a:spcPts val="1500"/>
                </a:lnSpc>
              </a:pPr>
              <a:endParaRPr lang="de-DE" sz="1200" dirty="0">
                <a:solidFill>
                  <a:prstClr val="white"/>
                </a:solidFill>
                <a:latin typeface="Arial"/>
              </a:endParaRPr>
            </a:p>
          </p:txBody>
        </p:sp>
      </p:grpSp>
      <p:sp>
        <p:nvSpPr>
          <p:cNvPr id="10" name="Text Placeholder 4">
            <a:extLst>
              <a:ext uri="{FF2B5EF4-FFF2-40B4-BE49-F238E27FC236}">
                <a16:creationId xmlns:a16="http://schemas.microsoft.com/office/drawing/2014/main" id="{44CDD6BE-80C7-4312-8D7A-233B7338D024}"/>
              </a:ext>
            </a:extLst>
          </p:cNvPr>
          <p:cNvSpPr txBox="1">
            <a:spLocks/>
          </p:cNvSpPr>
          <p:nvPr/>
        </p:nvSpPr>
        <p:spPr>
          <a:xfrm>
            <a:off x="107504" y="5250199"/>
            <a:ext cx="8784016" cy="558573"/>
          </a:xfrm>
          <a:prstGeom prst="rect">
            <a:avLst/>
          </a:prstGeom>
        </p:spPr>
        <p:txBody>
          <a:bodyPr vert="horz" lIns="0" tIns="0" rIns="0" bIns="0" rtlCol="0" anchor="b">
            <a:noAutofit/>
          </a:bodyPr>
          <a:lstStyle>
            <a:lvl1pPr indent="0" algn="r">
              <a:lnSpc>
                <a:spcPts val="1080"/>
              </a:lnSpc>
              <a:spcBef>
                <a:spcPts val="0"/>
              </a:spcBef>
              <a:buSzPct val="110000"/>
              <a:buFont typeface="Wingdings" panose="05000000000000000000" pitchFamily="2" charset="2"/>
              <a:buNone/>
              <a:defRPr sz="900" b="0">
                <a:solidFill>
                  <a:schemeClr val="accent1"/>
                </a:solidFill>
              </a:defRPr>
            </a:lvl1pPr>
            <a:lvl2pPr marL="0" indent="0">
              <a:lnSpc>
                <a:spcPts val="1080"/>
              </a:lnSpc>
              <a:spcBef>
                <a:spcPts val="800"/>
              </a:spcBef>
              <a:buSzPct val="110000"/>
              <a:buFont typeface="Wingdings" panose="05000000000000000000" pitchFamily="2" charset="2"/>
              <a:buNone/>
              <a:defRPr sz="900">
                <a:solidFill>
                  <a:schemeClr val="accent1"/>
                </a:solidFill>
              </a:defRPr>
            </a:lvl2pPr>
            <a:lvl3pPr marL="234000" indent="-234000">
              <a:lnSpc>
                <a:spcPts val="1080"/>
              </a:lnSpc>
              <a:spcBef>
                <a:spcPts val="600"/>
              </a:spcBef>
              <a:buSzPct val="110000"/>
              <a:buFont typeface="Wingdings" panose="05000000000000000000" pitchFamily="2" charset="2"/>
              <a:buChar char="§"/>
              <a:defRPr sz="900">
                <a:solidFill>
                  <a:schemeClr val="accent1"/>
                </a:solidFill>
              </a:defRPr>
            </a:lvl3pPr>
            <a:lvl4pPr marL="468000" indent="-234000">
              <a:lnSpc>
                <a:spcPts val="1080"/>
              </a:lnSpc>
              <a:spcBef>
                <a:spcPts val="300"/>
              </a:spcBef>
              <a:buSzPct val="110000"/>
              <a:buFont typeface="Wingdings" panose="05000000000000000000" pitchFamily="2" charset="2"/>
              <a:buChar char="§"/>
              <a:defRPr sz="900">
                <a:solidFill>
                  <a:schemeClr val="accent1"/>
                </a:solidFill>
              </a:defRPr>
            </a:lvl4pPr>
            <a:lvl5pPr marL="702000" indent="-234000">
              <a:lnSpc>
                <a:spcPts val="1080"/>
              </a:lnSpc>
              <a:spcBef>
                <a:spcPts val="300"/>
              </a:spcBef>
              <a:buSzPct val="110000"/>
              <a:buFont typeface="Wingdings" panose="05000000000000000000" pitchFamily="2" charset="2"/>
              <a:buChar char="§"/>
              <a:defRPr sz="900">
                <a:solidFill>
                  <a:schemeClr val="accent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defTabSz="685800">
              <a:lnSpc>
                <a:spcPts val="810"/>
              </a:lnSpc>
            </a:pPr>
            <a:r>
              <a:rPr lang="de-DE" sz="675" dirty="0">
                <a:solidFill>
                  <a:srgbClr val="006729"/>
                </a:solidFill>
                <a:latin typeface="Arial"/>
              </a:rPr>
              <a:t>Alle Angaben ohne Gewähr; Angaben zur Gewinnbeteiligung sind nicht garantiert. </a:t>
            </a:r>
          </a:p>
          <a:p>
            <a:pPr defTabSz="685800">
              <a:lnSpc>
                <a:spcPts val="810"/>
              </a:lnSpc>
            </a:pPr>
            <a:r>
              <a:rPr lang="de-DE" sz="675" dirty="0">
                <a:solidFill>
                  <a:srgbClr val="006729"/>
                </a:solidFill>
                <a:latin typeface="Arial"/>
              </a:rPr>
              <a:t>Diplom-Betriebswirt (ohne Personalverantwortung, 90 % Bürotätigkeit), gesetzlich krankenversichert (1,1 % Zusatzbeitrag), keine weiteren Einkünfte, ohne Kirchensteuer. – EGO Top (BV22-Einzel), Berufsgruppe A1-top, Bruttobeitrag 116,62 Euro mtl., Vertragsbeginn 01.01.2023, Dauer 32 Jahre (Angaben: easy 5.20 / Berechnung v. 17.02.2023). – HDI </a:t>
            </a:r>
            <a:r>
              <a:rPr lang="de-DE" sz="675" dirty="0" err="1">
                <a:solidFill>
                  <a:srgbClr val="006729"/>
                </a:solidFill>
                <a:latin typeface="Arial"/>
              </a:rPr>
              <a:t>CleverInvest</a:t>
            </a:r>
            <a:r>
              <a:rPr lang="de-DE" sz="675" dirty="0">
                <a:solidFill>
                  <a:srgbClr val="006729"/>
                </a:solidFill>
                <a:latin typeface="Arial"/>
              </a:rPr>
              <a:t> Basisrente (HARFB22-Einzel), RGZ 5 Jahre, Gewinnform KS, Beginn 01.04.2023, angenommene Wertentwicklung 6 % p.a. nach Fondskosten. (ETF </a:t>
            </a:r>
            <a:r>
              <a:rPr lang="de-DE" sz="675" dirty="0" err="1">
                <a:solidFill>
                  <a:srgbClr val="006729"/>
                </a:solidFill>
                <a:latin typeface="Arial"/>
              </a:rPr>
              <a:t>iShares</a:t>
            </a:r>
            <a:r>
              <a:rPr lang="de-DE" sz="675" dirty="0">
                <a:solidFill>
                  <a:srgbClr val="006729"/>
                </a:solidFill>
                <a:latin typeface="Arial"/>
              </a:rPr>
              <a:t> MSCI World), Chance-Risiko-Klasse 3, Bruttobeitrag 201,65 Euro mtl. Mögliche Altersrente ca. 280 Euro  (easy 5.25 / Berechnung v. 17.02.2023).</a:t>
            </a:r>
          </a:p>
        </p:txBody>
      </p:sp>
      <p:sp>
        <p:nvSpPr>
          <p:cNvPr id="3" name="Foliennummernplatzhalter 2">
            <a:extLst>
              <a:ext uri="{FF2B5EF4-FFF2-40B4-BE49-F238E27FC236}">
                <a16:creationId xmlns:a16="http://schemas.microsoft.com/office/drawing/2014/main" id="{44A3C3E8-37E7-4621-BE8E-41233340D223}"/>
              </a:ext>
            </a:extLst>
          </p:cNvPr>
          <p:cNvSpPr>
            <a:spLocks noGrp="1"/>
          </p:cNvSpPr>
          <p:nvPr>
            <p:ph type="sldNum" sz="quarter" idx="12"/>
          </p:nvPr>
        </p:nvSpPr>
        <p:spPr/>
        <p:txBody>
          <a:bodyPr/>
          <a:lstStyle/>
          <a:p>
            <a:pPr defTabSz="685800"/>
            <a:fld id="{7EC6429F-8EBA-4254-B9C8-295228AFE7F1}" type="slidenum">
              <a:rPr lang="de-DE">
                <a:solidFill>
                  <a:srgbClr val="006729"/>
                </a:solidFill>
                <a:latin typeface="Arial"/>
              </a:rPr>
              <a:pPr defTabSz="685800"/>
              <a:t>7</a:t>
            </a:fld>
            <a:endParaRPr lang="de-DE" dirty="0">
              <a:solidFill>
                <a:srgbClr val="006729"/>
              </a:solidFill>
              <a:latin typeface="Arial"/>
            </a:endParaRPr>
          </a:p>
        </p:txBody>
      </p:sp>
      <p:sp>
        <p:nvSpPr>
          <p:cNvPr id="12" name="Fußzeilenplatzhalter 2">
            <a:extLst>
              <a:ext uri="{FF2B5EF4-FFF2-40B4-BE49-F238E27FC236}">
                <a16:creationId xmlns:a16="http://schemas.microsoft.com/office/drawing/2014/main" id="{9FC6DA9B-C686-4B98-AE79-A52E0D2F655B}"/>
              </a:ext>
            </a:extLst>
          </p:cNvPr>
          <p:cNvSpPr>
            <a:spLocks noGrp="1"/>
          </p:cNvSpPr>
          <p:nvPr>
            <p:ph type="ftr" sz="quarter" idx="11"/>
          </p:nvPr>
        </p:nvSpPr>
        <p:spPr>
          <a:xfrm>
            <a:off x="1763520" y="6033197"/>
            <a:ext cx="7128000" cy="103875"/>
          </a:xfrm>
        </p:spPr>
        <p:txBody>
          <a:bodyPr/>
          <a:lstStyle/>
          <a:p>
            <a:pPr defTabSz="685800"/>
            <a:r>
              <a:rPr lang="de-DE">
                <a:solidFill>
                  <a:srgbClr val="006729"/>
                </a:solidFill>
                <a:latin typeface="Arial"/>
              </a:rPr>
              <a:t>HDI CleverInvest Basisrente | Schulungs-Unterlage | Januar 2023</a:t>
            </a:r>
            <a:endParaRPr lang="de-DE" dirty="0">
              <a:solidFill>
                <a:srgbClr val="006729"/>
              </a:solidFill>
              <a:latin typeface="Arial"/>
            </a:endParaRPr>
          </a:p>
        </p:txBody>
      </p:sp>
    </p:spTree>
    <p:extLst>
      <p:ext uri="{BB962C8B-B14F-4D97-AF65-F5344CB8AC3E}">
        <p14:creationId xmlns:p14="http://schemas.microsoft.com/office/powerpoint/2010/main" val="23070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E3B7F-501A-4A60-8560-018FBAAD643B}"/>
              </a:ext>
            </a:extLst>
          </p:cNvPr>
          <p:cNvSpPr>
            <a:spLocks noGrp="1"/>
          </p:cNvSpPr>
          <p:nvPr>
            <p:ph type="title"/>
          </p:nvPr>
        </p:nvSpPr>
        <p:spPr/>
        <p:txBody>
          <a:bodyPr/>
          <a:lstStyle/>
          <a:p>
            <a:r>
              <a:rPr lang="de-DE" dirty="0"/>
              <a:t>Die steuerbegünstigte Einkommensabsicherung </a:t>
            </a:r>
            <a:br>
              <a:rPr lang="de-DE" dirty="0"/>
            </a:br>
            <a:r>
              <a:rPr lang="de-DE" dirty="0"/>
              <a:t>für den Fall der Berufsunfähigkeit.</a:t>
            </a:r>
          </a:p>
        </p:txBody>
      </p:sp>
      <p:sp>
        <p:nvSpPr>
          <p:cNvPr id="3" name="Fußzeilenplatzhalter 2">
            <a:extLst>
              <a:ext uri="{FF2B5EF4-FFF2-40B4-BE49-F238E27FC236}">
                <a16:creationId xmlns:a16="http://schemas.microsoft.com/office/drawing/2014/main" id="{43FF3E0C-0580-4144-B4A5-F491AF7C7799}"/>
              </a:ext>
            </a:extLst>
          </p:cNvPr>
          <p:cNvSpPr>
            <a:spLocks noGrp="1"/>
          </p:cNvSpPr>
          <p:nvPr>
            <p:ph type="ftr" sz="quarter" idx="11"/>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16C9B393-BA87-4615-A57B-09F40FC8B313}"/>
              </a:ext>
            </a:extLst>
          </p:cNvPr>
          <p:cNvSpPr>
            <a:spLocks noGrp="1"/>
          </p:cNvSpPr>
          <p:nvPr>
            <p:ph type="sldNum" sz="quarter" idx="12"/>
          </p:nvPr>
        </p:nvSpPr>
        <p:spPr/>
        <p:txBody>
          <a:bodyPr/>
          <a:lstStyle/>
          <a:p>
            <a:fld id="{7EC6429F-8EBA-4254-B9C8-295228AFE7F1}" type="slidenum">
              <a:rPr lang="de-DE" smtClean="0"/>
              <a:pPr/>
              <a:t>8</a:t>
            </a:fld>
            <a:endParaRPr lang="de-DE" dirty="0"/>
          </a:p>
        </p:txBody>
      </p:sp>
      <p:sp>
        <p:nvSpPr>
          <p:cNvPr id="6" name="Textplatzhalter 5">
            <a:extLst>
              <a:ext uri="{FF2B5EF4-FFF2-40B4-BE49-F238E27FC236}">
                <a16:creationId xmlns:a16="http://schemas.microsoft.com/office/drawing/2014/main" id="{AB65D359-73E0-4AFF-8073-2AB96C4DC5FB}"/>
              </a:ext>
            </a:extLst>
          </p:cNvPr>
          <p:cNvSpPr>
            <a:spLocks noGrp="1"/>
          </p:cNvSpPr>
          <p:nvPr>
            <p:ph type="body" sz="quarter" idx="14"/>
          </p:nvPr>
        </p:nvSpPr>
        <p:spPr/>
        <p:txBody>
          <a:bodyPr/>
          <a:lstStyle/>
          <a:p>
            <a:r>
              <a:rPr lang="de-DE" dirty="0"/>
              <a:t>Die Absicherung der Arbeitskraft mit Steuerförderung.</a:t>
            </a:r>
          </a:p>
        </p:txBody>
      </p:sp>
      <p:sp>
        <p:nvSpPr>
          <p:cNvPr id="7" name="Textplatzhalter 6">
            <a:extLst>
              <a:ext uri="{FF2B5EF4-FFF2-40B4-BE49-F238E27FC236}">
                <a16:creationId xmlns:a16="http://schemas.microsoft.com/office/drawing/2014/main" id="{1580B211-09B2-4D83-B4C8-14BACFBCCB9F}"/>
              </a:ext>
            </a:extLst>
          </p:cNvPr>
          <p:cNvSpPr>
            <a:spLocks noGrp="1"/>
          </p:cNvSpPr>
          <p:nvPr>
            <p:ph type="body" sz="quarter" idx="15"/>
          </p:nvPr>
        </p:nvSpPr>
        <p:spPr/>
        <p:txBody>
          <a:bodyPr/>
          <a:lstStyle/>
          <a:p>
            <a:r>
              <a:rPr lang="de-DE" dirty="0"/>
              <a:t>Alle Angaben ohne Gewähr; Angaben zur Gewinnbeteiligung sind nicht garantiert. Rentenzahlungen aus der Basisrente werden nachgelagert besteuert.</a:t>
            </a:r>
            <a:br>
              <a:rPr lang="de-DE" dirty="0"/>
            </a:br>
            <a:r>
              <a:rPr lang="de-DE" dirty="0"/>
              <a:t>Versicherungskaufmann (ohne Personalverantwortung, 100 % Bürotätigkeit), gesetzlich krankenversichert (1,0 % Zusatzbeitrag), keine weiteren Einkünfte, ohne Kirchensteuer. EGO Top (Einzel), Berufsgruppe A-Top, Bruttoprämie 113,56 EUR mtl., Vertragsbeginn 01.04.2023, Dauer 32 Jahre (Angaben: easy 5.25 / Berechnung v. 17.02.2023). </a:t>
            </a:r>
            <a:r>
              <a:rPr lang="de-DE" dirty="0" err="1"/>
              <a:t>CleverInvest</a:t>
            </a:r>
            <a:r>
              <a:rPr lang="de-DE" dirty="0"/>
              <a:t> Basisrente (Einzel), Berufsgruppe A-Top, </a:t>
            </a:r>
            <a:r>
              <a:rPr lang="de-DE" dirty="0" err="1"/>
              <a:t>kleinsmögl</a:t>
            </a:r>
            <a:r>
              <a:rPr lang="de-DE" dirty="0"/>
              <a:t>. Gesamtbeitrag, Bruttoprämie 248,57 EUR inkl. Haupttarif, effektiv EUR 211,69 Vertragsbeginn 01.04.2023, (Berechnung v. 17.02.2023).</a:t>
            </a:r>
          </a:p>
        </p:txBody>
      </p:sp>
      <p:pic>
        <p:nvPicPr>
          <p:cNvPr id="9" name="Grafik 8">
            <a:extLst>
              <a:ext uri="{FF2B5EF4-FFF2-40B4-BE49-F238E27FC236}">
                <a16:creationId xmlns:a16="http://schemas.microsoft.com/office/drawing/2014/main" id="{B2E561BB-969B-453D-A4B2-0AD76EE1E452}"/>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28383" y="316795"/>
            <a:ext cx="798231" cy="355770"/>
          </a:xfrm>
          <a:prstGeom prst="rect">
            <a:avLst/>
          </a:prstGeom>
        </p:spPr>
      </p:pic>
      <p:graphicFrame>
        <p:nvGraphicFramePr>
          <p:cNvPr id="14" name="Group 104">
            <a:extLst>
              <a:ext uri="{FF2B5EF4-FFF2-40B4-BE49-F238E27FC236}">
                <a16:creationId xmlns:a16="http://schemas.microsoft.com/office/drawing/2014/main" id="{83E29EA8-7F1E-45EC-97A7-F8A717FE298A}"/>
              </a:ext>
            </a:extLst>
          </p:cNvPr>
          <p:cNvGraphicFramePr>
            <a:graphicFrameLocks/>
          </p:cNvGraphicFramePr>
          <p:nvPr>
            <p:extLst>
              <p:ext uri="{D42A27DB-BD31-4B8C-83A1-F6EECF244321}">
                <p14:modId xmlns:p14="http://schemas.microsoft.com/office/powerpoint/2010/main" val="829592673"/>
              </p:ext>
            </p:extLst>
          </p:nvPr>
        </p:nvGraphicFramePr>
        <p:xfrm>
          <a:off x="323850" y="1768475"/>
          <a:ext cx="8495979" cy="3607233"/>
        </p:xfrm>
        <a:graphic>
          <a:graphicData uri="http://schemas.openxmlformats.org/drawingml/2006/table">
            <a:tbl>
              <a:tblPr/>
              <a:tblGrid>
                <a:gridCol w="2847905">
                  <a:extLst>
                    <a:ext uri="{9D8B030D-6E8A-4147-A177-3AD203B41FA5}">
                      <a16:colId xmlns:a16="http://schemas.microsoft.com/office/drawing/2014/main" val="20004"/>
                    </a:ext>
                  </a:extLst>
                </a:gridCol>
                <a:gridCol w="1305122">
                  <a:extLst>
                    <a:ext uri="{9D8B030D-6E8A-4147-A177-3AD203B41FA5}">
                      <a16:colId xmlns:a16="http://schemas.microsoft.com/office/drawing/2014/main" val="2422670667"/>
                    </a:ext>
                  </a:extLst>
                </a:gridCol>
                <a:gridCol w="116440">
                  <a:extLst>
                    <a:ext uri="{9D8B030D-6E8A-4147-A177-3AD203B41FA5}">
                      <a16:colId xmlns:a16="http://schemas.microsoft.com/office/drawing/2014/main" val="417838388"/>
                    </a:ext>
                  </a:extLst>
                </a:gridCol>
                <a:gridCol w="2921245">
                  <a:extLst>
                    <a:ext uri="{9D8B030D-6E8A-4147-A177-3AD203B41FA5}">
                      <a16:colId xmlns:a16="http://schemas.microsoft.com/office/drawing/2014/main" val="2100963322"/>
                    </a:ext>
                  </a:extLst>
                </a:gridCol>
                <a:gridCol w="1305267">
                  <a:extLst>
                    <a:ext uri="{9D8B030D-6E8A-4147-A177-3AD203B41FA5}">
                      <a16:colId xmlns:a16="http://schemas.microsoft.com/office/drawing/2014/main" val="4294699492"/>
                    </a:ext>
                  </a:extLst>
                </a:gridCol>
              </a:tblGrid>
              <a:tr h="449624">
                <a:tc gridSpan="5">
                  <a:txBody>
                    <a:bodyPr/>
                    <a:lstStyle/>
                    <a:p>
                      <a:pPr marL="0" marR="0" lvl="0" indent="0" algn="l" defTabSz="806450" rtl="0" eaLnBrk="1" fontAlgn="auto" latinLnBrk="0" hangingPunct="1">
                        <a:lnSpc>
                          <a:spcPct val="100000"/>
                        </a:lnSpc>
                        <a:spcBef>
                          <a:spcPts val="0"/>
                        </a:spcBef>
                        <a:spcAft>
                          <a:spcPts val="0"/>
                        </a:spcAft>
                        <a:buClrTx/>
                        <a:buSzTx/>
                        <a:buFontTx/>
                        <a:buNone/>
                        <a:tabLst/>
                        <a:defRPr/>
                      </a:pPr>
                      <a:r>
                        <a:rPr kumimoji="0" lang="de-DE" altLang="de-DE" sz="1200" b="1" i="0" u="none" strike="noStrike" kern="1200" cap="none" spc="0" normalizeH="0" baseline="0" noProof="0" dirty="0">
                          <a:ln>
                            <a:noFill/>
                          </a:ln>
                          <a:solidFill>
                            <a:srgbClr val="333333"/>
                          </a:solidFill>
                          <a:effectLst/>
                          <a:uLnTx/>
                          <a:uFillTx/>
                          <a:latin typeface="+mn-lt"/>
                          <a:ea typeface="Arial Unicode MS" pitchFamily="34" charset="-128"/>
                          <a:cs typeface="+mn-cs"/>
                        </a:rPr>
                        <a:t>Beispiel:  Arbeitnehmer (35 Jahre), ledig, Jahreseinkommen 50.000 EUR </a:t>
                      </a:r>
                    </a:p>
                    <a:p>
                      <a:pPr marL="0" marR="0" lvl="0" indent="0" algn="l" defTabSz="806450" rtl="0" eaLnBrk="1" fontAlgn="auto" latinLnBrk="0" hangingPunct="1">
                        <a:lnSpc>
                          <a:spcPct val="100000"/>
                        </a:lnSpc>
                        <a:spcBef>
                          <a:spcPts val="0"/>
                        </a:spcBef>
                        <a:spcAft>
                          <a:spcPts val="0"/>
                        </a:spcAft>
                        <a:buClrTx/>
                        <a:buSzTx/>
                        <a:buFontTx/>
                        <a:buNone/>
                        <a:tabLst/>
                        <a:defRPr/>
                      </a:pPr>
                      <a:r>
                        <a:rPr kumimoji="0" lang="de-DE" altLang="de-DE" sz="1200" b="1" i="0" u="none" strike="noStrike" kern="1200" cap="none" spc="0" normalizeH="0" baseline="0" noProof="0" dirty="0">
                          <a:ln>
                            <a:noFill/>
                          </a:ln>
                          <a:solidFill>
                            <a:srgbClr val="333333"/>
                          </a:solidFill>
                          <a:effectLst/>
                          <a:uLnTx/>
                          <a:uFillTx/>
                          <a:latin typeface="+mn-lt"/>
                          <a:ea typeface="Arial Unicode MS" pitchFamily="34" charset="-128"/>
                          <a:cs typeface="+mn-cs"/>
                        </a:rPr>
                        <a:t>BU-Rente bis 67 in Höhe von</a:t>
                      </a:r>
                      <a:r>
                        <a:rPr kumimoji="0" lang="de-DE" altLang="de-DE" sz="1200" b="1" i="0" u="none" strike="noStrike" kern="1200" cap="none" spc="0" normalizeH="0" baseline="0" noProof="0" dirty="0">
                          <a:ln>
                            <a:noFill/>
                          </a:ln>
                          <a:solidFill>
                            <a:schemeClr val="tx1"/>
                          </a:solidFill>
                          <a:effectLst/>
                          <a:uLnTx/>
                          <a:uFillTx/>
                          <a:latin typeface="+mn-lt"/>
                          <a:ea typeface="Arial Unicode MS" pitchFamily="34" charset="-128"/>
                          <a:cs typeface="+mn-cs"/>
                        </a:rPr>
                        <a:t> </a:t>
                      </a:r>
                      <a:r>
                        <a:rPr kumimoji="0" lang="de-DE" altLang="de-DE" sz="1200" b="1" i="0" u="sng" strike="noStrike" kern="1200" cap="none" spc="0" normalizeH="0" baseline="0" noProof="0" dirty="0">
                          <a:ln>
                            <a:noFill/>
                          </a:ln>
                          <a:solidFill>
                            <a:schemeClr val="tx1"/>
                          </a:solidFill>
                          <a:effectLst/>
                          <a:highlight>
                            <a:srgbClr val="FFFF00"/>
                          </a:highlight>
                          <a:uLnTx/>
                          <a:uFillTx/>
                          <a:latin typeface="+mn-lt"/>
                          <a:ea typeface="Arial Unicode MS" pitchFamily="34" charset="-128"/>
                          <a:cs typeface="+mn-cs"/>
                        </a:rPr>
                        <a:t>netto</a:t>
                      </a:r>
                      <a:r>
                        <a:rPr kumimoji="0" lang="de-DE" altLang="de-DE" sz="1200" b="1" i="0" u="none" strike="noStrike" kern="1200" cap="none" spc="0" normalizeH="0" baseline="0" noProof="0" dirty="0">
                          <a:ln>
                            <a:noFill/>
                          </a:ln>
                          <a:solidFill>
                            <a:schemeClr val="tx1"/>
                          </a:solidFill>
                          <a:effectLst/>
                          <a:uLnTx/>
                          <a:uFillTx/>
                          <a:latin typeface="+mn-lt"/>
                          <a:ea typeface="Arial Unicode MS" pitchFamily="34" charset="-128"/>
                          <a:cs typeface="+mn-cs"/>
                        </a:rPr>
                        <a:t> </a:t>
                      </a:r>
                      <a:r>
                        <a:rPr kumimoji="0" lang="de-DE" altLang="de-DE" sz="1200" b="1" i="0" u="none" strike="noStrike" kern="1200" cap="none" spc="0" normalizeH="0" baseline="0" noProof="0" dirty="0">
                          <a:ln>
                            <a:noFill/>
                          </a:ln>
                          <a:solidFill>
                            <a:srgbClr val="333333"/>
                          </a:solidFill>
                          <a:effectLst/>
                          <a:uLnTx/>
                          <a:uFillTx/>
                          <a:latin typeface="+mn-lt"/>
                          <a:ea typeface="Arial Unicode MS" pitchFamily="34" charset="-128"/>
                          <a:cs typeface="+mn-cs"/>
                        </a:rPr>
                        <a:t>1.500 EUR monatlich / angenommener BU-Eintritt mit 50</a:t>
                      </a:r>
                    </a:p>
                  </a:txBody>
                  <a:tcPr marL="54000" marR="54000" marT="27000" marB="270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DEAC7"/>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80877930"/>
                  </a:ext>
                </a:extLst>
              </a:tr>
              <a:tr h="92186">
                <a:tc gridSpan="5">
                  <a:txBody>
                    <a:bodyPr/>
                    <a:lstStyle/>
                    <a:p>
                      <a:endParaRPr lang="de-DE" sz="2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071790772"/>
                  </a:ext>
                </a:extLst>
              </a:tr>
              <a:tr h="473760">
                <a:tc gridSpan="2">
                  <a:txBody>
                    <a:bodyPr/>
                    <a:lstStyle>
                      <a:lvl1pPr eaLnBrk="0" hangingPunct="0">
                        <a:spcBef>
                          <a:spcPct val="100000"/>
                        </a:spcBef>
                        <a:buFont typeface="Arial" charset="0"/>
                        <a:defRPr sz="1400" b="1">
                          <a:solidFill>
                            <a:schemeClr val="tx1"/>
                          </a:solidFill>
                          <a:latin typeface="Arial" charset="0"/>
                        </a:defRPr>
                      </a:lvl1pPr>
                      <a:lvl2pPr marL="742950" indent="-285750" eaLnBrk="0" hangingPunct="0">
                        <a:buClr>
                          <a:srgbClr val="D50018"/>
                        </a:buClr>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spcBef>
                          <a:spcPct val="0"/>
                        </a:spcBef>
                        <a:buFont typeface="Arial" charset="0"/>
                        <a:defRPr sz="1400">
                          <a:solidFill>
                            <a:schemeClr val="tx1"/>
                          </a:solidFill>
                          <a:latin typeface="Arial" charset="0"/>
                        </a:defRPr>
                      </a:lvl4pPr>
                      <a:lvl5pPr marL="2057400" indent="-228600" eaLnBrk="0" hangingPunct="0">
                        <a:spcBef>
                          <a:spcPct val="0"/>
                        </a:spcBef>
                        <a:buFont typeface="Arial" charset="0"/>
                        <a:defRPr sz="1400">
                          <a:solidFill>
                            <a:schemeClr val="tx1"/>
                          </a:solidFill>
                          <a:latin typeface="Arial" charset="0"/>
                        </a:defRPr>
                      </a:lvl5pPr>
                      <a:lvl6pPr marL="2514600" indent="-228600" eaLnBrk="0" fontAlgn="base" hangingPunct="0">
                        <a:spcBef>
                          <a:spcPct val="0"/>
                        </a:spcBef>
                        <a:spcAft>
                          <a:spcPct val="0"/>
                        </a:spcAft>
                        <a:buFont typeface="Arial" charset="0"/>
                        <a:defRPr sz="1400">
                          <a:solidFill>
                            <a:schemeClr val="tx1"/>
                          </a:solidFill>
                          <a:latin typeface="Arial" charset="0"/>
                        </a:defRPr>
                      </a:lvl6pPr>
                      <a:lvl7pPr marL="2971800" indent="-228600" eaLnBrk="0" fontAlgn="base" hangingPunct="0">
                        <a:spcBef>
                          <a:spcPct val="0"/>
                        </a:spcBef>
                        <a:spcAft>
                          <a:spcPct val="0"/>
                        </a:spcAft>
                        <a:buFont typeface="Arial" charset="0"/>
                        <a:defRPr sz="1400">
                          <a:solidFill>
                            <a:schemeClr val="tx1"/>
                          </a:solidFill>
                          <a:latin typeface="Arial" charset="0"/>
                        </a:defRPr>
                      </a:lvl7pPr>
                      <a:lvl8pPr marL="3429000" indent="-228600" eaLnBrk="0" fontAlgn="base" hangingPunct="0">
                        <a:spcBef>
                          <a:spcPct val="0"/>
                        </a:spcBef>
                        <a:spcAft>
                          <a:spcPct val="0"/>
                        </a:spcAft>
                        <a:buFont typeface="Arial" charset="0"/>
                        <a:defRPr sz="1400">
                          <a:solidFill>
                            <a:schemeClr val="tx1"/>
                          </a:solidFill>
                          <a:latin typeface="Arial" charset="0"/>
                        </a:defRPr>
                      </a:lvl8pPr>
                      <a:lvl9pPr marL="3886200" indent="-228600" eaLnBrk="0" fontAlgn="base" hangingPunct="0">
                        <a:spcBef>
                          <a:spcPct val="0"/>
                        </a:spcBef>
                        <a:spcAft>
                          <a:spcPct val="0"/>
                        </a:spcAft>
                        <a:buFont typeface="Arial" charset="0"/>
                        <a:defRPr sz="1400">
                          <a:solidFill>
                            <a:schemeClr val="tx1"/>
                          </a:solidFill>
                          <a:latin typeface="Arial" charset="0"/>
                        </a:defRPr>
                      </a:lvl9p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1" i="0" u="none" strike="noStrike" cap="none" normalizeH="0" baseline="0" noProof="0" dirty="0">
                          <a:ln>
                            <a:noFill/>
                          </a:ln>
                          <a:solidFill>
                            <a:schemeClr val="bg1"/>
                          </a:solidFill>
                          <a:effectLst/>
                          <a:latin typeface="Arial" charset="0"/>
                        </a:rPr>
                        <a:t>Selbstständige Berufsunfähigkeitsversicherung EGO Top</a:t>
                      </a:r>
                    </a:p>
                  </a:txBody>
                  <a:tcPr marL="108000" marR="108000" marT="54000" marB="54000"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9050" cap="flat" cmpd="sng" algn="ctr">
                      <a:no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1" i="0" u="none" strike="noStrike" cap="none" normalizeH="0" baseline="0" noProof="0" dirty="0">
                        <a:ln>
                          <a:noFill/>
                        </a:ln>
                        <a:solidFill>
                          <a:schemeClr val="bg1"/>
                        </a:solidFill>
                        <a:effectLst/>
                        <a:latin typeface="Arial" charset="0"/>
                      </a:endParaRPr>
                    </a:p>
                  </a:txBody>
                  <a:tcPr marL="0" marR="0" marT="0" marB="0"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905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1" i="0" u="none" strike="noStrike" cap="none" normalizeH="0" baseline="0" noProof="0" dirty="0" err="1">
                          <a:ln>
                            <a:noFill/>
                          </a:ln>
                          <a:solidFill>
                            <a:schemeClr val="bg1"/>
                          </a:solidFill>
                          <a:effectLst/>
                          <a:latin typeface="Arial" charset="0"/>
                        </a:rPr>
                        <a:t>CleverInvest</a:t>
                      </a:r>
                      <a:r>
                        <a:rPr kumimoji="0" lang="de-DE" altLang="de-DE" sz="1200" b="1" i="0" u="none" strike="noStrike" cap="none" normalizeH="0" baseline="0" noProof="0" dirty="0">
                          <a:ln>
                            <a:noFill/>
                          </a:ln>
                          <a:solidFill>
                            <a:schemeClr val="bg1"/>
                          </a:solidFill>
                          <a:effectLst/>
                          <a:latin typeface="Arial" charset="0"/>
                        </a:rPr>
                        <a:t> Basisrente mit ergänzender Berufsunfähigkeitsrente und Beitragsbefreiung</a:t>
                      </a:r>
                    </a:p>
                  </a:txBody>
                  <a:tcPr marL="108000" marR="108000" marT="54000" marB="54000"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extLst>
                  <a:ext uri="{0D108BD9-81ED-4DB2-BD59-A6C34878D82A}">
                    <a16:rowId xmlns:a16="http://schemas.microsoft.com/office/drawing/2014/main" val="10006"/>
                  </a:ext>
                </a:extLst>
              </a:tr>
              <a:tr h="285814">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BU- Rente (brutto)</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1.570 EUR</a:t>
                      </a:r>
                    </a:p>
                  </a:txBody>
                  <a:tcPr marL="108000" marR="108000" marT="27000" marB="27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BU- Rente (brutto)</a:t>
                      </a:r>
                    </a:p>
                  </a:txBody>
                  <a:tcPr marL="108000" marR="108000" marT="27000" marB="27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1.986 EUR</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77008589"/>
                  </a:ext>
                </a:extLst>
              </a:tr>
              <a:tr h="362610">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Ertragsanteilversteuerung 18% </a:t>
                      </a:r>
                      <a:br>
                        <a:rPr kumimoji="0" lang="de-DE" altLang="de-DE" sz="1200" b="0" i="0" u="none" strike="noStrike" cap="none" normalizeH="0" baseline="0" noProof="0" dirty="0">
                          <a:ln>
                            <a:noFill/>
                          </a:ln>
                          <a:solidFill>
                            <a:schemeClr val="tx1"/>
                          </a:solidFill>
                          <a:effectLst/>
                          <a:latin typeface="Arial" charset="0"/>
                        </a:rPr>
                      </a:br>
                      <a:r>
                        <a:rPr kumimoji="0" lang="de-DE" altLang="de-DE" sz="800" b="0" i="0" u="none" strike="noStrike" cap="none" normalizeH="0" baseline="0" noProof="0" dirty="0">
                          <a:ln>
                            <a:noFill/>
                          </a:ln>
                          <a:solidFill>
                            <a:schemeClr val="tx1"/>
                          </a:solidFill>
                          <a:effectLst/>
                          <a:latin typeface="Arial" charset="0"/>
                        </a:rPr>
                        <a:t>(bei 17 Jahren Restlaufzeit 0 Alter 50)</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283 EUR</a:t>
                      </a:r>
                    </a:p>
                  </a:txBody>
                  <a:tcPr marL="108000" marR="108000" marT="27000" marB="27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Zu versteuernder Betrag </a:t>
                      </a:r>
                      <a:br>
                        <a:rPr kumimoji="0" lang="de-DE" altLang="de-DE" sz="1200" b="0" i="0" u="none" strike="noStrike" cap="none" normalizeH="0" baseline="0" noProof="0" dirty="0">
                          <a:ln>
                            <a:noFill/>
                          </a:ln>
                          <a:solidFill>
                            <a:schemeClr val="tx1"/>
                          </a:solidFill>
                          <a:effectLst/>
                          <a:latin typeface="Arial" charset="0"/>
                        </a:rPr>
                      </a:br>
                      <a:r>
                        <a:rPr kumimoji="0" lang="de-DE" altLang="de-DE" sz="800" b="0" i="0" u="none" strike="noStrike" cap="none" normalizeH="0" baseline="0" noProof="0" dirty="0">
                          <a:ln>
                            <a:noFill/>
                          </a:ln>
                          <a:solidFill>
                            <a:schemeClr val="tx1"/>
                          </a:solidFill>
                          <a:effectLst/>
                          <a:latin typeface="Arial" charset="0"/>
                        </a:rPr>
                        <a:t>(98% = 2038)</a:t>
                      </a:r>
                    </a:p>
                  </a:txBody>
                  <a:tcPr marL="108000" marR="108000" marT="27000" marB="27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1.946 EUR</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3668114720"/>
                  </a:ext>
                </a:extLst>
              </a:tr>
              <a:tr h="395926">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Steuer</a:t>
                      </a:r>
                      <a:br>
                        <a:rPr kumimoji="0" lang="de-DE" altLang="de-DE" sz="1200" b="0" i="0" u="none" strike="noStrike" cap="none" normalizeH="0" baseline="0" noProof="0" dirty="0">
                          <a:ln>
                            <a:noFill/>
                          </a:ln>
                          <a:solidFill>
                            <a:schemeClr val="tx1"/>
                          </a:solidFill>
                          <a:effectLst/>
                          <a:latin typeface="Arial" charset="0"/>
                        </a:rPr>
                      </a:br>
                      <a:r>
                        <a:rPr kumimoji="0" lang="de-DE" altLang="de-DE" sz="800" b="0" i="0" u="none" strike="noStrike" cap="none" normalizeH="0" baseline="0" noProof="0" dirty="0">
                          <a:ln>
                            <a:noFill/>
                          </a:ln>
                          <a:solidFill>
                            <a:schemeClr val="tx1"/>
                          </a:solidFill>
                          <a:effectLst/>
                          <a:latin typeface="Arial" charset="0"/>
                        </a:rPr>
                        <a:t>(pers. Steuersatz pauschal 25%)</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70 EUR</a:t>
                      </a:r>
                    </a:p>
                  </a:txBody>
                  <a:tcPr marL="108000" marR="108000" marT="27000" marB="27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Steuer</a:t>
                      </a:r>
                      <a:br>
                        <a:rPr kumimoji="0" lang="de-DE" altLang="de-DE" sz="1200" b="0" i="0" u="none" strike="noStrike" cap="none" normalizeH="0" baseline="0" noProof="0" dirty="0">
                          <a:ln>
                            <a:noFill/>
                          </a:ln>
                          <a:solidFill>
                            <a:schemeClr val="tx1"/>
                          </a:solidFill>
                          <a:effectLst/>
                          <a:latin typeface="Arial" charset="0"/>
                        </a:rPr>
                      </a:br>
                      <a:r>
                        <a:rPr kumimoji="0" lang="de-DE" altLang="de-DE" sz="800" b="0" i="0" u="none" strike="noStrike" cap="none" normalizeH="0" baseline="0" noProof="0" dirty="0">
                          <a:ln>
                            <a:noFill/>
                          </a:ln>
                          <a:solidFill>
                            <a:schemeClr val="tx1"/>
                          </a:solidFill>
                          <a:effectLst/>
                          <a:latin typeface="Arial" charset="0"/>
                        </a:rPr>
                        <a:t>(pers. Steuersatz pauschal 25%)</a:t>
                      </a:r>
                    </a:p>
                  </a:txBody>
                  <a:tcPr marL="108000" marR="108000" marT="27000" marB="27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486 EUR</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50699798"/>
                  </a:ext>
                </a:extLst>
              </a:tr>
              <a:tr h="272199">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BU- Rente (netto)</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1.500 EUR</a:t>
                      </a:r>
                    </a:p>
                  </a:txBody>
                  <a:tcPr marL="108000" marR="108000" marT="27000" marB="27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BU-Rente (netto)</a:t>
                      </a:r>
                    </a:p>
                  </a:txBody>
                  <a:tcPr marL="108000" marR="108000" marT="27000" marB="27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1.500 EUR</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697912835"/>
                  </a:ext>
                </a:extLst>
              </a:tr>
              <a:tr h="379429">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Monatsbeitrag</a:t>
                      </a:r>
                      <a:br>
                        <a:rPr kumimoji="0" lang="de-DE" altLang="de-DE" sz="1200" b="0" i="0" u="none" strike="noStrike" cap="none" normalizeH="0" baseline="0" noProof="0" dirty="0">
                          <a:ln>
                            <a:noFill/>
                          </a:ln>
                          <a:solidFill>
                            <a:schemeClr val="tx1"/>
                          </a:solidFill>
                          <a:effectLst/>
                          <a:latin typeface="Arial" charset="0"/>
                        </a:rPr>
                      </a:br>
                      <a:r>
                        <a:rPr kumimoji="0" lang="de-DE" altLang="de-DE" sz="800" b="0" i="0" u="none" strike="noStrike" cap="none" normalizeH="0" baseline="0" noProof="0" dirty="0">
                          <a:ln>
                            <a:noFill/>
                          </a:ln>
                          <a:solidFill>
                            <a:schemeClr val="tx1"/>
                          </a:solidFill>
                          <a:effectLst/>
                          <a:latin typeface="Arial" charset="0"/>
                        </a:rPr>
                        <a:t>(nach Gewinnanrechnung)</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85,17 EUR</a:t>
                      </a:r>
                    </a:p>
                  </a:txBody>
                  <a:tcPr marL="108000" marR="108000" marT="27000" marB="27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Monatsprämie BUZR und BUZB</a:t>
                      </a:r>
                      <a:br>
                        <a:rPr kumimoji="0" lang="de-DE" altLang="de-DE" sz="1200" b="0" i="0" u="none" strike="noStrike" cap="none" normalizeH="0" baseline="0" noProof="0" dirty="0">
                          <a:ln>
                            <a:noFill/>
                          </a:ln>
                          <a:solidFill>
                            <a:schemeClr val="tx1"/>
                          </a:solidFill>
                          <a:effectLst/>
                          <a:latin typeface="Arial" charset="0"/>
                        </a:rPr>
                      </a:br>
                      <a:r>
                        <a:rPr kumimoji="0" lang="de-DE" altLang="de-DE" sz="800" b="0" i="0" u="none" strike="noStrike" cap="none" normalizeH="0" baseline="0" noProof="0" dirty="0">
                          <a:ln>
                            <a:noFill/>
                          </a:ln>
                          <a:solidFill>
                            <a:schemeClr val="tx1"/>
                          </a:solidFill>
                          <a:effectLst/>
                          <a:latin typeface="Arial" charset="0"/>
                        </a:rPr>
                        <a:t>(vor Steuer, nach Gewinnanrechnung)</a:t>
                      </a:r>
                    </a:p>
                  </a:txBody>
                  <a:tcPr marL="108000" marR="108000" marT="27000" marB="27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110,65 EUR</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22213798"/>
                  </a:ext>
                </a:extLst>
              </a:tr>
              <a:tr h="313441">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Steuerersparnis 2023</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CCEBD6"/>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0,00 EUR</a:t>
                      </a:r>
                    </a:p>
                  </a:txBody>
                  <a:tcPr marL="108000" marR="108000" marT="27000" marB="27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Mögliche Steuerersparnis 2023</a:t>
                      </a:r>
                    </a:p>
                  </a:txBody>
                  <a:tcPr marL="108000" marR="108000" marT="27000" marB="27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CCEBD6"/>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35,41 EUR</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53192121"/>
                  </a:ext>
                </a:extLst>
              </a:tr>
              <a:tr h="263951">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Monatsbeitrag nach Steuer</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1" i="0" u="none" strike="noStrike" cap="none" normalizeH="0" baseline="0" noProof="0" dirty="0">
                          <a:ln>
                            <a:noFill/>
                          </a:ln>
                          <a:solidFill>
                            <a:schemeClr val="tx1"/>
                          </a:solidFill>
                          <a:effectLst/>
                          <a:latin typeface="Arial" charset="0"/>
                        </a:rPr>
                        <a:t>85,17 EUR</a:t>
                      </a:r>
                    </a:p>
                  </a:txBody>
                  <a:tcPr marL="108000" marR="108000" marT="27000" marB="27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Monatsbeitrag nach Steuer</a:t>
                      </a:r>
                    </a:p>
                  </a:txBody>
                  <a:tcPr marL="108000" marR="108000" marT="27000" marB="27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1" i="0" u="none" strike="noStrike" cap="none" normalizeH="0" baseline="0" noProof="0" dirty="0">
                          <a:ln>
                            <a:noFill/>
                          </a:ln>
                          <a:solidFill>
                            <a:schemeClr val="tx1"/>
                          </a:solidFill>
                          <a:effectLst/>
                          <a:latin typeface="Arial" charset="0"/>
                        </a:rPr>
                        <a:t>75,24 EUR</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15122390"/>
                  </a:ext>
                </a:extLst>
              </a:tr>
              <a:tr h="272199">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Förderquote 2023</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CCEBD6"/>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0,00 %</a:t>
                      </a:r>
                    </a:p>
                  </a:txBody>
                  <a:tcPr marL="108000" marR="108000" marT="27000" marB="2700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12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Förderquote bzw. Nettovorteil 2023</a:t>
                      </a:r>
                    </a:p>
                  </a:txBody>
                  <a:tcPr marL="108000" marR="108000" marT="27000" marB="2700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CCEBD6"/>
                    </a:solidFill>
                  </a:tcPr>
                </a:tc>
                <a:tc>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r>
                        <a:rPr kumimoji="0" lang="de-DE" altLang="de-DE" sz="1200" b="0" i="0" u="none" strike="noStrike" cap="none" normalizeH="0" baseline="0" noProof="0" dirty="0">
                          <a:ln>
                            <a:noFill/>
                          </a:ln>
                          <a:solidFill>
                            <a:schemeClr val="tx1"/>
                          </a:solidFill>
                          <a:effectLst/>
                          <a:latin typeface="Arial" charset="0"/>
                        </a:rPr>
                        <a:t>12 %</a:t>
                      </a:r>
                    </a:p>
                  </a:txBody>
                  <a:tcPr marL="108000" marR="108000" marT="27000" marB="2700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415740"/>
                  </a:ext>
                </a:extLst>
              </a:tr>
              <a:tr h="46094">
                <a:tc gridSpan="5">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endParaRPr kumimoji="0" lang="de-DE" altLang="de-DE" sz="2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8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8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100000"/>
                        </a:spcBef>
                        <a:spcAft>
                          <a:spcPct val="0"/>
                        </a:spcAft>
                        <a:buClrTx/>
                        <a:buSzTx/>
                        <a:buFont typeface="Arial" charset="0"/>
                        <a:buNone/>
                        <a:tabLst/>
                      </a:pPr>
                      <a:endParaRPr kumimoji="0" lang="de-DE" altLang="de-DE" sz="800" b="0" i="0" u="none" strike="noStrike" cap="none" normalizeH="0" baseline="0" noProof="0" dirty="0">
                        <a:ln>
                          <a:noFill/>
                        </a:ln>
                        <a:solidFill>
                          <a:schemeClr val="tx1"/>
                        </a:solidFill>
                        <a:effectLst/>
                        <a:latin typeface="Arial" charset="0"/>
                      </a:endParaRPr>
                    </a:p>
                  </a:txBody>
                  <a:tcPr marL="0" marR="0" marT="0" marB="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r" defTabSz="914400" rtl="0" eaLnBrk="1" fontAlgn="base" latinLnBrk="0" hangingPunct="1">
                        <a:lnSpc>
                          <a:spcPct val="100000"/>
                        </a:lnSpc>
                        <a:spcBef>
                          <a:spcPct val="100000"/>
                        </a:spcBef>
                        <a:spcAft>
                          <a:spcPct val="0"/>
                        </a:spcAft>
                        <a:buClrTx/>
                        <a:buSzTx/>
                        <a:buFont typeface="Arial" charset="0"/>
                        <a:buNone/>
                        <a:tabLst/>
                      </a:pPr>
                      <a:endParaRPr kumimoji="0" lang="de-DE" altLang="de-DE" sz="800" b="0" i="0" u="none" strike="noStrike" cap="none" normalizeH="0" baseline="0" noProof="0" dirty="0">
                        <a:ln>
                          <a:noFill/>
                        </a:ln>
                        <a:solidFill>
                          <a:schemeClr val="tx1"/>
                        </a:solidFill>
                        <a:effectLst/>
                        <a:latin typeface="Arial" charset="0"/>
                      </a:endParaRPr>
                    </a:p>
                  </a:txBody>
                  <a:tcPr marL="0" marR="0" marT="0" marB="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16420791"/>
                  </a:ext>
                </a:extLst>
              </a:tr>
            </a:tbl>
          </a:graphicData>
        </a:graphic>
      </p:graphicFrame>
      <p:grpSp>
        <p:nvGrpSpPr>
          <p:cNvPr id="18" name="Gruppieren 17">
            <a:extLst>
              <a:ext uri="{FF2B5EF4-FFF2-40B4-BE49-F238E27FC236}">
                <a16:creationId xmlns:a16="http://schemas.microsoft.com/office/drawing/2014/main" id="{99A8DAC4-9777-46BB-9545-23859D3B948C}"/>
              </a:ext>
            </a:extLst>
          </p:cNvPr>
          <p:cNvGrpSpPr/>
          <p:nvPr/>
        </p:nvGrpSpPr>
        <p:grpSpPr>
          <a:xfrm>
            <a:off x="8030954" y="1412776"/>
            <a:ext cx="1255002" cy="1215000"/>
            <a:chOff x="10207894" y="1051940"/>
            <a:chExt cx="1673336" cy="1620000"/>
          </a:xfrm>
        </p:grpSpPr>
        <p:sp>
          <p:nvSpPr>
            <p:cNvPr id="19" name="Oval 11">
              <a:extLst>
                <a:ext uri="{FF2B5EF4-FFF2-40B4-BE49-F238E27FC236}">
                  <a16:creationId xmlns:a16="http://schemas.microsoft.com/office/drawing/2014/main" id="{DA941D04-5947-4153-B4D2-A07373A73262}"/>
                </a:ext>
              </a:extLst>
            </p:cNvPr>
            <p:cNvSpPr/>
            <p:nvPr/>
          </p:nvSpPr>
          <p:spPr>
            <a:xfrm rot="617403">
              <a:off x="10234166" y="1051940"/>
              <a:ext cx="1620000" cy="162000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algn="ctr">
                <a:lnSpc>
                  <a:spcPct val="104000"/>
                </a:lnSpc>
                <a:spcBef>
                  <a:spcPts val="450"/>
                </a:spcBef>
              </a:pPr>
              <a:endParaRPr lang="de-DE" sz="1200" b="1" dirty="0"/>
            </a:p>
          </p:txBody>
        </p:sp>
        <p:sp>
          <p:nvSpPr>
            <p:cNvPr id="20" name="Textfeld 19">
              <a:extLst>
                <a:ext uri="{FF2B5EF4-FFF2-40B4-BE49-F238E27FC236}">
                  <a16:creationId xmlns:a16="http://schemas.microsoft.com/office/drawing/2014/main" id="{6FE9A45B-0882-4227-A83E-AE0B89E49CA2}"/>
                </a:ext>
              </a:extLst>
            </p:cNvPr>
            <p:cNvSpPr txBox="1"/>
            <p:nvPr/>
          </p:nvSpPr>
          <p:spPr>
            <a:xfrm rot="677238">
              <a:off x="10207894" y="1498683"/>
              <a:ext cx="1673336" cy="769441"/>
            </a:xfrm>
            <a:prstGeom prst="rect">
              <a:avLst/>
            </a:prstGeom>
            <a:noFill/>
          </p:spPr>
          <p:txBody>
            <a:bodyPr wrap="square">
              <a:spAutoFit/>
            </a:bodyPr>
            <a:lstStyle/>
            <a:p>
              <a:pPr algn="ctr" defTabSz="685800">
                <a:spcBef>
                  <a:spcPts val="450"/>
                </a:spcBef>
                <a:defRPr/>
              </a:pPr>
              <a:r>
                <a:rPr lang="de-DE" sz="1050" b="1" dirty="0">
                  <a:solidFill>
                    <a:prstClr val="white"/>
                  </a:solidFill>
                  <a:latin typeface="Arial"/>
                </a:rPr>
                <a:t>Netto-Vorteil </a:t>
              </a:r>
              <a:br>
                <a:rPr lang="de-DE" sz="1050" b="1" dirty="0">
                  <a:solidFill>
                    <a:prstClr val="white"/>
                  </a:solidFill>
                  <a:latin typeface="Arial"/>
                </a:rPr>
              </a:br>
              <a:r>
                <a:rPr lang="de-DE" sz="1050" b="1" dirty="0">
                  <a:solidFill>
                    <a:prstClr val="white"/>
                  </a:solidFill>
                  <a:latin typeface="Arial"/>
                </a:rPr>
                <a:t>für die BUZ</a:t>
              </a:r>
              <a:br>
                <a:rPr lang="de-DE" sz="1050" b="1" dirty="0">
                  <a:solidFill>
                    <a:prstClr val="white"/>
                  </a:solidFill>
                  <a:latin typeface="Arial"/>
                </a:rPr>
              </a:br>
              <a:r>
                <a:rPr lang="de-DE" sz="1050" b="1" dirty="0">
                  <a:solidFill>
                    <a:prstClr val="white"/>
                  </a:solidFill>
                  <a:latin typeface="Arial"/>
                </a:rPr>
                <a:t>rd. 12 %</a:t>
              </a:r>
            </a:p>
          </p:txBody>
        </p:sp>
      </p:grpSp>
    </p:spTree>
    <p:extLst>
      <p:ext uri="{BB962C8B-B14F-4D97-AF65-F5344CB8AC3E}">
        <p14:creationId xmlns:p14="http://schemas.microsoft.com/office/powerpoint/2010/main" val="2531263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Ein Bild, das draußen, Person enthält.&#10;&#10;Automatisch generierte Beschreibung">
            <a:extLst>
              <a:ext uri="{FF2B5EF4-FFF2-40B4-BE49-F238E27FC236}">
                <a16:creationId xmlns:a16="http://schemas.microsoft.com/office/drawing/2014/main" id="{E2262320-0DCB-4F82-9601-626C648954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323850" y="1890888"/>
            <a:ext cx="4067999" cy="4309872"/>
          </a:xfrm>
          <a:prstGeom prst="rect">
            <a:avLst/>
          </a:prstGeom>
        </p:spPr>
      </p:pic>
      <p:sp>
        <p:nvSpPr>
          <p:cNvPr id="2" name="Titel 1">
            <a:extLst>
              <a:ext uri="{FF2B5EF4-FFF2-40B4-BE49-F238E27FC236}">
                <a16:creationId xmlns:a16="http://schemas.microsoft.com/office/drawing/2014/main" id="{ADCDADC6-A7FA-461C-BDFD-7E88A3369474}"/>
              </a:ext>
            </a:extLst>
          </p:cNvPr>
          <p:cNvSpPr>
            <a:spLocks noGrp="1"/>
          </p:cNvSpPr>
          <p:nvPr>
            <p:ph type="title"/>
          </p:nvPr>
        </p:nvSpPr>
        <p:spPr/>
        <p:txBody>
          <a:bodyPr/>
          <a:lstStyle/>
          <a:p>
            <a:r>
              <a:rPr lang="de-DE" dirty="0"/>
              <a:t>Genauso clever, genauso krass.</a:t>
            </a:r>
            <a:br>
              <a:rPr lang="de-DE" dirty="0"/>
            </a:br>
            <a:endParaRPr lang="de-DE" dirty="0"/>
          </a:p>
        </p:txBody>
      </p:sp>
      <p:sp>
        <p:nvSpPr>
          <p:cNvPr id="3" name="Fußzeilenplatzhalter 2">
            <a:extLst>
              <a:ext uri="{FF2B5EF4-FFF2-40B4-BE49-F238E27FC236}">
                <a16:creationId xmlns:a16="http://schemas.microsoft.com/office/drawing/2014/main" id="{864D6759-F92E-4E42-91C5-B3174994BD5B}"/>
              </a:ext>
            </a:extLst>
          </p:cNvPr>
          <p:cNvSpPr>
            <a:spLocks noGrp="1"/>
          </p:cNvSpPr>
          <p:nvPr>
            <p:ph type="ftr" sz="quarter" idx="11"/>
          </p:nvPr>
        </p:nvSpPr>
        <p:spPr/>
        <p:txBody>
          <a:bodyPr/>
          <a:lstStyle/>
          <a:p>
            <a:r>
              <a:rPr lang="de-DE"/>
              <a:t>HDI CleverInvest Basisrente | Schulungs-Unterlage | Januar 2023</a:t>
            </a:r>
            <a:endParaRPr lang="de-DE" dirty="0"/>
          </a:p>
        </p:txBody>
      </p:sp>
      <p:sp>
        <p:nvSpPr>
          <p:cNvPr id="4" name="Foliennummernplatzhalter 3">
            <a:extLst>
              <a:ext uri="{FF2B5EF4-FFF2-40B4-BE49-F238E27FC236}">
                <a16:creationId xmlns:a16="http://schemas.microsoft.com/office/drawing/2014/main" id="{1D83A169-BAA6-4D5F-BBC0-8A13B862EBFD}"/>
              </a:ext>
            </a:extLst>
          </p:cNvPr>
          <p:cNvSpPr>
            <a:spLocks noGrp="1"/>
          </p:cNvSpPr>
          <p:nvPr>
            <p:ph type="sldNum" sz="quarter" idx="12"/>
          </p:nvPr>
        </p:nvSpPr>
        <p:spPr/>
        <p:txBody>
          <a:bodyPr/>
          <a:lstStyle/>
          <a:p>
            <a:fld id="{7EC6429F-8EBA-4254-B9C8-295228AFE7F1}" type="slidenum">
              <a:rPr lang="de-DE" smtClean="0"/>
              <a:pPr/>
              <a:t>9</a:t>
            </a:fld>
            <a:endParaRPr lang="de-DE" dirty="0"/>
          </a:p>
        </p:txBody>
      </p:sp>
      <p:sp>
        <p:nvSpPr>
          <p:cNvPr id="6" name="Textplatzhalter 5">
            <a:extLst>
              <a:ext uri="{FF2B5EF4-FFF2-40B4-BE49-F238E27FC236}">
                <a16:creationId xmlns:a16="http://schemas.microsoft.com/office/drawing/2014/main" id="{D9F68502-3BBF-4B7A-9BB0-FDF210122E5F}"/>
              </a:ext>
            </a:extLst>
          </p:cNvPr>
          <p:cNvSpPr>
            <a:spLocks noGrp="1"/>
          </p:cNvSpPr>
          <p:nvPr>
            <p:ph type="body" sz="quarter" idx="14"/>
          </p:nvPr>
        </p:nvSpPr>
        <p:spPr>
          <a:xfrm>
            <a:off x="323528" y="1268760"/>
            <a:ext cx="4068763" cy="494879"/>
          </a:xfrm>
        </p:spPr>
        <p:txBody>
          <a:bodyPr/>
          <a:lstStyle/>
          <a:p>
            <a:r>
              <a:rPr lang="de-DE" dirty="0"/>
              <a:t>Mit </a:t>
            </a:r>
            <a:r>
              <a:rPr lang="de-DE" dirty="0" err="1"/>
              <a:t>CleverInvest</a:t>
            </a:r>
            <a:r>
              <a:rPr lang="de-DE" dirty="0"/>
              <a:t> </a:t>
            </a:r>
            <a:br>
              <a:rPr lang="de-DE" dirty="0"/>
            </a:br>
            <a:r>
              <a:rPr lang="de-DE" dirty="0"/>
              <a:t>REVOLUTIONIEREN wir den FLV-Markt.</a:t>
            </a:r>
          </a:p>
        </p:txBody>
      </p:sp>
      <p:sp>
        <p:nvSpPr>
          <p:cNvPr id="9" name="Textplatzhalter 8">
            <a:extLst>
              <a:ext uri="{FF2B5EF4-FFF2-40B4-BE49-F238E27FC236}">
                <a16:creationId xmlns:a16="http://schemas.microsoft.com/office/drawing/2014/main" id="{7B33DF88-DB31-4F0B-9CA7-C71E4567E9A9}"/>
              </a:ext>
            </a:extLst>
          </p:cNvPr>
          <p:cNvSpPr>
            <a:spLocks noGrp="1"/>
          </p:cNvSpPr>
          <p:nvPr>
            <p:ph type="body" sz="quarter" idx="17"/>
          </p:nvPr>
        </p:nvSpPr>
        <p:spPr/>
        <p:txBody>
          <a:bodyPr/>
          <a:lstStyle/>
          <a:p>
            <a:r>
              <a:rPr lang="de-DE" dirty="0"/>
              <a:t>HDI </a:t>
            </a:r>
            <a:r>
              <a:rPr lang="de-DE" dirty="0" err="1"/>
              <a:t>CleverInvest</a:t>
            </a:r>
            <a:r>
              <a:rPr lang="de-DE" dirty="0"/>
              <a:t> Basisrente – </a:t>
            </a:r>
            <a:br>
              <a:rPr lang="de-DE" dirty="0"/>
            </a:br>
            <a:r>
              <a:rPr lang="de-DE" b="0" dirty="0"/>
              <a:t>die intelligente Form der Altersvorsorge,</a:t>
            </a:r>
            <a:br>
              <a:rPr lang="de-DE" b="0" dirty="0"/>
            </a:br>
            <a:r>
              <a:rPr lang="de-DE" b="0" dirty="0">
                <a:sym typeface="Wingdings" panose="05000000000000000000" pitchFamily="2" charset="2"/>
              </a:rPr>
              <a:t> </a:t>
            </a:r>
            <a:r>
              <a:rPr lang="de-DE" b="0" dirty="0"/>
              <a:t>diese Kombination macht die </a:t>
            </a:r>
            <a:r>
              <a:rPr lang="de-DE" b="0" dirty="0" err="1"/>
              <a:t>CleverInvest</a:t>
            </a:r>
            <a:r>
              <a:rPr lang="de-DE" b="0" dirty="0"/>
              <a:t> Basisrente </a:t>
            </a:r>
            <a:r>
              <a:rPr lang="de-DE" u="sng" dirty="0">
                <a:solidFill>
                  <a:schemeClr val="accent1"/>
                </a:solidFill>
              </a:rPr>
              <a:t>einzigartig</a:t>
            </a:r>
            <a:r>
              <a:rPr lang="de-DE" dirty="0">
                <a:solidFill>
                  <a:schemeClr val="accent1"/>
                </a:solidFill>
              </a:rPr>
              <a:t>:</a:t>
            </a:r>
          </a:p>
          <a:p>
            <a:endParaRPr lang="de-DE" dirty="0"/>
          </a:p>
        </p:txBody>
      </p:sp>
      <p:pic>
        <p:nvPicPr>
          <p:cNvPr id="12" name="Grafik 11">
            <a:extLst>
              <a:ext uri="{FF2B5EF4-FFF2-40B4-BE49-F238E27FC236}">
                <a16:creationId xmlns:a16="http://schemas.microsoft.com/office/drawing/2014/main" id="{5AE3DCBE-CCAA-4440-8FED-CA03B5CD7A5D}"/>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28383" y="316795"/>
            <a:ext cx="798231" cy="355770"/>
          </a:xfrm>
          <a:prstGeom prst="rect">
            <a:avLst/>
          </a:prstGeom>
        </p:spPr>
      </p:pic>
      <p:grpSp>
        <p:nvGrpSpPr>
          <p:cNvPr id="13" name="Gruppieren 12">
            <a:extLst>
              <a:ext uri="{FF2B5EF4-FFF2-40B4-BE49-F238E27FC236}">
                <a16:creationId xmlns:a16="http://schemas.microsoft.com/office/drawing/2014/main" id="{B4A02DD7-40DE-4FAC-989C-72C0DCF46098}"/>
              </a:ext>
            </a:extLst>
          </p:cNvPr>
          <p:cNvGrpSpPr/>
          <p:nvPr/>
        </p:nvGrpSpPr>
        <p:grpSpPr>
          <a:xfrm>
            <a:off x="4685186" y="2348880"/>
            <a:ext cx="4135286" cy="2807966"/>
            <a:chOff x="6791738" y="2086211"/>
            <a:chExt cx="5513715" cy="3743954"/>
          </a:xfrm>
        </p:grpSpPr>
        <p:cxnSp>
          <p:nvCxnSpPr>
            <p:cNvPr id="14" name="Gerader Verbinder 13">
              <a:extLst>
                <a:ext uri="{FF2B5EF4-FFF2-40B4-BE49-F238E27FC236}">
                  <a16:creationId xmlns:a16="http://schemas.microsoft.com/office/drawing/2014/main" id="{672C797B-BD32-4B89-A12B-82DF1DEC7173}"/>
                </a:ext>
              </a:extLst>
            </p:cNvPr>
            <p:cNvCxnSpPr>
              <a:cxnSpLocks/>
            </p:cNvCxnSpPr>
            <p:nvPr/>
          </p:nvCxnSpPr>
          <p:spPr>
            <a:xfrm>
              <a:off x="8945079" y="2086211"/>
              <a:ext cx="0" cy="13586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96A14B4-61CD-453C-A558-A4C30C4309CE}"/>
                </a:ext>
              </a:extLst>
            </p:cNvPr>
            <p:cNvCxnSpPr>
              <a:cxnSpLocks/>
            </p:cNvCxnSpPr>
            <p:nvPr/>
          </p:nvCxnSpPr>
          <p:spPr>
            <a:xfrm flipH="1" flipV="1">
              <a:off x="7635091" y="3425857"/>
              <a:ext cx="3797079" cy="2290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13D61C15-D1EC-4194-867B-5224E479099C}"/>
                </a:ext>
              </a:extLst>
            </p:cNvPr>
            <p:cNvCxnSpPr>
              <a:cxnSpLocks/>
            </p:cNvCxnSpPr>
            <p:nvPr/>
          </p:nvCxnSpPr>
          <p:spPr>
            <a:xfrm>
              <a:off x="7635091" y="3433984"/>
              <a:ext cx="0" cy="684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3070BB9C-9D86-4E50-9C7B-6CDF17B52953}"/>
                </a:ext>
              </a:extLst>
            </p:cNvPr>
            <p:cNvCxnSpPr>
              <a:cxnSpLocks/>
            </p:cNvCxnSpPr>
            <p:nvPr/>
          </p:nvCxnSpPr>
          <p:spPr>
            <a:xfrm>
              <a:off x="9724673" y="3440150"/>
              <a:ext cx="0" cy="684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65479B3A-895D-499A-88B0-CB801D9E541C}"/>
                </a:ext>
              </a:extLst>
            </p:cNvPr>
            <p:cNvCxnSpPr>
              <a:cxnSpLocks/>
            </p:cNvCxnSpPr>
            <p:nvPr/>
          </p:nvCxnSpPr>
          <p:spPr>
            <a:xfrm>
              <a:off x="11432170" y="3440439"/>
              <a:ext cx="0" cy="684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uppieren 18">
              <a:extLst>
                <a:ext uri="{FF2B5EF4-FFF2-40B4-BE49-F238E27FC236}">
                  <a16:creationId xmlns:a16="http://schemas.microsoft.com/office/drawing/2014/main" id="{A2BC0B19-EEB5-4A10-B5E5-2E515E1056F9}"/>
                </a:ext>
              </a:extLst>
            </p:cNvPr>
            <p:cNvGrpSpPr/>
            <p:nvPr/>
          </p:nvGrpSpPr>
          <p:grpSpPr>
            <a:xfrm>
              <a:off x="8724641" y="4096731"/>
              <a:ext cx="1768298" cy="1709582"/>
              <a:chOff x="10239402" y="4096731"/>
              <a:chExt cx="1768298" cy="1709582"/>
            </a:xfrm>
          </p:grpSpPr>
          <p:sp>
            <p:nvSpPr>
              <p:cNvPr id="25" name="Textfeld 24">
                <a:extLst>
                  <a:ext uri="{FF2B5EF4-FFF2-40B4-BE49-F238E27FC236}">
                    <a16:creationId xmlns:a16="http://schemas.microsoft.com/office/drawing/2014/main" id="{C6D2FF9C-2531-43DB-8545-55B0B4938D8D}"/>
                  </a:ext>
                </a:extLst>
              </p:cNvPr>
              <p:cNvSpPr txBox="1"/>
              <p:nvPr/>
            </p:nvSpPr>
            <p:spPr>
              <a:xfrm>
                <a:off x="10239402" y="5129205"/>
                <a:ext cx="1768298" cy="677108"/>
              </a:xfrm>
              <a:prstGeom prst="rect">
                <a:avLst/>
              </a:prstGeom>
              <a:noFill/>
            </p:spPr>
            <p:txBody>
              <a:bodyPr wrap="square">
                <a:spAutoFit/>
              </a:bodyPr>
              <a:lstStyle/>
              <a:p>
                <a:pPr marL="50900" algn="ctr" defTabSz="685800">
                  <a:spcAft>
                    <a:spcPts val="169"/>
                  </a:spcAft>
                  <a:buSzPct val="120000"/>
                  <a:defRPr/>
                </a:pPr>
                <a:r>
                  <a:rPr lang="de-DE" altLang="de-DE" sz="1350" dirty="0">
                    <a:solidFill>
                      <a:srgbClr val="006729"/>
                    </a:solidFill>
                    <a:latin typeface="Arial"/>
                  </a:rPr>
                  <a:t>HDI </a:t>
                </a:r>
                <a:r>
                  <a:rPr lang="de-DE" altLang="de-DE" sz="1350" dirty="0" err="1">
                    <a:solidFill>
                      <a:srgbClr val="006729"/>
                    </a:solidFill>
                    <a:latin typeface="Arial"/>
                  </a:rPr>
                  <a:t>FONDS</a:t>
                </a:r>
                <a:r>
                  <a:rPr lang="de-DE" altLang="de-DE" sz="1350" b="1" dirty="0" err="1">
                    <a:solidFill>
                      <a:srgbClr val="006729"/>
                    </a:solidFill>
                    <a:latin typeface="Arial"/>
                  </a:rPr>
                  <a:t>Guide</a:t>
                </a:r>
                <a:endParaRPr lang="de-DE" altLang="de-DE" sz="1350" b="1" dirty="0">
                  <a:solidFill>
                    <a:srgbClr val="006729"/>
                  </a:solidFill>
                  <a:latin typeface="Arial"/>
                </a:endParaRPr>
              </a:p>
            </p:txBody>
          </p:sp>
          <p:pic>
            <p:nvPicPr>
              <p:cNvPr id="26" name="Grafik 25">
                <a:extLst>
                  <a:ext uri="{FF2B5EF4-FFF2-40B4-BE49-F238E27FC236}">
                    <a16:creationId xmlns:a16="http://schemas.microsoft.com/office/drawing/2014/main" id="{1577BB59-1DAF-427D-B91A-D9518D7738A6}"/>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709010" y="4096731"/>
                <a:ext cx="829081" cy="829081"/>
              </a:xfrm>
              <a:prstGeom prst="rect">
                <a:avLst/>
              </a:prstGeom>
            </p:spPr>
          </p:pic>
        </p:grpSp>
        <p:grpSp>
          <p:nvGrpSpPr>
            <p:cNvPr id="20" name="Gruppieren 19">
              <a:extLst>
                <a:ext uri="{FF2B5EF4-FFF2-40B4-BE49-F238E27FC236}">
                  <a16:creationId xmlns:a16="http://schemas.microsoft.com/office/drawing/2014/main" id="{51361121-4AE5-41CD-9756-BDAA348E4FB5}"/>
                </a:ext>
              </a:extLst>
            </p:cNvPr>
            <p:cNvGrpSpPr/>
            <p:nvPr/>
          </p:nvGrpSpPr>
          <p:grpSpPr>
            <a:xfrm>
              <a:off x="6791738" y="4174523"/>
              <a:ext cx="1768298" cy="1642677"/>
              <a:chOff x="7096535" y="4174523"/>
              <a:chExt cx="1768298" cy="1642677"/>
            </a:xfrm>
          </p:grpSpPr>
          <p:pic>
            <p:nvPicPr>
              <p:cNvPr id="23" name="Grafik 22">
                <a:extLst>
                  <a:ext uri="{FF2B5EF4-FFF2-40B4-BE49-F238E27FC236}">
                    <a16:creationId xmlns:a16="http://schemas.microsoft.com/office/drawing/2014/main" id="{88F27821-227E-43A5-B2EE-57D42970AB0F}"/>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554992" y="4174523"/>
                <a:ext cx="829081" cy="829081"/>
              </a:xfrm>
              <a:prstGeom prst="rect">
                <a:avLst/>
              </a:prstGeom>
            </p:spPr>
          </p:pic>
          <p:sp>
            <p:nvSpPr>
              <p:cNvPr id="24" name="Textfeld 23">
                <a:extLst>
                  <a:ext uri="{FF2B5EF4-FFF2-40B4-BE49-F238E27FC236}">
                    <a16:creationId xmlns:a16="http://schemas.microsoft.com/office/drawing/2014/main" id="{146DC495-0B05-4948-8589-79F86583398F}"/>
                  </a:ext>
                </a:extLst>
              </p:cNvPr>
              <p:cNvSpPr txBox="1"/>
              <p:nvPr/>
            </p:nvSpPr>
            <p:spPr>
              <a:xfrm>
                <a:off x="7096535" y="5140092"/>
                <a:ext cx="1768298" cy="677108"/>
              </a:xfrm>
              <a:prstGeom prst="rect">
                <a:avLst/>
              </a:prstGeom>
              <a:noFill/>
            </p:spPr>
            <p:txBody>
              <a:bodyPr wrap="square">
                <a:spAutoFit/>
              </a:bodyPr>
              <a:lstStyle/>
              <a:p>
                <a:pPr marL="50900" algn="ctr" defTabSz="685800">
                  <a:spcAft>
                    <a:spcPts val="169"/>
                  </a:spcAft>
                  <a:buSzPct val="120000"/>
                  <a:defRPr/>
                </a:pPr>
                <a:r>
                  <a:rPr lang="de-DE" altLang="de-DE" sz="1350" dirty="0">
                    <a:solidFill>
                      <a:srgbClr val="006729"/>
                    </a:solidFill>
                    <a:latin typeface="Arial"/>
                  </a:rPr>
                  <a:t>BUZ mit  Airbag</a:t>
                </a:r>
              </a:p>
            </p:txBody>
          </p:sp>
        </p:grpSp>
        <p:sp>
          <p:nvSpPr>
            <p:cNvPr id="21" name="Textfeld 20">
              <a:extLst>
                <a:ext uri="{FF2B5EF4-FFF2-40B4-BE49-F238E27FC236}">
                  <a16:creationId xmlns:a16="http://schemas.microsoft.com/office/drawing/2014/main" id="{9986A54A-E7CF-466C-ACCB-4411D0A3F777}"/>
                </a:ext>
              </a:extLst>
            </p:cNvPr>
            <p:cNvSpPr txBox="1"/>
            <p:nvPr/>
          </p:nvSpPr>
          <p:spPr>
            <a:xfrm>
              <a:off x="10537156" y="5153057"/>
              <a:ext cx="1768297" cy="677108"/>
            </a:xfrm>
            <a:prstGeom prst="rect">
              <a:avLst/>
            </a:prstGeom>
            <a:noFill/>
          </p:spPr>
          <p:txBody>
            <a:bodyPr wrap="square">
              <a:spAutoFit/>
            </a:bodyPr>
            <a:lstStyle/>
            <a:p>
              <a:pPr marL="50900" algn="ctr" defTabSz="685800">
                <a:spcAft>
                  <a:spcPts val="169"/>
                </a:spcAft>
                <a:buSzPct val="120000"/>
                <a:defRPr/>
              </a:pPr>
              <a:r>
                <a:rPr lang="de-DE" altLang="de-DE" sz="1350" dirty="0">
                  <a:solidFill>
                    <a:srgbClr val="006729"/>
                  </a:solidFill>
                  <a:latin typeface="Arial"/>
                </a:rPr>
                <a:t>Maximale Flexibilität</a:t>
              </a:r>
            </a:p>
          </p:txBody>
        </p:sp>
        <p:pic>
          <p:nvPicPr>
            <p:cNvPr id="22" name="Grafik 21">
              <a:extLst>
                <a:ext uri="{FF2B5EF4-FFF2-40B4-BE49-F238E27FC236}">
                  <a16:creationId xmlns:a16="http://schemas.microsoft.com/office/drawing/2014/main" id="{B84BB77C-7549-4FFA-98AB-A1B59BB714AC}"/>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071435" y="4218449"/>
              <a:ext cx="725446" cy="829081"/>
            </a:xfrm>
            <a:prstGeom prst="rect">
              <a:avLst/>
            </a:prstGeom>
          </p:spPr>
        </p:pic>
      </p:grpSp>
    </p:spTree>
    <p:extLst>
      <p:ext uri="{BB962C8B-B14F-4D97-AF65-F5344CB8AC3E}">
        <p14:creationId xmlns:p14="http://schemas.microsoft.com/office/powerpoint/2010/main" val="2113411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9UiG8bXQQZiz4j9r55cdv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iFxK4gCbRqmsSs28j9DWv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iFxK4gCbRqmsSs28j9DWv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FxK4gCbRqmsSs28j9DWv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Op8Zvz_TE.qLmHENok2A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8Op8Zvz_TE.qLmHENok2A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8Op8Zvz_TE.qLmHENok2A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EvnnMFi.QF2WtMvAqDLG2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8Op8Zvz_TE.qLmHENok2A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GNyR0L7qT7aOZ.iOQm3p4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29OPU.LtRMezKO1f1IGZc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9UiG8bXQQZiz4j9r55cdv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iFxK4gCbRqmsSs28j9DWvQ"/>
</p:tagLst>
</file>

<file path=ppt/theme/theme1.xml><?xml version="1.0" encoding="utf-8"?>
<a:theme xmlns:a="http://schemas.openxmlformats.org/drawingml/2006/main" name="HDI Master 4:3 DE">
  <a:themeElements>
    <a:clrScheme name="HDI_2019">
      <a:dk1>
        <a:sysClr val="windowText" lastClr="000000"/>
      </a:dk1>
      <a:lt1>
        <a:sysClr val="window" lastClr="FFFFFF"/>
      </a:lt1>
      <a:dk2>
        <a:srgbClr val="DB6301"/>
      </a:dk2>
      <a:lt2>
        <a:srgbClr val="E60018"/>
      </a:lt2>
      <a:accent1>
        <a:srgbClr val="006729"/>
      </a:accent1>
      <a:accent2>
        <a:srgbClr val="79B530"/>
      </a:accent2>
      <a:accent3>
        <a:srgbClr val="00B1B7"/>
      </a:accent3>
      <a:accent4>
        <a:srgbClr val="003960"/>
      </a:accent4>
      <a:accent5>
        <a:srgbClr val="8D1429"/>
      </a:accent5>
      <a:accent6>
        <a:srgbClr val="6C6F70"/>
      </a:accent6>
      <a:hlink>
        <a:srgbClr val="006729"/>
      </a:hlink>
      <a:folHlink>
        <a:srgbClr val="6C6F70"/>
      </a:folHlink>
    </a:clrScheme>
    <a:fontScheme name="Benutzerdefiniert 14">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234000" indent="-234000" algn="l">
          <a:lnSpc>
            <a:spcPct val="104000"/>
          </a:lnSpc>
          <a:spcBef>
            <a:spcPts val="600"/>
          </a:spcBef>
          <a:buFont typeface="Wingdings" panose="05000000000000000000" pitchFamily="2" charset="2"/>
          <a:buChar cha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marL="234000" indent="-234000">
          <a:lnSpc>
            <a:spcPct val="104000"/>
          </a:lnSpc>
          <a:spcBef>
            <a:spcPts val="600"/>
          </a:spcBef>
          <a:buFont typeface="Wingdings" panose="05000000000000000000" pitchFamily="2" charset="2"/>
          <a:buChar char="§"/>
          <a:defRPr sz="1600" dirty="0" err="1" smtClean="0"/>
        </a:defPPr>
      </a:lstStyle>
    </a:txDef>
  </a:objectDefaults>
  <a:extraClrSchemeLst/>
  <a:custClrLst>
    <a:custClr>
      <a:srgbClr val="FFFFFF"/>
    </a:custClr>
    <a:custClr>
      <a:srgbClr val="FFFFFF"/>
    </a:custClr>
    <a:custClr>
      <a:srgbClr val="FFFFFF"/>
    </a:custClr>
    <a:custClr>
      <a:srgbClr val="FFFFFF"/>
    </a:custClr>
    <a:custClr>
      <a:srgbClr val="FF9900"/>
    </a:custClr>
    <a:custClr>
      <a:srgbClr val="B7D389"/>
    </a:custClr>
    <a:custClr>
      <a:srgbClr val="98D2D4"/>
    </a:custClr>
    <a:custClr>
      <a:srgbClr val="587394"/>
    </a:custClr>
    <a:custClr>
      <a:srgbClr val="B56D64"/>
    </a:custClr>
    <a:custClr>
      <a:srgbClr val="9D9D9C"/>
    </a:custClr>
    <a:custClr>
      <a:srgbClr val="FFFFFF"/>
    </a:custClr>
    <a:custClr>
      <a:srgbClr val="FFFFFF"/>
    </a:custClr>
    <a:custClr>
      <a:srgbClr val="FFFFFF"/>
    </a:custClr>
    <a:custClr>
      <a:srgbClr val="FFFFFF"/>
    </a:custClr>
    <a:custClr>
      <a:srgbClr val="FFFFFF"/>
    </a:custClr>
    <a:custClr>
      <a:srgbClr val="DDEAC7"/>
    </a:custClr>
    <a:custClr>
      <a:srgbClr val="D0EAEA"/>
    </a:custClr>
    <a:custClr>
      <a:srgbClr val="A8B3C6"/>
    </a:custClr>
    <a:custClr>
      <a:srgbClr val="D8B4AC"/>
    </a:custClr>
    <a:custClr>
      <a:srgbClr val="C6C7C8"/>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E1E4EB"/>
    </a:custClr>
    <a:custClr>
      <a:srgbClr val="F2E5E2"/>
    </a:custClr>
    <a:custClr>
      <a:srgbClr val="FFFFFF"/>
    </a:custClr>
  </a:custClrLst>
  <a:extLst>
    <a:ext uri="{05A4C25C-085E-4340-85A3-A5531E510DB2}">
      <thm15:themeFamily xmlns:thm15="http://schemas.microsoft.com/office/thememl/2012/main" name="HDI_Master_4zu3_DE_scr07.potx" id="{7EC725B4-3CB0-4A9D-90C3-EA49DC68C991}" vid="{0E94AD0D-F4B2-4321-B0DB-73E777568471}"/>
    </a:ext>
  </a:extLst>
</a:theme>
</file>

<file path=ppt/theme/theme2.xml><?xml version="1.0" encoding="utf-8"?>
<a:theme xmlns:a="http://schemas.openxmlformats.org/drawingml/2006/main" name="Office">
  <a:themeElements>
    <a:clrScheme name="HDI NEU">
      <a:dk1>
        <a:sysClr val="windowText" lastClr="000000"/>
      </a:dk1>
      <a:lt1>
        <a:sysClr val="window" lastClr="FFFFFF"/>
      </a:lt1>
      <a:dk2>
        <a:srgbClr val="006729"/>
      </a:dk2>
      <a:lt2>
        <a:srgbClr val="65A518"/>
      </a:lt2>
      <a:accent1>
        <a:srgbClr val="00A3A8"/>
      </a:accent1>
      <a:accent2>
        <a:srgbClr val="003960"/>
      </a:accent2>
      <a:accent3>
        <a:srgbClr val="8D1429"/>
      </a:accent3>
      <a:accent4>
        <a:srgbClr val="E60018"/>
      </a:accent4>
      <a:accent5>
        <a:srgbClr val="DB6301"/>
      </a:accent5>
      <a:accent6>
        <a:srgbClr val="FF9900"/>
      </a:accent6>
      <a:hlink>
        <a:srgbClr val="3F3F3F"/>
      </a:hlink>
      <a:folHlink>
        <a:srgbClr val="D8D8D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85750" indent="-285750" algn="l">
          <a:buFont typeface="Wingdings" panose="05000000000000000000" pitchFamily="2" charset="2"/>
          <a:buChar char="§"/>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DI Master 16:9 DE">
  <a:themeElements>
    <a:clrScheme name="HDI_FINAL">
      <a:dk1>
        <a:sysClr val="windowText" lastClr="000000"/>
      </a:dk1>
      <a:lt1>
        <a:sysClr val="window" lastClr="FFFFFF"/>
      </a:lt1>
      <a:dk2>
        <a:srgbClr val="C15701"/>
      </a:dk2>
      <a:lt2>
        <a:srgbClr val="E60018"/>
      </a:lt2>
      <a:accent1>
        <a:srgbClr val="006729"/>
      </a:accent1>
      <a:accent2>
        <a:srgbClr val="65A518"/>
      </a:accent2>
      <a:accent3>
        <a:srgbClr val="00A3A8"/>
      </a:accent3>
      <a:accent4>
        <a:srgbClr val="003960"/>
      </a:accent4>
      <a:accent5>
        <a:srgbClr val="8D1429"/>
      </a:accent5>
      <a:accent6>
        <a:srgbClr val="6C6F70"/>
      </a:accent6>
      <a:hlink>
        <a:srgbClr val="006729"/>
      </a:hlink>
      <a:folHlink>
        <a:srgbClr val="6C6F70"/>
      </a:folHlink>
    </a:clrScheme>
    <a:fontScheme name="Benutzerdefiniert 14">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0" indent="0" algn="l">
          <a:lnSpc>
            <a:spcPct val="104000"/>
          </a:lnSpc>
          <a:spcBef>
            <a:spcPts val="600"/>
          </a:spcBef>
          <a:buFont typeface="Wingdings" panose="05000000000000000000" pitchFamily="2" charset="2"/>
          <a:buNone/>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marL="0" indent="0" algn="l">
          <a:lnSpc>
            <a:spcPct val="104000"/>
          </a:lnSpc>
          <a:spcBef>
            <a:spcPts val="600"/>
          </a:spcBef>
          <a:buFont typeface="Wingdings" panose="05000000000000000000" pitchFamily="2" charset="2"/>
          <a:buNone/>
          <a:defRPr sz="1600" dirty="0" err="1" smtClean="0"/>
        </a:defPPr>
      </a:lstStyle>
    </a:txDef>
  </a:objectDefaults>
  <a:extraClrSchemeLst/>
  <a:custClrLst>
    <a:custClr>
      <a:srgbClr val="FFFFFF"/>
    </a:custClr>
    <a:custClr>
      <a:srgbClr val="FFFFFF"/>
    </a:custClr>
    <a:custClr>
      <a:srgbClr val="FFFFFF"/>
    </a:custClr>
    <a:custClr>
      <a:srgbClr val="FFFFFF"/>
    </a:custClr>
    <a:custClr>
      <a:srgbClr val="DF7E00"/>
    </a:custClr>
    <a:custClr>
      <a:srgbClr val="B2D28B"/>
    </a:custClr>
    <a:custClr>
      <a:srgbClr val="7FD1D3"/>
    </a:custClr>
    <a:custClr>
      <a:srgbClr val="587394"/>
    </a:custClr>
    <a:custClr>
      <a:srgbClr val="B56D64"/>
    </a:custClr>
    <a:custClr>
      <a:srgbClr val="9D9D9C"/>
    </a:custClr>
    <a:custClr>
      <a:srgbClr val="FFFFFF"/>
    </a:custClr>
    <a:custClr>
      <a:srgbClr val="FFFFFF"/>
    </a:custClr>
    <a:custClr>
      <a:srgbClr val="FFFFFF"/>
    </a:custClr>
    <a:custClr>
      <a:srgbClr val="FFFFFF"/>
    </a:custClr>
    <a:custClr>
      <a:srgbClr val="FFFFFF"/>
    </a:custClr>
    <a:custClr>
      <a:srgbClr val="D0E4B9"/>
    </a:custClr>
    <a:custClr>
      <a:srgbClr val="B2E3E5"/>
    </a:custClr>
    <a:custClr>
      <a:srgbClr val="A8B3C6"/>
    </a:custClr>
    <a:custClr>
      <a:srgbClr val="D8B4AC"/>
    </a:custClr>
    <a:custClr>
      <a:srgbClr val="C6C7C8"/>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E1E4EB"/>
    </a:custClr>
    <a:custClr>
      <a:srgbClr val="F2E5E2"/>
    </a:custClr>
    <a:custClr>
      <a:srgbClr val="FFFFFF"/>
    </a:custClr>
  </a:custClrLst>
  <a:extLst>
    <a:ext uri="{05A4C25C-085E-4340-85A3-A5531E510DB2}">
      <thm15:themeFamily xmlns:thm15="http://schemas.microsoft.com/office/thememl/2012/main" name="HDI_Master_16zu9_DE_scr08.potx" id="{49FFFE18-9A6A-4C9F-A528-F5B5CBCEA9C0}" vid="{75202F55-58AA-4C4A-83CB-7E9E58D48F7F}"/>
    </a:ext>
  </a:extLst>
</a:theme>
</file>

<file path=ppt/theme/theme4.xml><?xml version="1.0" encoding="utf-8"?>
<a:theme xmlns:a="http://schemas.openxmlformats.org/drawingml/2006/main" name="Office">
  <a:themeElements>
    <a:clrScheme name="HDI_2019">
      <a:dk1>
        <a:sysClr val="windowText" lastClr="000000"/>
      </a:dk1>
      <a:lt1>
        <a:sysClr val="window" lastClr="FFFFFF"/>
      </a:lt1>
      <a:dk2>
        <a:srgbClr val="DB6301"/>
      </a:dk2>
      <a:lt2>
        <a:srgbClr val="E60018"/>
      </a:lt2>
      <a:accent1>
        <a:srgbClr val="006729"/>
      </a:accent1>
      <a:accent2>
        <a:srgbClr val="79B530"/>
      </a:accent2>
      <a:accent3>
        <a:srgbClr val="00B1B7"/>
      </a:accent3>
      <a:accent4>
        <a:srgbClr val="003960"/>
      </a:accent4>
      <a:accent5>
        <a:srgbClr val="8D1429"/>
      </a:accent5>
      <a:accent6>
        <a:srgbClr val="6C6F70"/>
      </a:accent6>
      <a:hlink>
        <a:srgbClr val="006729"/>
      </a:hlink>
      <a:folHlink>
        <a:srgbClr val="6C6F70"/>
      </a:folHlink>
    </a:clrScheme>
    <a:fontScheme name="HDI_2019">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HDI_2019">
      <a:dk1>
        <a:sysClr val="windowText" lastClr="000000"/>
      </a:dk1>
      <a:lt1>
        <a:sysClr val="window" lastClr="FFFFFF"/>
      </a:lt1>
      <a:dk2>
        <a:srgbClr val="DB6301"/>
      </a:dk2>
      <a:lt2>
        <a:srgbClr val="E60018"/>
      </a:lt2>
      <a:accent1>
        <a:srgbClr val="006729"/>
      </a:accent1>
      <a:accent2>
        <a:srgbClr val="79B530"/>
      </a:accent2>
      <a:accent3>
        <a:srgbClr val="00B1B7"/>
      </a:accent3>
      <a:accent4>
        <a:srgbClr val="003960"/>
      </a:accent4>
      <a:accent5>
        <a:srgbClr val="8D1429"/>
      </a:accent5>
      <a:accent6>
        <a:srgbClr val="6C6F70"/>
      </a:accent6>
      <a:hlink>
        <a:srgbClr val="006729"/>
      </a:hlink>
      <a:folHlink>
        <a:srgbClr val="6C6F70"/>
      </a:folHlink>
    </a:clrScheme>
    <a:fontScheme name="HDI_2019">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hdi_master_4zu3_de_v02</Template>
  <TotalTime>0</TotalTime>
  <Words>3595</Words>
  <Application>Microsoft Office PowerPoint</Application>
  <PresentationFormat>Bildschirmpräsentation (4:3)</PresentationFormat>
  <Paragraphs>579</Paragraphs>
  <Slides>33</Slides>
  <Notes>3</Notes>
  <HiddenSlides>0</HiddenSlides>
  <MMClips>0</MMClips>
  <ScaleCrop>false</ScaleCrop>
  <HeadingPairs>
    <vt:vector size="8" baseType="variant">
      <vt:variant>
        <vt:lpstr>Verwendete Schriftarten</vt:lpstr>
      </vt:variant>
      <vt:variant>
        <vt:i4>4</vt:i4>
      </vt:variant>
      <vt:variant>
        <vt:lpstr>Design</vt:lpstr>
      </vt:variant>
      <vt:variant>
        <vt:i4>3</vt:i4>
      </vt:variant>
      <vt:variant>
        <vt:lpstr>Eingebettete OLE-Server</vt:lpstr>
      </vt:variant>
      <vt:variant>
        <vt:i4>1</vt:i4>
      </vt:variant>
      <vt:variant>
        <vt:lpstr>Folientitel</vt:lpstr>
      </vt:variant>
      <vt:variant>
        <vt:i4>33</vt:i4>
      </vt:variant>
    </vt:vector>
  </HeadingPairs>
  <TitlesOfParts>
    <vt:vector size="41" baseType="lpstr">
      <vt:lpstr>Calibri</vt:lpstr>
      <vt:lpstr>Arial Narrow</vt:lpstr>
      <vt:lpstr>Wingdings</vt:lpstr>
      <vt:lpstr>Arial</vt:lpstr>
      <vt:lpstr>HDI Master 4:3 DE</vt:lpstr>
      <vt:lpstr>Office</vt:lpstr>
      <vt:lpstr>HDI Master 16:9 DE</vt:lpstr>
      <vt:lpstr>think-cell Folie</vt:lpstr>
      <vt:lpstr>HDI CleverInvest Basisrente</vt:lpstr>
      <vt:lpstr>Warum Basisrente? Alle Vorteile auf einen Blick. </vt:lpstr>
      <vt:lpstr>CleverInvest Basisrente – die clevere Form der Altersvorsorge für folgende Haupt-Zielgruppen.</vt:lpstr>
      <vt:lpstr>Rahmenbedingungen für die Basisversorgung.</vt:lpstr>
      <vt:lpstr>Steuerlich geförderter Aufbau der  Altersvorsorge – die Basisrente macht´s möglich.</vt:lpstr>
      <vt:lpstr>Die steuerbegünstigte Einkommensabsicherung  für den Fall der Berufsunfähigkeit.</vt:lpstr>
      <vt:lpstr>Einkommensschutz über die Basis-Rente:  mit Steuer-Spar-Effekt.</vt:lpstr>
      <vt:lpstr>Die steuerbegünstigte Einkommensabsicherung  für den Fall der Berufsunfähigkeit.</vt:lpstr>
      <vt:lpstr>Genauso clever, genauso krass. </vt:lpstr>
      <vt:lpstr>CleverInvest Basisrente – maximale Flexibilität in der Ansparphase.</vt:lpstr>
      <vt:lpstr>CleverInvest Basisrente – überzeugend sicher.</vt:lpstr>
      <vt:lpstr>CleverInvest Basisrente – geringe Kosten im Fokus.</vt:lpstr>
      <vt:lpstr>CleverInvest Basisrente – maximale Flexibilität im Rentenbezug. </vt:lpstr>
      <vt:lpstr>CleverInvest Basisrente – die intelligente Form der Altersvorsorge.</vt:lpstr>
      <vt:lpstr>CleverInvest PLATIN –  BU-Absicherung auf höchstem Niveau.</vt:lpstr>
      <vt:lpstr>Steuerbegünstigte Einkommens- absicherung für den Fall der BU. </vt:lpstr>
      <vt:lpstr>Steuerbegünstigte Einkommens- absicherung für den Fall der BU. </vt:lpstr>
      <vt:lpstr>Steuerbegünstigte Einkommens- absicherung für den Fall der BU. </vt:lpstr>
      <vt:lpstr>GENAUSO #KRASS –  aber kleine Unterschiede im Detail.</vt:lpstr>
      <vt:lpstr>Basisrente vs. Privatrente –  wichtigste Unterschiede im Überblick.</vt:lpstr>
      <vt:lpstr>Basisrente vs. Privatrente –  wichtigste Unterschiede im Überblick.</vt:lpstr>
      <vt:lpstr>Basisrente vs. Privatrente –  wichtigste Unterschiede im Überblick.</vt:lpstr>
      <vt:lpstr>Basisrente vs. Privatrente –  wichtigste Unterschiede im Überblick.</vt:lpstr>
      <vt:lpstr>Basisrente vs. Privatrente –  wichtigste Unterschiede im Überblick.</vt:lpstr>
      <vt:lpstr>CleverInvest Basisrente – die intelligente Form der Altersvorsorge</vt:lpstr>
      <vt:lpstr>Wettbewerbsvergleich 2022–  Weiterhin Top-Positionierung im Peergroup-Vergleich!</vt:lpstr>
      <vt:lpstr>Ziel erreicht auch im Ranking –  Top-5-Positionierung im Peergroup-Vergleich!</vt:lpstr>
      <vt:lpstr>Mit CleverInvest machen wir den FLV-Verkauf  einfach! In der 1. und der 3. Schicht.</vt:lpstr>
      <vt:lpstr>Basisrente vs. Privatrente –  Unterschiede bei der Fondsauswahl.</vt:lpstr>
      <vt:lpstr>Ihre Anlagestrategie?  Besser individuell und clever. </vt:lpstr>
      <vt:lpstr>Wir bauen unser  Alleinstellungsmerkmal weiter aus. </vt:lpstr>
      <vt:lpstr>Ihr Vertriebserfolg liegt nur einen Klick entfernt  – in der neuen TOOLBOX BASISRENTE.</vt:lpstr>
      <vt:lpstr>Disclaimer.</vt:lpstr>
    </vt:vector>
  </TitlesOfParts>
  <Manager>Name</Manager>
  <Company>HDI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Platzhalter für den Präsentationstitel,  maximal vierzeilig</dc:title>
  <dc:subject>PowerPoint Vorlage</dc:subject>
  <dc:creator>Michael Mai // Rotwild GmbH</dc:creator>
  <dc:description>Für PowerPoint 2010 optimierte Vorlage</dc:description>
  <cp:lastModifiedBy>Auel, Julia</cp:lastModifiedBy>
  <cp:revision>69</cp:revision>
  <cp:lastPrinted>2018-12-14T15:00:19Z</cp:lastPrinted>
  <dcterms:created xsi:type="dcterms:W3CDTF">2021-05-17T12:55:38Z</dcterms:created>
  <dcterms:modified xsi:type="dcterms:W3CDTF">2023-02-22T07:14:21Z</dcterms:modified>
</cp:coreProperties>
</file>