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notesSlides/notesSlide3.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52.xml" ContentType="application/vnd.openxmlformats-officedocument.presentationml.tags+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Lst>
  <p:notesMasterIdLst>
    <p:notesMasterId r:id="rId38"/>
  </p:notesMasterIdLst>
  <p:handoutMasterIdLst>
    <p:handoutMasterId r:id="rId39"/>
  </p:handoutMasterIdLst>
  <p:sldIdLst>
    <p:sldId id="272" r:id="rId2"/>
    <p:sldId id="2147197434" r:id="rId3"/>
    <p:sldId id="2147197408" r:id="rId4"/>
    <p:sldId id="2134807753" r:id="rId5"/>
    <p:sldId id="2134807763" r:id="rId6"/>
    <p:sldId id="2147197400" r:id="rId7"/>
    <p:sldId id="2147197464" r:id="rId8"/>
    <p:sldId id="2147197378" r:id="rId9"/>
    <p:sldId id="2147197414" r:id="rId10"/>
    <p:sldId id="2134807774" r:id="rId11"/>
    <p:sldId id="2147197382" r:id="rId12"/>
    <p:sldId id="2147197424" r:id="rId13"/>
    <p:sldId id="2147197387" r:id="rId14"/>
    <p:sldId id="2134807778" r:id="rId15"/>
    <p:sldId id="2147197355" r:id="rId16"/>
    <p:sldId id="2134807727" r:id="rId17"/>
    <p:sldId id="2147197415" r:id="rId18"/>
    <p:sldId id="2147197435" r:id="rId19"/>
    <p:sldId id="2147197427" r:id="rId20"/>
    <p:sldId id="2147197461" r:id="rId21"/>
    <p:sldId id="2147197456" r:id="rId22"/>
    <p:sldId id="2147197416" r:id="rId23"/>
    <p:sldId id="2147197361" r:id="rId24"/>
    <p:sldId id="2147197362" r:id="rId25"/>
    <p:sldId id="2147197431" r:id="rId26"/>
    <p:sldId id="2147197417" r:id="rId27"/>
    <p:sldId id="2147197463" r:id="rId28"/>
    <p:sldId id="2147197436" r:id="rId29"/>
    <p:sldId id="2147197418" r:id="rId30"/>
    <p:sldId id="2147197428" r:id="rId31"/>
    <p:sldId id="2147197429" r:id="rId32"/>
    <p:sldId id="2147197438" r:id="rId33"/>
    <p:sldId id="2147197419" r:id="rId34"/>
    <p:sldId id="2147197426" r:id="rId35"/>
    <p:sldId id="2147197437" r:id="rId36"/>
    <p:sldId id="2134807735" r:id="rId37"/>
  </p:sldIdLst>
  <p:sldSz cx="12192000" cy="6858000"/>
  <p:notesSz cx="6797675" cy="9928225"/>
  <p:custDataLst>
    <p:tags r:id="rId40"/>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orient="horz" pos="3888" userDrawn="1">
          <p15:clr>
            <a:srgbClr val="A4A3A4"/>
          </p15:clr>
        </p15:guide>
        <p15:guide id="3" pos="234" userDrawn="1">
          <p15:clr>
            <a:srgbClr val="A4A3A4"/>
          </p15:clr>
        </p15:guide>
        <p15:guide id="4" pos="7446" userDrawn="1">
          <p15:clr>
            <a:srgbClr val="A4A3A4"/>
          </p15:clr>
        </p15:guide>
        <p15:guide id="5" orient="horz" pos="799" userDrawn="1">
          <p15:clr>
            <a:srgbClr val="A4A3A4"/>
          </p15:clr>
        </p15:guide>
        <p15:guide id="6" pos="3795" userDrawn="1">
          <p15:clr>
            <a:srgbClr val="A4A3A4"/>
          </p15:clr>
        </p15:guide>
        <p15:guide id="7" pos="3885" userDrawn="1">
          <p15:clr>
            <a:srgbClr val="A4A3A4"/>
          </p15:clr>
        </p15:guide>
        <p15:guide id="8" orient="horz" pos="2069"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or" initials="M"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CF7F8"/>
    <a:srgbClr val="D4EFF0"/>
    <a:srgbClr val="F1F7E9"/>
    <a:srgbClr val="E3EFD5"/>
    <a:srgbClr val="D0E4B9"/>
    <a:srgbClr val="FF9900"/>
    <a:srgbClr val="DB6301"/>
    <a:srgbClr val="DB0042"/>
    <a:srgbClr val="B2E3E5"/>
    <a:srgbClr val="FE9642"/>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E3FDE45-AF77-4B5C-9715-49D594BDF05E}" styleName="Helle Formatvorlage 1 - Akz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8D230F3-CF80-4859-8CE7-A43EE81993B5}" styleName="Helle Formatvorlage 1 - Akz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B344D84-9AFB-497E-A393-DC336BA19D2E}" styleName="Mittlere Formatvorlage 3 - Akz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119" d="100"/>
          <a:sy n="119" d="100"/>
        </p:scale>
        <p:origin x="156" y="114"/>
      </p:cViewPr>
      <p:guideLst>
        <p:guide orient="horz" pos="3888"/>
        <p:guide pos="234"/>
        <p:guide pos="7446"/>
        <p:guide orient="horz" pos="799"/>
        <p:guide pos="3795"/>
        <p:guide pos="3885"/>
        <p:guide orient="horz" pos="2069"/>
      </p:guideLst>
    </p:cSldViewPr>
  </p:slideViewPr>
  <p:notesTextViewPr>
    <p:cViewPr>
      <p:scale>
        <a:sx n="1" d="1"/>
        <a:sy n="1" d="1"/>
      </p:scale>
      <p:origin x="0" y="0"/>
    </p:cViewPr>
  </p:notesTextViewPr>
  <p:notesViewPr>
    <p:cSldViewPr snapToGrid="0" showGuide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ags" Target="tags/tag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28.bin"/><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v>DAX</c:v>
          </c:tx>
          <c:spPr>
            <a:ln w="28575" cap="rnd">
              <a:solidFill>
                <a:schemeClr val="accent2">
                  <a:lumMod val="75000"/>
                </a:schemeClr>
              </a:solidFill>
              <a:round/>
            </a:ln>
            <a:effectLst/>
          </c:spPr>
          <c:marker>
            <c:symbol val="none"/>
          </c:marker>
          <c:cat>
            <c:numRef>
              <c:f>'[Kopie von Kopie von DAX MSCI World USD10j Bund.xlsx]Diagramme'!$A$3:$A$330</c:f>
              <c:numCache>
                <c:formatCode>m/d/yyyy</c:formatCode>
                <c:ptCount val="328"/>
                <c:pt idx="0">
                  <c:v>29251</c:v>
                </c:pt>
                <c:pt idx="1">
                  <c:v>29280</c:v>
                </c:pt>
                <c:pt idx="2">
                  <c:v>29311</c:v>
                </c:pt>
                <c:pt idx="3">
                  <c:v>29341</c:v>
                </c:pt>
                <c:pt idx="4">
                  <c:v>29402</c:v>
                </c:pt>
                <c:pt idx="5">
                  <c:v>29433</c:v>
                </c:pt>
                <c:pt idx="6">
                  <c:v>29494</c:v>
                </c:pt>
                <c:pt idx="7">
                  <c:v>29525</c:v>
                </c:pt>
                <c:pt idx="8">
                  <c:v>29676</c:v>
                </c:pt>
                <c:pt idx="9">
                  <c:v>29706</c:v>
                </c:pt>
                <c:pt idx="10">
                  <c:v>29767</c:v>
                </c:pt>
                <c:pt idx="11">
                  <c:v>29798</c:v>
                </c:pt>
                <c:pt idx="12">
                  <c:v>29829</c:v>
                </c:pt>
                <c:pt idx="13">
                  <c:v>29859</c:v>
                </c:pt>
                <c:pt idx="14">
                  <c:v>29920</c:v>
                </c:pt>
                <c:pt idx="15">
                  <c:v>30041</c:v>
                </c:pt>
                <c:pt idx="16">
                  <c:v>30071</c:v>
                </c:pt>
                <c:pt idx="17">
                  <c:v>30132</c:v>
                </c:pt>
                <c:pt idx="18">
                  <c:v>30194</c:v>
                </c:pt>
                <c:pt idx="19">
                  <c:v>30224</c:v>
                </c:pt>
                <c:pt idx="20">
                  <c:v>30285</c:v>
                </c:pt>
                <c:pt idx="21">
                  <c:v>30347</c:v>
                </c:pt>
                <c:pt idx="22">
                  <c:v>30375</c:v>
                </c:pt>
                <c:pt idx="23">
                  <c:v>30406</c:v>
                </c:pt>
                <c:pt idx="24">
                  <c:v>30467</c:v>
                </c:pt>
                <c:pt idx="25">
                  <c:v>30497</c:v>
                </c:pt>
                <c:pt idx="26">
                  <c:v>30559</c:v>
                </c:pt>
                <c:pt idx="27">
                  <c:v>30589</c:v>
                </c:pt>
                <c:pt idx="28">
                  <c:v>30620</c:v>
                </c:pt>
                <c:pt idx="29">
                  <c:v>30650</c:v>
                </c:pt>
                <c:pt idx="30">
                  <c:v>30712</c:v>
                </c:pt>
                <c:pt idx="31">
                  <c:v>30741</c:v>
                </c:pt>
                <c:pt idx="32">
                  <c:v>30802</c:v>
                </c:pt>
                <c:pt idx="33">
                  <c:v>30894</c:v>
                </c:pt>
                <c:pt idx="34">
                  <c:v>30925</c:v>
                </c:pt>
                <c:pt idx="35">
                  <c:v>30986</c:v>
                </c:pt>
                <c:pt idx="36">
                  <c:v>31016</c:v>
                </c:pt>
                <c:pt idx="37">
                  <c:v>31078</c:v>
                </c:pt>
                <c:pt idx="38">
                  <c:v>31106</c:v>
                </c:pt>
                <c:pt idx="39">
                  <c:v>31167</c:v>
                </c:pt>
                <c:pt idx="40">
                  <c:v>31198</c:v>
                </c:pt>
                <c:pt idx="41">
                  <c:v>31259</c:v>
                </c:pt>
                <c:pt idx="42">
                  <c:v>31320</c:v>
                </c:pt>
                <c:pt idx="43">
                  <c:v>31351</c:v>
                </c:pt>
                <c:pt idx="44">
                  <c:v>31443</c:v>
                </c:pt>
                <c:pt idx="45">
                  <c:v>31471</c:v>
                </c:pt>
                <c:pt idx="46">
                  <c:v>31532</c:v>
                </c:pt>
                <c:pt idx="47">
                  <c:v>31593</c:v>
                </c:pt>
                <c:pt idx="48">
                  <c:v>31624</c:v>
                </c:pt>
                <c:pt idx="49">
                  <c:v>31685</c:v>
                </c:pt>
                <c:pt idx="50">
                  <c:v>31716</c:v>
                </c:pt>
                <c:pt idx="51">
                  <c:v>31867</c:v>
                </c:pt>
                <c:pt idx="52">
                  <c:v>31897</c:v>
                </c:pt>
                <c:pt idx="53">
                  <c:v>31958</c:v>
                </c:pt>
                <c:pt idx="54">
                  <c:v>31989</c:v>
                </c:pt>
                <c:pt idx="55">
                  <c:v>32020</c:v>
                </c:pt>
                <c:pt idx="56">
                  <c:v>32050</c:v>
                </c:pt>
                <c:pt idx="57">
                  <c:v>32111</c:v>
                </c:pt>
                <c:pt idx="58">
                  <c:v>32202</c:v>
                </c:pt>
                <c:pt idx="59">
                  <c:v>32233</c:v>
                </c:pt>
                <c:pt idx="60">
                  <c:v>32294</c:v>
                </c:pt>
                <c:pt idx="61">
                  <c:v>32324</c:v>
                </c:pt>
                <c:pt idx="62">
                  <c:v>32386</c:v>
                </c:pt>
                <c:pt idx="63">
                  <c:v>32416</c:v>
                </c:pt>
                <c:pt idx="64">
                  <c:v>32447</c:v>
                </c:pt>
                <c:pt idx="65">
                  <c:v>32477</c:v>
                </c:pt>
                <c:pt idx="66">
                  <c:v>32539</c:v>
                </c:pt>
                <c:pt idx="67">
                  <c:v>32567</c:v>
                </c:pt>
                <c:pt idx="68">
                  <c:v>32598</c:v>
                </c:pt>
                <c:pt idx="69">
                  <c:v>32659</c:v>
                </c:pt>
                <c:pt idx="70">
                  <c:v>32689</c:v>
                </c:pt>
                <c:pt idx="71">
                  <c:v>32720</c:v>
                </c:pt>
                <c:pt idx="72">
                  <c:v>32751</c:v>
                </c:pt>
                <c:pt idx="73">
                  <c:v>32812</c:v>
                </c:pt>
                <c:pt idx="74">
                  <c:v>32842</c:v>
                </c:pt>
                <c:pt idx="75">
                  <c:v>32904</c:v>
                </c:pt>
                <c:pt idx="76">
                  <c:v>32932</c:v>
                </c:pt>
                <c:pt idx="77">
                  <c:v>32993</c:v>
                </c:pt>
                <c:pt idx="78">
                  <c:v>33024</c:v>
                </c:pt>
                <c:pt idx="79">
                  <c:v>33085</c:v>
                </c:pt>
                <c:pt idx="80">
                  <c:v>33116</c:v>
                </c:pt>
                <c:pt idx="81">
                  <c:v>33177</c:v>
                </c:pt>
                <c:pt idx="82">
                  <c:v>33207</c:v>
                </c:pt>
                <c:pt idx="83">
                  <c:v>33238</c:v>
                </c:pt>
                <c:pt idx="84">
                  <c:v>33269</c:v>
                </c:pt>
                <c:pt idx="85">
                  <c:v>33297</c:v>
                </c:pt>
                <c:pt idx="86">
                  <c:v>33358</c:v>
                </c:pt>
                <c:pt idx="87">
                  <c:v>33389</c:v>
                </c:pt>
                <c:pt idx="88">
                  <c:v>33450</c:v>
                </c:pt>
                <c:pt idx="89">
                  <c:v>33511</c:v>
                </c:pt>
                <c:pt idx="90">
                  <c:v>33542</c:v>
                </c:pt>
                <c:pt idx="91">
                  <c:v>33634</c:v>
                </c:pt>
                <c:pt idx="92">
                  <c:v>33694</c:v>
                </c:pt>
                <c:pt idx="93">
                  <c:v>33724</c:v>
                </c:pt>
                <c:pt idx="94">
                  <c:v>33785</c:v>
                </c:pt>
                <c:pt idx="95">
                  <c:v>33816</c:v>
                </c:pt>
                <c:pt idx="96">
                  <c:v>33847</c:v>
                </c:pt>
                <c:pt idx="97">
                  <c:v>33877</c:v>
                </c:pt>
                <c:pt idx="98">
                  <c:v>33938</c:v>
                </c:pt>
                <c:pt idx="99">
                  <c:v>34059</c:v>
                </c:pt>
                <c:pt idx="100">
                  <c:v>34089</c:v>
                </c:pt>
                <c:pt idx="101">
                  <c:v>34150</c:v>
                </c:pt>
                <c:pt idx="102">
                  <c:v>34212</c:v>
                </c:pt>
                <c:pt idx="103">
                  <c:v>34242</c:v>
                </c:pt>
                <c:pt idx="104">
                  <c:v>34303</c:v>
                </c:pt>
                <c:pt idx="105">
                  <c:v>34365</c:v>
                </c:pt>
                <c:pt idx="106">
                  <c:v>34393</c:v>
                </c:pt>
                <c:pt idx="107">
                  <c:v>34424</c:v>
                </c:pt>
                <c:pt idx="108">
                  <c:v>34485</c:v>
                </c:pt>
                <c:pt idx="109">
                  <c:v>34515</c:v>
                </c:pt>
                <c:pt idx="110">
                  <c:v>34577</c:v>
                </c:pt>
                <c:pt idx="111">
                  <c:v>34607</c:v>
                </c:pt>
                <c:pt idx="112">
                  <c:v>34638</c:v>
                </c:pt>
                <c:pt idx="113">
                  <c:v>34668</c:v>
                </c:pt>
                <c:pt idx="114">
                  <c:v>34730</c:v>
                </c:pt>
                <c:pt idx="115">
                  <c:v>34758</c:v>
                </c:pt>
                <c:pt idx="116">
                  <c:v>34789</c:v>
                </c:pt>
                <c:pt idx="117">
                  <c:v>34850</c:v>
                </c:pt>
                <c:pt idx="118">
                  <c:v>34880</c:v>
                </c:pt>
                <c:pt idx="119">
                  <c:v>34911</c:v>
                </c:pt>
                <c:pt idx="120">
                  <c:v>34942</c:v>
                </c:pt>
                <c:pt idx="121">
                  <c:v>35003</c:v>
                </c:pt>
                <c:pt idx="122">
                  <c:v>35033</c:v>
                </c:pt>
                <c:pt idx="123">
                  <c:v>35095</c:v>
                </c:pt>
                <c:pt idx="124">
                  <c:v>35124</c:v>
                </c:pt>
                <c:pt idx="125">
                  <c:v>35185</c:v>
                </c:pt>
                <c:pt idx="126">
                  <c:v>35216</c:v>
                </c:pt>
                <c:pt idx="127">
                  <c:v>35277</c:v>
                </c:pt>
                <c:pt idx="128">
                  <c:v>35338</c:v>
                </c:pt>
                <c:pt idx="129">
                  <c:v>35369</c:v>
                </c:pt>
                <c:pt idx="130">
                  <c:v>35461</c:v>
                </c:pt>
                <c:pt idx="131">
                  <c:v>35489</c:v>
                </c:pt>
                <c:pt idx="132">
                  <c:v>35550</c:v>
                </c:pt>
                <c:pt idx="133">
                  <c:v>35611</c:v>
                </c:pt>
                <c:pt idx="134">
                  <c:v>35642</c:v>
                </c:pt>
                <c:pt idx="135">
                  <c:v>35703</c:v>
                </c:pt>
                <c:pt idx="136">
                  <c:v>35734</c:v>
                </c:pt>
                <c:pt idx="137">
                  <c:v>35885</c:v>
                </c:pt>
                <c:pt idx="138">
                  <c:v>35915</c:v>
                </c:pt>
                <c:pt idx="139">
                  <c:v>35976</c:v>
                </c:pt>
                <c:pt idx="140">
                  <c:v>36007</c:v>
                </c:pt>
                <c:pt idx="141">
                  <c:v>36038</c:v>
                </c:pt>
                <c:pt idx="142">
                  <c:v>36068</c:v>
                </c:pt>
                <c:pt idx="143">
                  <c:v>36129</c:v>
                </c:pt>
                <c:pt idx="144">
                  <c:v>36250</c:v>
                </c:pt>
                <c:pt idx="145">
                  <c:v>36280</c:v>
                </c:pt>
                <c:pt idx="146">
                  <c:v>36311</c:v>
                </c:pt>
                <c:pt idx="147">
                  <c:v>36341</c:v>
                </c:pt>
                <c:pt idx="148">
                  <c:v>36403</c:v>
                </c:pt>
                <c:pt idx="149">
                  <c:v>36433</c:v>
                </c:pt>
                <c:pt idx="150">
                  <c:v>36494</c:v>
                </c:pt>
                <c:pt idx="151">
                  <c:v>36556</c:v>
                </c:pt>
                <c:pt idx="152">
                  <c:v>36585</c:v>
                </c:pt>
                <c:pt idx="153">
                  <c:v>36616</c:v>
                </c:pt>
                <c:pt idx="154">
                  <c:v>36677</c:v>
                </c:pt>
                <c:pt idx="155">
                  <c:v>36707</c:v>
                </c:pt>
                <c:pt idx="156">
                  <c:v>36738</c:v>
                </c:pt>
                <c:pt idx="157">
                  <c:v>36769</c:v>
                </c:pt>
                <c:pt idx="158">
                  <c:v>36830</c:v>
                </c:pt>
                <c:pt idx="159">
                  <c:v>36860</c:v>
                </c:pt>
                <c:pt idx="160">
                  <c:v>36922</c:v>
                </c:pt>
                <c:pt idx="161">
                  <c:v>36950</c:v>
                </c:pt>
                <c:pt idx="162">
                  <c:v>37011</c:v>
                </c:pt>
                <c:pt idx="163">
                  <c:v>37042</c:v>
                </c:pt>
                <c:pt idx="164">
                  <c:v>37103</c:v>
                </c:pt>
                <c:pt idx="165">
                  <c:v>37134</c:v>
                </c:pt>
                <c:pt idx="166">
                  <c:v>37195</c:v>
                </c:pt>
                <c:pt idx="167">
                  <c:v>37225</c:v>
                </c:pt>
                <c:pt idx="168">
                  <c:v>37287</c:v>
                </c:pt>
                <c:pt idx="169">
                  <c:v>37315</c:v>
                </c:pt>
                <c:pt idx="170">
                  <c:v>37376</c:v>
                </c:pt>
                <c:pt idx="171">
                  <c:v>37407</c:v>
                </c:pt>
                <c:pt idx="172">
                  <c:v>37468</c:v>
                </c:pt>
                <c:pt idx="173">
                  <c:v>37529</c:v>
                </c:pt>
                <c:pt idx="174">
                  <c:v>37560</c:v>
                </c:pt>
                <c:pt idx="175">
                  <c:v>37652</c:v>
                </c:pt>
                <c:pt idx="176">
                  <c:v>37680</c:v>
                </c:pt>
                <c:pt idx="177">
                  <c:v>37711</c:v>
                </c:pt>
                <c:pt idx="178">
                  <c:v>37741</c:v>
                </c:pt>
                <c:pt idx="179">
                  <c:v>37802</c:v>
                </c:pt>
                <c:pt idx="180">
                  <c:v>37833</c:v>
                </c:pt>
                <c:pt idx="181">
                  <c:v>37894</c:v>
                </c:pt>
                <c:pt idx="182">
                  <c:v>37925</c:v>
                </c:pt>
                <c:pt idx="183">
                  <c:v>38077</c:v>
                </c:pt>
                <c:pt idx="184">
                  <c:v>38107</c:v>
                </c:pt>
                <c:pt idx="185">
                  <c:v>38138</c:v>
                </c:pt>
                <c:pt idx="186">
                  <c:v>38168</c:v>
                </c:pt>
                <c:pt idx="187">
                  <c:v>38230</c:v>
                </c:pt>
                <c:pt idx="188">
                  <c:v>38260</c:v>
                </c:pt>
                <c:pt idx="189">
                  <c:v>38321</c:v>
                </c:pt>
                <c:pt idx="190">
                  <c:v>38383</c:v>
                </c:pt>
                <c:pt idx="191">
                  <c:v>38411</c:v>
                </c:pt>
                <c:pt idx="192">
                  <c:v>38442</c:v>
                </c:pt>
                <c:pt idx="193">
                  <c:v>38503</c:v>
                </c:pt>
                <c:pt idx="194">
                  <c:v>38533</c:v>
                </c:pt>
                <c:pt idx="195">
                  <c:v>38595</c:v>
                </c:pt>
                <c:pt idx="196">
                  <c:v>38625</c:v>
                </c:pt>
                <c:pt idx="197">
                  <c:v>38656</c:v>
                </c:pt>
                <c:pt idx="198">
                  <c:v>38686</c:v>
                </c:pt>
                <c:pt idx="199">
                  <c:v>38748</c:v>
                </c:pt>
                <c:pt idx="200">
                  <c:v>38776</c:v>
                </c:pt>
                <c:pt idx="201">
                  <c:v>38807</c:v>
                </c:pt>
                <c:pt idx="202">
                  <c:v>38868</c:v>
                </c:pt>
                <c:pt idx="203">
                  <c:v>38898</c:v>
                </c:pt>
                <c:pt idx="204">
                  <c:v>38929</c:v>
                </c:pt>
                <c:pt idx="205">
                  <c:v>38960</c:v>
                </c:pt>
                <c:pt idx="206">
                  <c:v>39021</c:v>
                </c:pt>
                <c:pt idx="207">
                  <c:v>39051</c:v>
                </c:pt>
                <c:pt idx="208">
                  <c:v>39113</c:v>
                </c:pt>
                <c:pt idx="209">
                  <c:v>39141</c:v>
                </c:pt>
                <c:pt idx="210">
                  <c:v>39202</c:v>
                </c:pt>
                <c:pt idx="211">
                  <c:v>39233</c:v>
                </c:pt>
                <c:pt idx="212">
                  <c:v>39294</c:v>
                </c:pt>
                <c:pt idx="213">
                  <c:v>39325</c:v>
                </c:pt>
                <c:pt idx="214">
                  <c:v>39386</c:v>
                </c:pt>
                <c:pt idx="215">
                  <c:v>39416</c:v>
                </c:pt>
                <c:pt idx="216">
                  <c:v>39478</c:v>
                </c:pt>
                <c:pt idx="217">
                  <c:v>39507</c:v>
                </c:pt>
                <c:pt idx="218">
                  <c:v>39538</c:v>
                </c:pt>
                <c:pt idx="219">
                  <c:v>39568</c:v>
                </c:pt>
                <c:pt idx="220">
                  <c:v>39629</c:v>
                </c:pt>
                <c:pt idx="221">
                  <c:v>39660</c:v>
                </c:pt>
                <c:pt idx="222">
                  <c:v>39721</c:v>
                </c:pt>
                <c:pt idx="223">
                  <c:v>39752</c:v>
                </c:pt>
                <c:pt idx="224">
                  <c:v>39903</c:v>
                </c:pt>
                <c:pt idx="225">
                  <c:v>39933</c:v>
                </c:pt>
                <c:pt idx="226">
                  <c:v>39994</c:v>
                </c:pt>
                <c:pt idx="227">
                  <c:v>40025</c:v>
                </c:pt>
                <c:pt idx="228">
                  <c:v>40056</c:v>
                </c:pt>
                <c:pt idx="229">
                  <c:v>40086</c:v>
                </c:pt>
                <c:pt idx="230">
                  <c:v>40147</c:v>
                </c:pt>
                <c:pt idx="231">
                  <c:v>40268</c:v>
                </c:pt>
                <c:pt idx="232">
                  <c:v>40298</c:v>
                </c:pt>
                <c:pt idx="233">
                  <c:v>40329</c:v>
                </c:pt>
                <c:pt idx="234">
                  <c:v>40359</c:v>
                </c:pt>
                <c:pt idx="235">
                  <c:v>40421</c:v>
                </c:pt>
                <c:pt idx="236">
                  <c:v>40451</c:v>
                </c:pt>
                <c:pt idx="237">
                  <c:v>40512</c:v>
                </c:pt>
                <c:pt idx="238">
                  <c:v>40574</c:v>
                </c:pt>
                <c:pt idx="239">
                  <c:v>40602</c:v>
                </c:pt>
                <c:pt idx="240">
                  <c:v>40633</c:v>
                </c:pt>
                <c:pt idx="241">
                  <c:v>40694</c:v>
                </c:pt>
                <c:pt idx="242">
                  <c:v>40724</c:v>
                </c:pt>
                <c:pt idx="243">
                  <c:v>40786</c:v>
                </c:pt>
                <c:pt idx="244">
                  <c:v>40816</c:v>
                </c:pt>
                <c:pt idx="245">
                  <c:v>40847</c:v>
                </c:pt>
                <c:pt idx="246">
                  <c:v>40877</c:v>
                </c:pt>
                <c:pt idx="247">
                  <c:v>40939</c:v>
                </c:pt>
                <c:pt idx="248">
                  <c:v>40968</c:v>
                </c:pt>
                <c:pt idx="249">
                  <c:v>41029</c:v>
                </c:pt>
                <c:pt idx="250">
                  <c:v>41060</c:v>
                </c:pt>
                <c:pt idx="251">
                  <c:v>41121</c:v>
                </c:pt>
                <c:pt idx="252">
                  <c:v>41152</c:v>
                </c:pt>
                <c:pt idx="253">
                  <c:v>41213</c:v>
                </c:pt>
                <c:pt idx="254">
                  <c:v>41243</c:v>
                </c:pt>
                <c:pt idx="255">
                  <c:v>41305</c:v>
                </c:pt>
                <c:pt idx="256">
                  <c:v>41333</c:v>
                </c:pt>
                <c:pt idx="257">
                  <c:v>41394</c:v>
                </c:pt>
                <c:pt idx="258">
                  <c:v>41425</c:v>
                </c:pt>
                <c:pt idx="259">
                  <c:v>41486</c:v>
                </c:pt>
                <c:pt idx="260">
                  <c:v>41547</c:v>
                </c:pt>
                <c:pt idx="261">
                  <c:v>41578</c:v>
                </c:pt>
                <c:pt idx="262">
                  <c:v>41670</c:v>
                </c:pt>
                <c:pt idx="263">
                  <c:v>41698</c:v>
                </c:pt>
                <c:pt idx="264">
                  <c:v>41729</c:v>
                </c:pt>
                <c:pt idx="265">
                  <c:v>41759</c:v>
                </c:pt>
                <c:pt idx="266">
                  <c:v>41820</c:v>
                </c:pt>
                <c:pt idx="267">
                  <c:v>41851</c:v>
                </c:pt>
                <c:pt idx="268">
                  <c:v>41912</c:v>
                </c:pt>
                <c:pt idx="269">
                  <c:v>41943</c:v>
                </c:pt>
                <c:pt idx="270">
                  <c:v>42094</c:v>
                </c:pt>
                <c:pt idx="271">
                  <c:v>42124</c:v>
                </c:pt>
                <c:pt idx="272">
                  <c:v>42185</c:v>
                </c:pt>
                <c:pt idx="273">
                  <c:v>42216</c:v>
                </c:pt>
                <c:pt idx="274">
                  <c:v>42247</c:v>
                </c:pt>
                <c:pt idx="275">
                  <c:v>42277</c:v>
                </c:pt>
                <c:pt idx="276">
                  <c:v>42338</c:v>
                </c:pt>
                <c:pt idx="277">
                  <c:v>42429</c:v>
                </c:pt>
                <c:pt idx="278">
                  <c:v>42460</c:v>
                </c:pt>
                <c:pt idx="279">
                  <c:v>42521</c:v>
                </c:pt>
                <c:pt idx="280">
                  <c:v>42551</c:v>
                </c:pt>
                <c:pt idx="281">
                  <c:v>42613</c:v>
                </c:pt>
                <c:pt idx="282">
                  <c:v>42643</c:v>
                </c:pt>
                <c:pt idx="283">
                  <c:v>42674</c:v>
                </c:pt>
                <c:pt idx="284">
                  <c:v>42704</c:v>
                </c:pt>
                <c:pt idx="285">
                  <c:v>42766</c:v>
                </c:pt>
                <c:pt idx="286">
                  <c:v>42794</c:v>
                </c:pt>
                <c:pt idx="287">
                  <c:v>42825</c:v>
                </c:pt>
                <c:pt idx="288">
                  <c:v>42886</c:v>
                </c:pt>
                <c:pt idx="289">
                  <c:v>42916</c:v>
                </c:pt>
                <c:pt idx="290">
                  <c:v>42947</c:v>
                </c:pt>
                <c:pt idx="291">
                  <c:v>42978</c:v>
                </c:pt>
                <c:pt idx="292">
                  <c:v>43069</c:v>
                </c:pt>
                <c:pt idx="293">
                  <c:v>43131</c:v>
                </c:pt>
                <c:pt idx="294">
                  <c:v>43159</c:v>
                </c:pt>
                <c:pt idx="295">
                  <c:v>43220</c:v>
                </c:pt>
                <c:pt idx="296">
                  <c:v>43251</c:v>
                </c:pt>
                <c:pt idx="297">
                  <c:v>43312</c:v>
                </c:pt>
                <c:pt idx="298">
                  <c:v>43343</c:v>
                </c:pt>
                <c:pt idx="299">
                  <c:v>43404</c:v>
                </c:pt>
                <c:pt idx="300">
                  <c:v>43434</c:v>
                </c:pt>
                <c:pt idx="301">
                  <c:v>43496</c:v>
                </c:pt>
                <c:pt idx="302">
                  <c:v>43524</c:v>
                </c:pt>
                <c:pt idx="303">
                  <c:v>43585</c:v>
                </c:pt>
                <c:pt idx="304">
                  <c:v>43616</c:v>
                </c:pt>
                <c:pt idx="305">
                  <c:v>43677</c:v>
                </c:pt>
                <c:pt idx="306">
                  <c:v>43738</c:v>
                </c:pt>
                <c:pt idx="307">
                  <c:v>43769</c:v>
                </c:pt>
                <c:pt idx="308">
                  <c:v>43861</c:v>
                </c:pt>
                <c:pt idx="309">
                  <c:v>43921</c:v>
                </c:pt>
                <c:pt idx="310">
                  <c:v>43951</c:v>
                </c:pt>
                <c:pt idx="311">
                  <c:v>44012</c:v>
                </c:pt>
                <c:pt idx="312">
                  <c:v>44043</c:v>
                </c:pt>
                <c:pt idx="313">
                  <c:v>44074</c:v>
                </c:pt>
                <c:pt idx="314">
                  <c:v>44104</c:v>
                </c:pt>
                <c:pt idx="315">
                  <c:v>44165</c:v>
                </c:pt>
                <c:pt idx="316">
                  <c:v>44286</c:v>
                </c:pt>
                <c:pt idx="317">
                  <c:v>44316</c:v>
                </c:pt>
                <c:pt idx="318">
                  <c:v>44347</c:v>
                </c:pt>
                <c:pt idx="319">
                  <c:v>44377</c:v>
                </c:pt>
                <c:pt idx="320">
                  <c:v>44439</c:v>
                </c:pt>
                <c:pt idx="321">
                  <c:v>44469</c:v>
                </c:pt>
                <c:pt idx="322">
                  <c:v>44530</c:v>
                </c:pt>
                <c:pt idx="323">
                  <c:v>44561</c:v>
                </c:pt>
                <c:pt idx="324">
                  <c:v>44592</c:v>
                </c:pt>
                <c:pt idx="325">
                  <c:v>44620</c:v>
                </c:pt>
                <c:pt idx="326">
                  <c:v>44651</c:v>
                </c:pt>
                <c:pt idx="327">
                  <c:v>44712</c:v>
                </c:pt>
              </c:numCache>
            </c:numRef>
          </c:cat>
          <c:val>
            <c:numRef>
              <c:f>'[Kopie von Kopie von DAX MSCI World USD10j Bund.xlsx]Diagramme'!$B$3:$B$330</c:f>
              <c:numCache>
                <c:formatCode>General</c:formatCode>
                <c:ptCount val="328"/>
                <c:pt idx="0">
                  <c:v>504</c:v>
                </c:pt>
                <c:pt idx="1">
                  <c:v>521.5</c:v>
                </c:pt>
                <c:pt idx="2">
                  <c:v>475.2</c:v>
                </c:pt>
                <c:pt idx="3">
                  <c:v>496.1</c:v>
                </c:pt>
                <c:pt idx="4">
                  <c:v>515.5</c:v>
                </c:pt>
                <c:pt idx="5">
                  <c:v>524.70000000000005</c:v>
                </c:pt>
                <c:pt idx="6">
                  <c:v>508.8</c:v>
                </c:pt>
                <c:pt idx="7">
                  <c:v>489.8</c:v>
                </c:pt>
                <c:pt idx="8">
                  <c:v>483.8</c:v>
                </c:pt>
                <c:pt idx="9">
                  <c:v>510.4</c:v>
                </c:pt>
                <c:pt idx="10">
                  <c:v>533.6</c:v>
                </c:pt>
                <c:pt idx="11">
                  <c:v>542.70000000000005</c:v>
                </c:pt>
                <c:pt idx="12">
                  <c:v>533.29999999999995</c:v>
                </c:pt>
                <c:pt idx="13">
                  <c:v>495.3</c:v>
                </c:pt>
                <c:pt idx="14">
                  <c:v>509.1</c:v>
                </c:pt>
                <c:pt idx="15">
                  <c:v>525.70000000000005</c:v>
                </c:pt>
                <c:pt idx="16">
                  <c:v>518.20000000000005</c:v>
                </c:pt>
                <c:pt idx="17">
                  <c:v>501.1</c:v>
                </c:pt>
                <c:pt idx="18">
                  <c:v>502.9</c:v>
                </c:pt>
                <c:pt idx="19">
                  <c:v>526.9</c:v>
                </c:pt>
                <c:pt idx="20">
                  <c:v>518.5</c:v>
                </c:pt>
                <c:pt idx="21">
                  <c:v>549.1</c:v>
                </c:pt>
                <c:pt idx="22">
                  <c:v>602.5</c:v>
                </c:pt>
                <c:pt idx="23">
                  <c:v>661.4</c:v>
                </c:pt>
                <c:pt idx="24">
                  <c:v>675.7</c:v>
                </c:pt>
                <c:pt idx="25">
                  <c:v>719.7</c:v>
                </c:pt>
                <c:pt idx="26">
                  <c:v>698.4</c:v>
                </c:pt>
                <c:pt idx="27">
                  <c:v>719.3</c:v>
                </c:pt>
                <c:pt idx="28">
                  <c:v>753.8</c:v>
                </c:pt>
                <c:pt idx="29">
                  <c:v>753.5</c:v>
                </c:pt>
                <c:pt idx="30">
                  <c:v>807.2</c:v>
                </c:pt>
                <c:pt idx="31">
                  <c:v>766.2</c:v>
                </c:pt>
                <c:pt idx="32">
                  <c:v>776.1</c:v>
                </c:pt>
                <c:pt idx="33">
                  <c:v>717.5</c:v>
                </c:pt>
                <c:pt idx="34">
                  <c:v>751.1</c:v>
                </c:pt>
                <c:pt idx="35">
                  <c:v>802.3</c:v>
                </c:pt>
                <c:pt idx="36">
                  <c:v>811.1</c:v>
                </c:pt>
                <c:pt idx="37">
                  <c:v>838.1</c:v>
                </c:pt>
                <c:pt idx="38">
                  <c:v>855.4</c:v>
                </c:pt>
                <c:pt idx="39">
                  <c:v>873.1</c:v>
                </c:pt>
                <c:pt idx="40">
                  <c:v>950.6</c:v>
                </c:pt>
                <c:pt idx="41">
                  <c:v>986</c:v>
                </c:pt>
                <c:pt idx="42">
                  <c:v>1142.5999999999999</c:v>
                </c:pt>
                <c:pt idx="43">
                  <c:v>1295.8</c:v>
                </c:pt>
                <c:pt idx="44">
                  <c:v>1387.1</c:v>
                </c:pt>
                <c:pt idx="45">
                  <c:v>1357.3</c:v>
                </c:pt>
                <c:pt idx="46">
                  <c:v>1507.3</c:v>
                </c:pt>
                <c:pt idx="47">
                  <c:v>1357.5</c:v>
                </c:pt>
                <c:pt idx="48">
                  <c:v>1288.5999999999999</c:v>
                </c:pt>
                <c:pt idx="49">
                  <c:v>1408</c:v>
                </c:pt>
                <c:pt idx="50">
                  <c:v>1426.3</c:v>
                </c:pt>
                <c:pt idx="51">
                  <c:v>1301.7</c:v>
                </c:pt>
                <c:pt idx="52">
                  <c:v>1308.0999999999999</c:v>
                </c:pt>
                <c:pt idx="53">
                  <c:v>1382.6</c:v>
                </c:pt>
                <c:pt idx="54">
                  <c:v>1510.5</c:v>
                </c:pt>
                <c:pt idx="55">
                  <c:v>1537.8</c:v>
                </c:pt>
                <c:pt idx="56">
                  <c:v>1500.2</c:v>
                </c:pt>
                <c:pt idx="57">
                  <c:v>1022.8</c:v>
                </c:pt>
                <c:pt idx="58">
                  <c:v>1079.55</c:v>
                </c:pt>
                <c:pt idx="59">
                  <c:v>1063.17</c:v>
                </c:pt>
                <c:pt idx="60">
                  <c:v>1083.3599999999999</c:v>
                </c:pt>
                <c:pt idx="61">
                  <c:v>1140.49</c:v>
                </c:pt>
                <c:pt idx="62">
                  <c:v>1165.3599999999999</c:v>
                </c:pt>
                <c:pt idx="63">
                  <c:v>1252.69</c:v>
                </c:pt>
                <c:pt idx="64">
                  <c:v>1300.79</c:v>
                </c:pt>
                <c:pt idx="65">
                  <c:v>1275.99</c:v>
                </c:pt>
                <c:pt idx="66">
                  <c:v>1312.73</c:v>
                </c:pt>
                <c:pt idx="67">
                  <c:v>1288.6600000000001</c:v>
                </c:pt>
                <c:pt idx="68">
                  <c:v>1322.66</c:v>
                </c:pt>
                <c:pt idx="69">
                  <c:v>1407.29</c:v>
                </c:pt>
                <c:pt idx="70">
                  <c:v>1473.72</c:v>
                </c:pt>
                <c:pt idx="71">
                  <c:v>1554.16</c:v>
                </c:pt>
                <c:pt idx="72">
                  <c:v>1597.85</c:v>
                </c:pt>
                <c:pt idx="73">
                  <c:v>1472.76</c:v>
                </c:pt>
                <c:pt idx="74">
                  <c:v>1577.43</c:v>
                </c:pt>
                <c:pt idx="75">
                  <c:v>1822.78</c:v>
                </c:pt>
                <c:pt idx="76">
                  <c:v>1809.92</c:v>
                </c:pt>
                <c:pt idx="77">
                  <c:v>1813.25</c:v>
                </c:pt>
                <c:pt idx="78">
                  <c:v>1844.41</c:v>
                </c:pt>
                <c:pt idx="79">
                  <c:v>1919.12</c:v>
                </c:pt>
                <c:pt idx="80">
                  <c:v>1629.51</c:v>
                </c:pt>
                <c:pt idx="81">
                  <c:v>1433.82</c:v>
                </c:pt>
                <c:pt idx="82">
                  <c:v>1441.23</c:v>
                </c:pt>
                <c:pt idx="83">
                  <c:v>1398.23</c:v>
                </c:pt>
                <c:pt idx="84">
                  <c:v>1420.18</c:v>
                </c:pt>
                <c:pt idx="85">
                  <c:v>1542.09</c:v>
                </c:pt>
                <c:pt idx="86">
                  <c:v>1605.79</c:v>
                </c:pt>
                <c:pt idx="87">
                  <c:v>1704.11</c:v>
                </c:pt>
                <c:pt idx="88">
                  <c:v>1622.31</c:v>
                </c:pt>
                <c:pt idx="89">
                  <c:v>1607.03</c:v>
                </c:pt>
                <c:pt idx="90">
                  <c:v>1582.06</c:v>
                </c:pt>
                <c:pt idx="91">
                  <c:v>1687.49</c:v>
                </c:pt>
                <c:pt idx="92">
                  <c:v>1717.86</c:v>
                </c:pt>
                <c:pt idx="93">
                  <c:v>1734.03</c:v>
                </c:pt>
                <c:pt idx="94">
                  <c:v>1752.63</c:v>
                </c:pt>
                <c:pt idx="95">
                  <c:v>1615.42</c:v>
                </c:pt>
                <c:pt idx="96">
                  <c:v>1541.25</c:v>
                </c:pt>
                <c:pt idx="97">
                  <c:v>1466.36</c:v>
                </c:pt>
                <c:pt idx="98">
                  <c:v>1544.34</c:v>
                </c:pt>
                <c:pt idx="99">
                  <c:v>1684.21</c:v>
                </c:pt>
                <c:pt idx="100">
                  <c:v>1627.19</c:v>
                </c:pt>
                <c:pt idx="101">
                  <c:v>1697.63</c:v>
                </c:pt>
                <c:pt idx="102">
                  <c:v>1944.89</c:v>
                </c:pt>
                <c:pt idx="103">
                  <c:v>1915.71</c:v>
                </c:pt>
                <c:pt idx="104">
                  <c:v>2057.77</c:v>
                </c:pt>
                <c:pt idx="105">
                  <c:v>2177.4499999999998</c:v>
                </c:pt>
                <c:pt idx="106">
                  <c:v>2091.5700000000002</c:v>
                </c:pt>
                <c:pt idx="107">
                  <c:v>2133.11</c:v>
                </c:pt>
                <c:pt idx="108">
                  <c:v>2127.6999999999998</c:v>
                </c:pt>
                <c:pt idx="109">
                  <c:v>2025.34</c:v>
                </c:pt>
                <c:pt idx="110">
                  <c:v>2212.85</c:v>
                </c:pt>
                <c:pt idx="111">
                  <c:v>2011.75</c:v>
                </c:pt>
                <c:pt idx="112">
                  <c:v>2071.63</c:v>
                </c:pt>
                <c:pt idx="113">
                  <c:v>2048.2600000000002</c:v>
                </c:pt>
                <c:pt idx="114">
                  <c:v>2024.82</c:v>
                </c:pt>
                <c:pt idx="115">
                  <c:v>2097.85</c:v>
                </c:pt>
                <c:pt idx="116">
                  <c:v>1914.69</c:v>
                </c:pt>
                <c:pt idx="117">
                  <c:v>2099.9499999999998</c:v>
                </c:pt>
                <c:pt idx="118">
                  <c:v>2089.04</c:v>
                </c:pt>
                <c:pt idx="119">
                  <c:v>2222.5100000000002</c:v>
                </c:pt>
                <c:pt idx="120">
                  <c:v>2234.23</c:v>
                </c:pt>
                <c:pt idx="121">
                  <c:v>2165.7600000000002</c:v>
                </c:pt>
                <c:pt idx="122">
                  <c:v>2254.9499999999998</c:v>
                </c:pt>
                <c:pt idx="123">
                  <c:v>2470.14</c:v>
                </c:pt>
                <c:pt idx="124">
                  <c:v>2473.5500000000002</c:v>
                </c:pt>
                <c:pt idx="125">
                  <c:v>2505.25</c:v>
                </c:pt>
                <c:pt idx="126">
                  <c:v>2542.8000000000002</c:v>
                </c:pt>
                <c:pt idx="127">
                  <c:v>2473.35</c:v>
                </c:pt>
                <c:pt idx="128">
                  <c:v>2651.85</c:v>
                </c:pt>
                <c:pt idx="129">
                  <c:v>2659.25</c:v>
                </c:pt>
                <c:pt idx="130">
                  <c:v>3035.15</c:v>
                </c:pt>
                <c:pt idx="131">
                  <c:v>3259.64</c:v>
                </c:pt>
                <c:pt idx="132">
                  <c:v>3438.07</c:v>
                </c:pt>
                <c:pt idx="133">
                  <c:v>3785.77</c:v>
                </c:pt>
                <c:pt idx="134">
                  <c:v>4438.93</c:v>
                </c:pt>
                <c:pt idx="135">
                  <c:v>4167.8500000000004</c:v>
                </c:pt>
                <c:pt idx="136">
                  <c:v>3726.69</c:v>
                </c:pt>
                <c:pt idx="137">
                  <c:v>5102.3500000000004</c:v>
                </c:pt>
                <c:pt idx="138">
                  <c:v>5107.4399999999996</c:v>
                </c:pt>
                <c:pt idx="139">
                  <c:v>5897.44</c:v>
                </c:pt>
                <c:pt idx="140">
                  <c:v>5873.92</c:v>
                </c:pt>
                <c:pt idx="141">
                  <c:v>4833.8900000000003</c:v>
                </c:pt>
                <c:pt idx="142">
                  <c:v>4474.51</c:v>
                </c:pt>
                <c:pt idx="143">
                  <c:v>5022.7</c:v>
                </c:pt>
                <c:pt idx="144">
                  <c:v>4884.2</c:v>
                </c:pt>
                <c:pt idx="145">
                  <c:v>5393.11</c:v>
                </c:pt>
                <c:pt idx="146">
                  <c:v>5069.83</c:v>
                </c:pt>
                <c:pt idx="147">
                  <c:v>5378.52</c:v>
                </c:pt>
                <c:pt idx="148">
                  <c:v>5270.77</c:v>
                </c:pt>
                <c:pt idx="149">
                  <c:v>5149.83</c:v>
                </c:pt>
                <c:pt idx="150">
                  <c:v>5896.04</c:v>
                </c:pt>
                <c:pt idx="151">
                  <c:v>6835.6</c:v>
                </c:pt>
                <c:pt idx="152">
                  <c:v>7644.55</c:v>
                </c:pt>
                <c:pt idx="153">
                  <c:v>7599.39</c:v>
                </c:pt>
                <c:pt idx="154">
                  <c:v>7109.67</c:v>
                </c:pt>
                <c:pt idx="155">
                  <c:v>6898.21</c:v>
                </c:pt>
                <c:pt idx="156">
                  <c:v>7190.37</c:v>
                </c:pt>
                <c:pt idx="157">
                  <c:v>7216.45</c:v>
                </c:pt>
                <c:pt idx="158">
                  <c:v>7077.44</c:v>
                </c:pt>
                <c:pt idx="159">
                  <c:v>6372.33</c:v>
                </c:pt>
                <c:pt idx="160">
                  <c:v>6795.14</c:v>
                </c:pt>
                <c:pt idx="161">
                  <c:v>6208.24</c:v>
                </c:pt>
                <c:pt idx="162">
                  <c:v>6264.51</c:v>
                </c:pt>
                <c:pt idx="163">
                  <c:v>6123.26</c:v>
                </c:pt>
                <c:pt idx="164">
                  <c:v>5861.19</c:v>
                </c:pt>
                <c:pt idx="165">
                  <c:v>5188.17</c:v>
                </c:pt>
                <c:pt idx="166">
                  <c:v>4559.13</c:v>
                </c:pt>
                <c:pt idx="167">
                  <c:v>4989.91</c:v>
                </c:pt>
                <c:pt idx="168">
                  <c:v>5107.6099999999997</c:v>
                </c:pt>
                <c:pt idx="169">
                  <c:v>5039.08</c:v>
                </c:pt>
                <c:pt idx="170">
                  <c:v>5041.2</c:v>
                </c:pt>
                <c:pt idx="171">
                  <c:v>4818.3</c:v>
                </c:pt>
                <c:pt idx="172">
                  <c:v>3700.14</c:v>
                </c:pt>
                <c:pt idx="173">
                  <c:v>2769.03</c:v>
                </c:pt>
                <c:pt idx="174">
                  <c:v>3152.85</c:v>
                </c:pt>
                <c:pt idx="175">
                  <c:v>2747.83</c:v>
                </c:pt>
                <c:pt idx="176">
                  <c:v>2547.0500000000002</c:v>
                </c:pt>
                <c:pt idx="177">
                  <c:v>2423.87</c:v>
                </c:pt>
                <c:pt idx="178">
                  <c:v>2942.04</c:v>
                </c:pt>
                <c:pt idx="179">
                  <c:v>3220.58</c:v>
                </c:pt>
                <c:pt idx="180">
                  <c:v>3487.86</c:v>
                </c:pt>
                <c:pt idx="181">
                  <c:v>3256.78</c:v>
                </c:pt>
                <c:pt idx="182">
                  <c:v>3655.99</c:v>
                </c:pt>
                <c:pt idx="183">
                  <c:v>3856.7</c:v>
                </c:pt>
                <c:pt idx="184">
                  <c:v>3985.21</c:v>
                </c:pt>
                <c:pt idx="185">
                  <c:v>3921.41</c:v>
                </c:pt>
                <c:pt idx="186">
                  <c:v>4052.73</c:v>
                </c:pt>
                <c:pt idx="187">
                  <c:v>3785.21</c:v>
                </c:pt>
                <c:pt idx="188">
                  <c:v>3892.9</c:v>
                </c:pt>
                <c:pt idx="189">
                  <c:v>4126</c:v>
                </c:pt>
                <c:pt idx="190">
                  <c:v>4254.8500000000004</c:v>
                </c:pt>
                <c:pt idx="191">
                  <c:v>4350.49</c:v>
                </c:pt>
                <c:pt idx="192">
                  <c:v>4348.7700000000004</c:v>
                </c:pt>
                <c:pt idx="193">
                  <c:v>4460.63</c:v>
                </c:pt>
                <c:pt idx="194">
                  <c:v>4586.28</c:v>
                </c:pt>
                <c:pt idx="195">
                  <c:v>4829.6899999999996</c:v>
                </c:pt>
                <c:pt idx="196">
                  <c:v>5044.12</c:v>
                </c:pt>
                <c:pt idx="197">
                  <c:v>4929.07</c:v>
                </c:pt>
                <c:pt idx="198">
                  <c:v>5193.3999999999996</c:v>
                </c:pt>
                <c:pt idx="199">
                  <c:v>5674.15</c:v>
                </c:pt>
                <c:pt idx="200">
                  <c:v>5796.04</c:v>
                </c:pt>
                <c:pt idx="201">
                  <c:v>5970.08</c:v>
                </c:pt>
                <c:pt idx="202">
                  <c:v>5692.86</c:v>
                </c:pt>
                <c:pt idx="203">
                  <c:v>5683.31</c:v>
                </c:pt>
                <c:pt idx="204">
                  <c:v>5681.97</c:v>
                </c:pt>
                <c:pt idx="205">
                  <c:v>5859.57</c:v>
                </c:pt>
                <c:pt idx="206">
                  <c:v>6268.92</c:v>
                </c:pt>
                <c:pt idx="207">
                  <c:v>6309.19</c:v>
                </c:pt>
                <c:pt idx="208">
                  <c:v>6789.11</c:v>
                </c:pt>
                <c:pt idx="209">
                  <c:v>6715.44</c:v>
                </c:pt>
                <c:pt idx="210">
                  <c:v>7408.87</c:v>
                </c:pt>
                <c:pt idx="211">
                  <c:v>7883.04</c:v>
                </c:pt>
                <c:pt idx="212">
                  <c:v>7584.14</c:v>
                </c:pt>
                <c:pt idx="213">
                  <c:v>7638.17</c:v>
                </c:pt>
                <c:pt idx="214">
                  <c:v>8019.22</c:v>
                </c:pt>
                <c:pt idx="215">
                  <c:v>7870.52</c:v>
                </c:pt>
                <c:pt idx="216">
                  <c:v>6851.75</c:v>
                </c:pt>
                <c:pt idx="217">
                  <c:v>6748.13</c:v>
                </c:pt>
                <c:pt idx="218">
                  <c:v>6534.97</c:v>
                </c:pt>
                <c:pt idx="219">
                  <c:v>6948.82</c:v>
                </c:pt>
                <c:pt idx="220">
                  <c:v>6418.32</c:v>
                </c:pt>
                <c:pt idx="221">
                  <c:v>6479.56</c:v>
                </c:pt>
                <c:pt idx="222">
                  <c:v>5831.02</c:v>
                </c:pt>
                <c:pt idx="223">
                  <c:v>4987.97</c:v>
                </c:pt>
                <c:pt idx="224">
                  <c:v>4084.76</c:v>
                </c:pt>
                <c:pt idx="225">
                  <c:v>4769.45</c:v>
                </c:pt>
                <c:pt idx="226">
                  <c:v>4808.6400000000003</c:v>
                </c:pt>
                <c:pt idx="227">
                  <c:v>5332.14</c:v>
                </c:pt>
                <c:pt idx="228">
                  <c:v>5464.61</c:v>
                </c:pt>
                <c:pt idx="229">
                  <c:v>5675.16</c:v>
                </c:pt>
                <c:pt idx="230">
                  <c:v>5625.95</c:v>
                </c:pt>
                <c:pt idx="231">
                  <c:v>6153.55</c:v>
                </c:pt>
                <c:pt idx="232">
                  <c:v>6135.7</c:v>
                </c:pt>
                <c:pt idx="233">
                  <c:v>5964.33</c:v>
                </c:pt>
                <c:pt idx="234">
                  <c:v>5965.52</c:v>
                </c:pt>
                <c:pt idx="235">
                  <c:v>5925.22</c:v>
                </c:pt>
                <c:pt idx="236">
                  <c:v>6229.02</c:v>
                </c:pt>
                <c:pt idx="237">
                  <c:v>6688.49</c:v>
                </c:pt>
                <c:pt idx="238">
                  <c:v>7077.48</c:v>
                </c:pt>
                <c:pt idx="239">
                  <c:v>7272.32</c:v>
                </c:pt>
                <c:pt idx="240">
                  <c:v>7041.31</c:v>
                </c:pt>
                <c:pt idx="241">
                  <c:v>7293.69</c:v>
                </c:pt>
                <c:pt idx="242">
                  <c:v>7376.24</c:v>
                </c:pt>
                <c:pt idx="243">
                  <c:v>5784.85</c:v>
                </c:pt>
                <c:pt idx="244">
                  <c:v>5502.02</c:v>
                </c:pt>
                <c:pt idx="245">
                  <c:v>6141.34</c:v>
                </c:pt>
                <c:pt idx="246">
                  <c:v>6088.84</c:v>
                </c:pt>
                <c:pt idx="247">
                  <c:v>6458.91</c:v>
                </c:pt>
                <c:pt idx="248">
                  <c:v>6856.08</c:v>
                </c:pt>
                <c:pt idx="249">
                  <c:v>6761.19</c:v>
                </c:pt>
                <c:pt idx="250">
                  <c:v>6264.38</c:v>
                </c:pt>
                <c:pt idx="251">
                  <c:v>6772.26</c:v>
                </c:pt>
                <c:pt idx="252">
                  <c:v>6970.79</c:v>
                </c:pt>
                <c:pt idx="253">
                  <c:v>7260.63</c:v>
                </c:pt>
                <c:pt idx="254">
                  <c:v>7405.5</c:v>
                </c:pt>
                <c:pt idx="255">
                  <c:v>7776.05</c:v>
                </c:pt>
                <c:pt idx="256">
                  <c:v>7741.7</c:v>
                </c:pt>
                <c:pt idx="257">
                  <c:v>7913.71</c:v>
                </c:pt>
                <c:pt idx="258">
                  <c:v>8348.84</c:v>
                </c:pt>
                <c:pt idx="259">
                  <c:v>8275.9699999999993</c:v>
                </c:pt>
                <c:pt idx="260">
                  <c:v>8594.4</c:v>
                </c:pt>
                <c:pt idx="261">
                  <c:v>9033.92</c:v>
                </c:pt>
                <c:pt idx="262">
                  <c:v>9306.48</c:v>
                </c:pt>
                <c:pt idx="263">
                  <c:v>9692.08</c:v>
                </c:pt>
                <c:pt idx="264">
                  <c:v>9555.91</c:v>
                </c:pt>
                <c:pt idx="265">
                  <c:v>9603.23</c:v>
                </c:pt>
                <c:pt idx="266">
                  <c:v>9833.07</c:v>
                </c:pt>
                <c:pt idx="267">
                  <c:v>9407.48</c:v>
                </c:pt>
                <c:pt idx="268">
                  <c:v>9474.2999999999993</c:v>
                </c:pt>
                <c:pt idx="269">
                  <c:v>9326.8700000000008</c:v>
                </c:pt>
                <c:pt idx="270">
                  <c:v>11966.17</c:v>
                </c:pt>
                <c:pt idx="271">
                  <c:v>11454.38</c:v>
                </c:pt>
                <c:pt idx="272">
                  <c:v>10944.97</c:v>
                </c:pt>
                <c:pt idx="273">
                  <c:v>11308.99</c:v>
                </c:pt>
                <c:pt idx="274">
                  <c:v>10259.459999999999</c:v>
                </c:pt>
                <c:pt idx="275">
                  <c:v>9660.44</c:v>
                </c:pt>
                <c:pt idx="276">
                  <c:v>11382.23</c:v>
                </c:pt>
                <c:pt idx="277">
                  <c:v>9495.4</c:v>
                </c:pt>
                <c:pt idx="278">
                  <c:v>9965.51</c:v>
                </c:pt>
                <c:pt idx="279">
                  <c:v>10262.74</c:v>
                </c:pt>
                <c:pt idx="280">
                  <c:v>9680.09</c:v>
                </c:pt>
                <c:pt idx="281">
                  <c:v>10592.69</c:v>
                </c:pt>
                <c:pt idx="282">
                  <c:v>10511.02</c:v>
                </c:pt>
                <c:pt idx="283">
                  <c:v>10665.01</c:v>
                </c:pt>
                <c:pt idx="284">
                  <c:v>10640.3</c:v>
                </c:pt>
                <c:pt idx="285">
                  <c:v>11535.31</c:v>
                </c:pt>
                <c:pt idx="286">
                  <c:v>11834.41</c:v>
                </c:pt>
                <c:pt idx="287">
                  <c:v>12312.87</c:v>
                </c:pt>
                <c:pt idx="288">
                  <c:v>12615.06</c:v>
                </c:pt>
                <c:pt idx="289">
                  <c:v>12325.12</c:v>
                </c:pt>
                <c:pt idx="290">
                  <c:v>12118.25</c:v>
                </c:pt>
                <c:pt idx="291">
                  <c:v>12055.84</c:v>
                </c:pt>
                <c:pt idx="292">
                  <c:v>13023.98</c:v>
                </c:pt>
                <c:pt idx="293">
                  <c:v>13189.48</c:v>
                </c:pt>
                <c:pt idx="294">
                  <c:v>12435.85</c:v>
                </c:pt>
                <c:pt idx="295">
                  <c:v>12612.11</c:v>
                </c:pt>
                <c:pt idx="296">
                  <c:v>12604.89</c:v>
                </c:pt>
                <c:pt idx="297">
                  <c:v>12805.5</c:v>
                </c:pt>
                <c:pt idx="298">
                  <c:v>12364.06</c:v>
                </c:pt>
                <c:pt idx="299">
                  <c:v>11447.51</c:v>
                </c:pt>
                <c:pt idx="300">
                  <c:v>11257.24</c:v>
                </c:pt>
                <c:pt idx="301">
                  <c:v>11173.1</c:v>
                </c:pt>
                <c:pt idx="302">
                  <c:v>11515.64</c:v>
                </c:pt>
                <c:pt idx="303">
                  <c:v>12344.08</c:v>
                </c:pt>
                <c:pt idx="304">
                  <c:v>11726.84</c:v>
                </c:pt>
                <c:pt idx="305">
                  <c:v>12189.04</c:v>
                </c:pt>
                <c:pt idx="306">
                  <c:v>12428.08</c:v>
                </c:pt>
                <c:pt idx="307">
                  <c:v>12866.79</c:v>
                </c:pt>
                <c:pt idx="308">
                  <c:v>12981.97</c:v>
                </c:pt>
                <c:pt idx="309">
                  <c:v>9935.84</c:v>
                </c:pt>
                <c:pt idx="310">
                  <c:v>10861.64</c:v>
                </c:pt>
                <c:pt idx="311">
                  <c:v>12310.93</c:v>
                </c:pt>
                <c:pt idx="312">
                  <c:v>12313.36</c:v>
                </c:pt>
                <c:pt idx="313">
                  <c:v>12945.38</c:v>
                </c:pt>
                <c:pt idx="314">
                  <c:v>12760.73</c:v>
                </c:pt>
                <c:pt idx="315">
                  <c:v>13291.16</c:v>
                </c:pt>
                <c:pt idx="316">
                  <c:v>15008.34</c:v>
                </c:pt>
                <c:pt idx="317">
                  <c:v>15135.91</c:v>
                </c:pt>
                <c:pt idx="318">
                  <c:v>15421.13</c:v>
                </c:pt>
                <c:pt idx="319">
                  <c:v>15531.04</c:v>
                </c:pt>
                <c:pt idx="320">
                  <c:v>15835.09</c:v>
                </c:pt>
                <c:pt idx="321">
                  <c:v>15260.69</c:v>
                </c:pt>
                <c:pt idx="322">
                  <c:v>15100.13</c:v>
                </c:pt>
                <c:pt idx="323">
                  <c:v>15884.86</c:v>
                </c:pt>
                <c:pt idx="324">
                  <c:v>15471.2</c:v>
                </c:pt>
                <c:pt idx="325">
                  <c:v>14461.02</c:v>
                </c:pt>
                <c:pt idx="326">
                  <c:v>14414.75</c:v>
                </c:pt>
                <c:pt idx="327">
                  <c:v>14388.35</c:v>
                </c:pt>
              </c:numCache>
            </c:numRef>
          </c:val>
          <c:smooth val="0"/>
          <c:extLst>
            <c:ext xmlns:c16="http://schemas.microsoft.com/office/drawing/2014/chart" uri="{C3380CC4-5D6E-409C-BE32-E72D297353CC}">
              <c16:uniqueId val="{00000000-5A22-4650-8D0C-DCC229B37D0C}"/>
            </c:ext>
          </c:extLst>
        </c:ser>
        <c:dLbls>
          <c:showLegendKey val="0"/>
          <c:showVal val="0"/>
          <c:showCatName val="0"/>
          <c:showSerName val="0"/>
          <c:showPercent val="0"/>
          <c:showBubbleSize val="0"/>
        </c:dLbls>
        <c:marker val="1"/>
        <c:smooth val="0"/>
        <c:axId val="429656848"/>
        <c:axId val="429654552"/>
      </c:lineChart>
      <c:lineChart>
        <c:grouping val="standard"/>
        <c:varyColors val="0"/>
        <c:ser>
          <c:idx val="1"/>
          <c:order val="1"/>
          <c:tx>
            <c:v>Bundesbank Zinskurve 10 Jahre</c:v>
          </c:tx>
          <c:spPr>
            <a:ln w="28575" cap="rnd">
              <a:solidFill>
                <a:schemeClr val="bg2">
                  <a:lumMod val="50000"/>
                </a:schemeClr>
              </a:solidFill>
              <a:round/>
            </a:ln>
            <a:effectLst/>
          </c:spPr>
          <c:marker>
            <c:symbol val="none"/>
          </c:marker>
          <c:cat>
            <c:numRef>
              <c:f>'[Kopie von Kopie von DAX MSCI World USD10j Bund.xlsx]Diagramme'!$G$3:$G$484</c:f>
              <c:numCache>
                <c:formatCode>m/d/yyyy</c:formatCode>
                <c:ptCount val="482"/>
                <c:pt idx="0">
                  <c:v>29220</c:v>
                </c:pt>
                <c:pt idx="1">
                  <c:v>29251</c:v>
                </c:pt>
                <c:pt idx="2">
                  <c:v>29280</c:v>
                </c:pt>
                <c:pt idx="3">
                  <c:v>29311</c:v>
                </c:pt>
                <c:pt idx="4">
                  <c:v>29341</c:v>
                </c:pt>
                <c:pt idx="5">
                  <c:v>29372</c:v>
                </c:pt>
                <c:pt idx="6">
                  <c:v>29402</c:v>
                </c:pt>
                <c:pt idx="7">
                  <c:v>29433</c:v>
                </c:pt>
                <c:pt idx="8">
                  <c:v>29464</c:v>
                </c:pt>
                <c:pt idx="9">
                  <c:v>29494</c:v>
                </c:pt>
                <c:pt idx="10">
                  <c:v>29525</c:v>
                </c:pt>
                <c:pt idx="11">
                  <c:v>29555</c:v>
                </c:pt>
                <c:pt idx="12">
                  <c:v>29586</c:v>
                </c:pt>
                <c:pt idx="13">
                  <c:v>29617</c:v>
                </c:pt>
                <c:pt idx="14">
                  <c:v>29645</c:v>
                </c:pt>
                <c:pt idx="15">
                  <c:v>29676</c:v>
                </c:pt>
                <c:pt idx="16">
                  <c:v>29706</c:v>
                </c:pt>
                <c:pt idx="17">
                  <c:v>29737</c:v>
                </c:pt>
                <c:pt idx="18">
                  <c:v>29767</c:v>
                </c:pt>
                <c:pt idx="19">
                  <c:v>29798</c:v>
                </c:pt>
                <c:pt idx="20">
                  <c:v>29829</c:v>
                </c:pt>
                <c:pt idx="21">
                  <c:v>29859</c:v>
                </c:pt>
                <c:pt idx="22">
                  <c:v>29890</c:v>
                </c:pt>
                <c:pt idx="23">
                  <c:v>29920</c:v>
                </c:pt>
                <c:pt idx="24">
                  <c:v>29951</c:v>
                </c:pt>
                <c:pt idx="25">
                  <c:v>29982</c:v>
                </c:pt>
                <c:pt idx="26">
                  <c:v>30010</c:v>
                </c:pt>
                <c:pt idx="27">
                  <c:v>30041</c:v>
                </c:pt>
                <c:pt idx="28">
                  <c:v>30071</c:v>
                </c:pt>
                <c:pt idx="29">
                  <c:v>30102</c:v>
                </c:pt>
                <c:pt idx="30">
                  <c:v>30132</c:v>
                </c:pt>
                <c:pt idx="31">
                  <c:v>30163</c:v>
                </c:pt>
                <c:pt idx="32">
                  <c:v>30194</c:v>
                </c:pt>
                <c:pt idx="33">
                  <c:v>30224</c:v>
                </c:pt>
                <c:pt idx="34">
                  <c:v>30255</c:v>
                </c:pt>
                <c:pt idx="35">
                  <c:v>30285</c:v>
                </c:pt>
                <c:pt idx="36">
                  <c:v>30316</c:v>
                </c:pt>
                <c:pt idx="37">
                  <c:v>30347</c:v>
                </c:pt>
                <c:pt idx="38">
                  <c:v>30375</c:v>
                </c:pt>
                <c:pt idx="39">
                  <c:v>30406</c:v>
                </c:pt>
                <c:pt idx="40">
                  <c:v>30436</c:v>
                </c:pt>
                <c:pt idx="41">
                  <c:v>30467</c:v>
                </c:pt>
                <c:pt idx="42">
                  <c:v>30497</c:v>
                </c:pt>
                <c:pt idx="43">
                  <c:v>30528</c:v>
                </c:pt>
                <c:pt idx="44">
                  <c:v>30559</c:v>
                </c:pt>
                <c:pt idx="45">
                  <c:v>30589</c:v>
                </c:pt>
                <c:pt idx="46">
                  <c:v>30620</c:v>
                </c:pt>
                <c:pt idx="47">
                  <c:v>30650</c:v>
                </c:pt>
                <c:pt idx="48">
                  <c:v>30681</c:v>
                </c:pt>
                <c:pt idx="49">
                  <c:v>30712</c:v>
                </c:pt>
                <c:pt idx="50">
                  <c:v>30741</c:v>
                </c:pt>
                <c:pt idx="51">
                  <c:v>30772</c:v>
                </c:pt>
                <c:pt idx="52">
                  <c:v>30802</c:v>
                </c:pt>
                <c:pt idx="53">
                  <c:v>30833</c:v>
                </c:pt>
                <c:pt idx="54">
                  <c:v>30863</c:v>
                </c:pt>
                <c:pt idx="55">
                  <c:v>30894</c:v>
                </c:pt>
                <c:pt idx="56">
                  <c:v>30925</c:v>
                </c:pt>
                <c:pt idx="57">
                  <c:v>30955</c:v>
                </c:pt>
                <c:pt idx="58">
                  <c:v>30986</c:v>
                </c:pt>
                <c:pt idx="59">
                  <c:v>31016</c:v>
                </c:pt>
                <c:pt idx="60">
                  <c:v>31047</c:v>
                </c:pt>
                <c:pt idx="61">
                  <c:v>31078</c:v>
                </c:pt>
                <c:pt idx="62">
                  <c:v>31106</c:v>
                </c:pt>
                <c:pt idx="63">
                  <c:v>31137</c:v>
                </c:pt>
                <c:pt idx="64">
                  <c:v>31167</c:v>
                </c:pt>
                <c:pt idx="65">
                  <c:v>31198</c:v>
                </c:pt>
                <c:pt idx="66">
                  <c:v>31228</c:v>
                </c:pt>
                <c:pt idx="67">
                  <c:v>31259</c:v>
                </c:pt>
                <c:pt idx="68">
                  <c:v>31290</c:v>
                </c:pt>
                <c:pt idx="69">
                  <c:v>31320</c:v>
                </c:pt>
                <c:pt idx="70">
                  <c:v>31351</c:v>
                </c:pt>
                <c:pt idx="71">
                  <c:v>31381</c:v>
                </c:pt>
                <c:pt idx="72">
                  <c:v>31412</c:v>
                </c:pt>
                <c:pt idx="73">
                  <c:v>31443</c:v>
                </c:pt>
                <c:pt idx="74">
                  <c:v>31471</c:v>
                </c:pt>
                <c:pt idx="75">
                  <c:v>31502</c:v>
                </c:pt>
                <c:pt idx="76">
                  <c:v>31532</c:v>
                </c:pt>
                <c:pt idx="77">
                  <c:v>31563</c:v>
                </c:pt>
                <c:pt idx="78">
                  <c:v>31593</c:v>
                </c:pt>
                <c:pt idx="79">
                  <c:v>31624</c:v>
                </c:pt>
                <c:pt idx="80">
                  <c:v>31655</c:v>
                </c:pt>
                <c:pt idx="81">
                  <c:v>31685</c:v>
                </c:pt>
                <c:pt idx="82">
                  <c:v>31716</c:v>
                </c:pt>
                <c:pt idx="83">
                  <c:v>31746</c:v>
                </c:pt>
                <c:pt idx="84">
                  <c:v>31777</c:v>
                </c:pt>
                <c:pt idx="85">
                  <c:v>31808</c:v>
                </c:pt>
                <c:pt idx="86">
                  <c:v>31836</c:v>
                </c:pt>
                <c:pt idx="87">
                  <c:v>31867</c:v>
                </c:pt>
                <c:pt idx="88">
                  <c:v>31897</c:v>
                </c:pt>
                <c:pt idx="89">
                  <c:v>31928</c:v>
                </c:pt>
                <c:pt idx="90">
                  <c:v>31958</c:v>
                </c:pt>
                <c:pt idx="91">
                  <c:v>31989</c:v>
                </c:pt>
                <c:pt idx="92">
                  <c:v>32020</c:v>
                </c:pt>
                <c:pt idx="93">
                  <c:v>32050</c:v>
                </c:pt>
                <c:pt idx="94">
                  <c:v>32081</c:v>
                </c:pt>
                <c:pt idx="95">
                  <c:v>32111</c:v>
                </c:pt>
                <c:pt idx="96">
                  <c:v>32142</c:v>
                </c:pt>
                <c:pt idx="97">
                  <c:v>32173</c:v>
                </c:pt>
                <c:pt idx="98">
                  <c:v>32202</c:v>
                </c:pt>
                <c:pt idx="99">
                  <c:v>32233</c:v>
                </c:pt>
                <c:pt idx="100">
                  <c:v>32263</c:v>
                </c:pt>
                <c:pt idx="101">
                  <c:v>32294</c:v>
                </c:pt>
                <c:pt idx="102">
                  <c:v>32324</c:v>
                </c:pt>
                <c:pt idx="103">
                  <c:v>32355</c:v>
                </c:pt>
                <c:pt idx="104">
                  <c:v>32386</c:v>
                </c:pt>
                <c:pt idx="105">
                  <c:v>32416</c:v>
                </c:pt>
                <c:pt idx="106">
                  <c:v>32447</c:v>
                </c:pt>
                <c:pt idx="107">
                  <c:v>32477</c:v>
                </c:pt>
                <c:pt idx="108">
                  <c:v>32508</c:v>
                </c:pt>
                <c:pt idx="109">
                  <c:v>32539</c:v>
                </c:pt>
                <c:pt idx="110">
                  <c:v>32567</c:v>
                </c:pt>
                <c:pt idx="111">
                  <c:v>32598</c:v>
                </c:pt>
                <c:pt idx="112">
                  <c:v>32628</c:v>
                </c:pt>
                <c:pt idx="113">
                  <c:v>32659</c:v>
                </c:pt>
                <c:pt idx="114">
                  <c:v>32689</c:v>
                </c:pt>
                <c:pt idx="115">
                  <c:v>32720</c:v>
                </c:pt>
                <c:pt idx="116">
                  <c:v>32751</c:v>
                </c:pt>
                <c:pt idx="117">
                  <c:v>32781</c:v>
                </c:pt>
                <c:pt idx="118">
                  <c:v>32812</c:v>
                </c:pt>
                <c:pt idx="119">
                  <c:v>32842</c:v>
                </c:pt>
                <c:pt idx="120">
                  <c:v>32873</c:v>
                </c:pt>
                <c:pt idx="121">
                  <c:v>32904</c:v>
                </c:pt>
                <c:pt idx="122">
                  <c:v>32932</c:v>
                </c:pt>
                <c:pt idx="123">
                  <c:v>32963</c:v>
                </c:pt>
                <c:pt idx="124">
                  <c:v>32993</c:v>
                </c:pt>
                <c:pt idx="125">
                  <c:v>33024</c:v>
                </c:pt>
                <c:pt idx="126">
                  <c:v>33054</c:v>
                </c:pt>
                <c:pt idx="127">
                  <c:v>33085</c:v>
                </c:pt>
                <c:pt idx="128">
                  <c:v>33116</c:v>
                </c:pt>
                <c:pt idx="129">
                  <c:v>33146</c:v>
                </c:pt>
                <c:pt idx="130">
                  <c:v>33177</c:v>
                </c:pt>
                <c:pt idx="131">
                  <c:v>33207</c:v>
                </c:pt>
                <c:pt idx="132">
                  <c:v>33238</c:v>
                </c:pt>
                <c:pt idx="133">
                  <c:v>33269</c:v>
                </c:pt>
                <c:pt idx="134">
                  <c:v>33297</c:v>
                </c:pt>
                <c:pt idx="135">
                  <c:v>33328</c:v>
                </c:pt>
                <c:pt idx="136">
                  <c:v>33358</c:v>
                </c:pt>
                <c:pt idx="137">
                  <c:v>33389</c:v>
                </c:pt>
                <c:pt idx="138">
                  <c:v>33419</c:v>
                </c:pt>
                <c:pt idx="139">
                  <c:v>33450</c:v>
                </c:pt>
                <c:pt idx="140">
                  <c:v>33481</c:v>
                </c:pt>
                <c:pt idx="141">
                  <c:v>33511</c:v>
                </c:pt>
                <c:pt idx="142">
                  <c:v>33542</c:v>
                </c:pt>
                <c:pt idx="143">
                  <c:v>33572</c:v>
                </c:pt>
                <c:pt idx="144">
                  <c:v>33603</c:v>
                </c:pt>
                <c:pt idx="145">
                  <c:v>33634</c:v>
                </c:pt>
                <c:pt idx="146">
                  <c:v>33663</c:v>
                </c:pt>
                <c:pt idx="147">
                  <c:v>33694</c:v>
                </c:pt>
                <c:pt idx="148">
                  <c:v>33724</c:v>
                </c:pt>
                <c:pt idx="149">
                  <c:v>33755</c:v>
                </c:pt>
                <c:pt idx="150">
                  <c:v>33785</c:v>
                </c:pt>
                <c:pt idx="151">
                  <c:v>33816</c:v>
                </c:pt>
                <c:pt idx="152">
                  <c:v>33847</c:v>
                </c:pt>
                <c:pt idx="153">
                  <c:v>33877</c:v>
                </c:pt>
                <c:pt idx="154">
                  <c:v>33908</c:v>
                </c:pt>
                <c:pt idx="155">
                  <c:v>33938</c:v>
                </c:pt>
                <c:pt idx="156">
                  <c:v>33969</c:v>
                </c:pt>
                <c:pt idx="157">
                  <c:v>34000</c:v>
                </c:pt>
                <c:pt idx="158">
                  <c:v>34028</c:v>
                </c:pt>
                <c:pt idx="159">
                  <c:v>34059</c:v>
                </c:pt>
                <c:pt idx="160">
                  <c:v>34089</c:v>
                </c:pt>
                <c:pt idx="161">
                  <c:v>34120</c:v>
                </c:pt>
                <c:pt idx="162">
                  <c:v>34150</c:v>
                </c:pt>
                <c:pt idx="163">
                  <c:v>34181</c:v>
                </c:pt>
                <c:pt idx="164">
                  <c:v>34212</c:v>
                </c:pt>
                <c:pt idx="165">
                  <c:v>34242</c:v>
                </c:pt>
                <c:pt idx="166">
                  <c:v>34273</c:v>
                </c:pt>
                <c:pt idx="167">
                  <c:v>34303</c:v>
                </c:pt>
                <c:pt idx="168">
                  <c:v>34334</c:v>
                </c:pt>
                <c:pt idx="169">
                  <c:v>34365</c:v>
                </c:pt>
                <c:pt idx="170">
                  <c:v>34393</c:v>
                </c:pt>
                <c:pt idx="171">
                  <c:v>34424</c:v>
                </c:pt>
                <c:pt idx="172">
                  <c:v>34454</c:v>
                </c:pt>
                <c:pt idx="173">
                  <c:v>34485</c:v>
                </c:pt>
                <c:pt idx="174">
                  <c:v>34515</c:v>
                </c:pt>
                <c:pt idx="175">
                  <c:v>34546</c:v>
                </c:pt>
                <c:pt idx="176">
                  <c:v>34577</c:v>
                </c:pt>
                <c:pt idx="177">
                  <c:v>34607</c:v>
                </c:pt>
                <c:pt idx="178">
                  <c:v>34638</c:v>
                </c:pt>
                <c:pt idx="179">
                  <c:v>34668</c:v>
                </c:pt>
                <c:pt idx="180">
                  <c:v>34699</c:v>
                </c:pt>
                <c:pt idx="181">
                  <c:v>34730</c:v>
                </c:pt>
                <c:pt idx="182">
                  <c:v>34758</c:v>
                </c:pt>
                <c:pt idx="183">
                  <c:v>34789</c:v>
                </c:pt>
                <c:pt idx="184">
                  <c:v>34819</c:v>
                </c:pt>
                <c:pt idx="185">
                  <c:v>34850</c:v>
                </c:pt>
                <c:pt idx="186">
                  <c:v>34880</c:v>
                </c:pt>
                <c:pt idx="187">
                  <c:v>34911</c:v>
                </c:pt>
                <c:pt idx="188">
                  <c:v>34942</c:v>
                </c:pt>
                <c:pt idx="189">
                  <c:v>34972</c:v>
                </c:pt>
                <c:pt idx="190">
                  <c:v>35003</c:v>
                </c:pt>
                <c:pt idx="191">
                  <c:v>35033</c:v>
                </c:pt>
                <c:pt idx="192">
                  <c:v>35064</c:v>
                </c:pt>
                <c:pt idx="193">
                  <c:v>35095</c:v>
                </c:pt>
                <c:pt idx="194">
                  <c:v>35124</c:v>
                </c:pt>
                <c:pt idx="195">
                  <c:v>35155</c:v>
                </c:pt>
                <c:pt idx="196">
                  <c:v>35185</c:v>
                </c:pt>
                <c:pt idx="197">
                  <c:v>35216</c:v>
                </c:pt>
                <c:pt idx="198">
                  <c:v>35246</c:v>
                </c:pt>
                <c:pt idx="199">
                  <c:v>35277</c:v>
                </c:pt>
                <c:pt idx="200">
                  <c:v>35308</c:v>
                </c:pt>
                <c:pt idx="201">
                  <c:v>35338</c:v>
                </c:pt>
                <c:pt idx="202">
                  <c:v>35369</c:v>
                </c:pt>
                <c:pt idx="203">
                  <c:v>35399</c:v>
                </c:pt>
                <c:pt idx="204">
                  <c:v>35430</c:v>
                </c:pt>
                <c:pt idx="205">
                  <c:v>35461</c:v>
                </c:pt>
                <c:pt idx="206">
                  <c:v>35489</c:v>
                </c:pt>
                <c:pt idx="207">
                  <c:v>35520</c:v>
                </c:pt>
                <c:pt idx="208">
                  <c:v>35550</c:v>
                </c:pt>
                <c:pt idx="209">
                  <c:v>35581</c:v>
                </c:pt>
                <c:pt idx="210">
                  <c:v>35611</c:v>
                </c:pt>
                <c:pt idx="211">
                  <c:v>35642</c:v>
                </c:pt>
                <c:pt idx="212">
                  <c:v>35673</c:v>
                </c:pt>
                <c:pt idx="213">
                  <c:v>35703</c:v>
                </c:pt>
                <c:pt idx="214">
                  <c:v>35734</c:v>
                </c:pt>
                <c:pt idx="215">
                  <c:v>35764</c:v>
                </c:pt>
                <c:pt idx="216">
                  <c:v>35795</c:v>
                </c:pt>
                <c:pt idx="217">
                  <c:v>35826</c:v>
                </c:pt>
                <c:pt idx="218">
                  <c:v>35854</c:v>
                </c:pt>
                <c:pt idx="219">
                  <c:v>35885</c:v>
                </c:pt>
                <c:pt idx="220">
                  <c:v>35915</c:v>
                </c:pt>
                <c:pt idx="221">
                  <c:v>35946</c:v>
                </c:pt>
                <c:pt idx="222">
                  <c:v>35976</c:v>
                </c:pt>
                <c:pt idx="223">
                  <c:v>36007</c:v>
                </c:pt>
                <c:pt idx="224">
                  <c:v>36038</c:v>
                </c:pt>
                <c:pt idx="225">
                  <c:v>36068</c:v>
                </c:pt>
                <c:pt idx="226">
                  <c:v>36099</c:v>
                </c:pt>
                <c:pt idx="227">
                  <c:v>36129</c:v>
                </c:pt>
                <c:pt idx="228">
                  <c:v>36160</c:v>
                </c:pt>
                <c:pt idx="229">
                  <c:v>36191</c:v>
                </c:pt>
                <c:pt idx="230">
                  <c:v>36219</c:v>
                </c:pt>
                <c:pt idx="231">
                  <c:v>36250</c:v>
                </c:pt>
                <c:pt idx="232">
                  <c:v>36280</c:v>
                </c:pt>
                <c:pt idx="233">
                  <c:v>36311</c:v>
                </c:pt>
                <c:pt idx="234">
                  <c:v>36341</c:v>
                </c:pt>
                <c:pt idx="235">
                  <c:v>36372</c:v>
                </c:pt>
                <c:pt idx="236">
                  <c:v>36403</c:v>
                </c:pt>
                <c:pt idx="237">
                  <c:v>36433</c:v>
                </c:pt>
                <c:pt idx="238">
                  <c:v>36464</c:v>
                </c:pt>
                <c:pt idx="239">
                  <c:v>36494</c:v>
                </c:pt>
                <c:pt idx="240">
                  <c:v>36525</c:v>
                </c:pt>
                <c:pt idx="241">
                  <c:v>36556</c:v>
                </c:pt>
                <c:pt idx="242">
                  <c:v>36585</c:v>
                </c:pt>
                <c:pt idx="243">
                  <c:v>36616</c:v>
                </c:pt>
                <c:pt idx="244">
                  <c:v>36646</c:v>
                </c:pt>
                <c:pt idx="245">
                  <c:v>36677</c:v>
                </c:pt>
                <c:pt idx="246">
                  <c:v>36707</c:v>
                </c:pt>
                <c:pt idx="247">
                  <c:v>36738</c:v>
                </c:pt>
                <c:pt idx="248">
                  <c:v>36769</c:v>
                </c:pt>
                <c:pt idx="249">
                  <c:v>36799</c:v>
                </c:pt>
                <c:pt idx="250">
                  <c:v>36830</c:v>
                </c:pt>
                <c:pt idx="251">
                  <c:v>36860</c:v>
                </c:pt>
                <c:pt idx="252">
                  <c:v>36891</c:v>
                </c:pt>
                <c:pt idx="253">
                  <c:v>36922</c:v>
                </c:pt>
                <c:pt idx="254">
                  <c:v>36950</c:v>
                </c:pt>
                <c:pt idx="255">
                  <c:v>36981</c:v>
                </c:pt>
                <c:pt idx="256">
                  <c:v>37011</c:v>
                </c:pt>
                <c:pt idx="257">
                  <c:v>37042</c:v>
                </c:pt>
                <c:pt idx="258">
                  <c:v>37072</c:v>
                </c:pt>
                <c:pt idx="259">
                  <c:v>37103</c:v>
                </c:pt>
                <c:pt idx="260">
                  <c:v>37134</c:v>
                </c:pt>
                <c:pt idx="261">
                  <c:v>37164</c:v>
                </c:pt>
                <c:pt idx="262">
                  <c:v>37195</c:v>
                </c:pt>
                <c:pt idx="263">
                  <c:v>37225</c:v>
                </c:pt>
                <c:pt idx="264">
                  <c:v>37256</c:v>
                </c:pt>
                <c:pt idx="265">
                  <c:v>37287</c:v>
                </c:pt>
                <c:pt idx="266">
                  <c:v>37315</c:v>
                </c:pt>
                <c:pt idx="267">
                  <c:v>37346</c:v>
                </c:pt>
                <c:pt idx="268">
                  <c:v>37376</c:v>
                </c:pt>
                <c:pt idx="269">
                  <c:v>37407</c:v>
                </c:pt>
                <c:pt idx="270">
                  <c:v>37437</c:v>
                </c:pt>
                <c:pt idx="271">
                  <c:v>37468</c:v>
                </c:pt>
                <c:pt idx="272">
                  <c:v>37499</c:v>
                </c:pt>
                <c:pt idx="273">
                  <c:v>37529</c:v>
                </c:pt>
                <c:pt idx="274">
                  <c:v>37560</c:v>
                </c:pt>
                <c:pt idx="275">
                  <c:v>37590</c:v>
                </c:pt>
                <c:pt idx="276">
                  <c:v>37621</c:v>
                </c:pt>
                <c:pt idx="277">
                  <c:v>37652</c:v>
                </c:pt>
                <c:pt idx="278">
                  <c:v>37680</c:v>
                </c:pt>
                <c:pt idx="279">
                  <c:v>37711</c:v>
                </c:pt>
                <c:pt idx="280">
                  <c:v>37741</c:v>
                </c:pt>
                <c:pt idx="281">
                  <c:v>37772</c:v>
                </c:pt>
                <c:pt idx="282">
                  <c:v>37802</c:v>
                </c:pt>
                <c:pt idx="283">
                  <c:v>37833</c:v>
                </c:pt>
                <c:pt idx="284">
                  <c:v>37864</c:v>
                </c:pt>
                <c:pt idx="285">
                  <c:v>37894</c:v>
                </c:pt>
                <c:pt idx="286">
                  <c:v>37925</c:v>
                </c:pt>
                <c:pt idx="287">
                  <c:v>37955</c:v>
                </c:pt>
                <c:pt idx="288">
                  <c:v>37986</c:v>
                </c:pt>
                <c:pt idx="289">
                  <c:v>38017</c:v>
                </c:pt>
                <c:pt idx="290">
                  <c:v>38046</c:v>
                </c:pt>
                <c:pt idx="291">
                  <c:v>38077</c:v>
                </c:pt>
                <c:pt idx="292">
                  <c:v>38107</c:v>
                </c:pt>
                <c:pt idx="293">
                  <c:v>38138</c:v>
                </c:pt>
                <c:pt idx="294">
                  <c:v>38168</c:v>
                </c:pt>
                <c:pt idx="295">
                  <c:v>38199</c:v>
                </c:pt>
                <c:pt idx="296">
                  <c:v>38230</c:v>
                </c:pt>
                <c:pt idx="297">
                  <c:v>38260</c:v>
                </c:pt>
                <c:pt idx="298">
                  <c:v>38291</c:v>
                </c:pt>
                <c:pt idx="299">
                  <c:v>38321</c:v>
                </c:pt>
                <c:pt idx="300">
                  <c:v>38352</c:v>
                </c:pt>
                <c:pt idx="301">
                  <c:v>38383</c:v>
                </c:pt>
                <c:pt idx="302">
                  <c:v>38411</c:v>
                </c:pt>
                <c:pt idx="303">
                  <c:v>38442</c:v>
                </c:pt>
                <c:pt idx="304">
                  <c:v>38472</c:v>
                </c:pt>
                <c:pt idx="305">
                  <c:v>38503</c:v>
                </c:pt>
                <c:pt idx="306">
                  <c:v>38533</c:v>
                </c:pt>
                <c:pt idx="307">
                  <c:v>38564</c:v>
                </c:pt>
                <c:pt idx="308">
                  <c:v>38595</c:v>
                </c:pt>
                <c:pt idx="309">
                  <c:v>38625</c:v>
                </c:pt>
                <c:pt idx="310">
                  <c:v>38656</c:v>
                </c:pt>
                <c:pt idx="311">
                  <c:v>38686</c:v>
                </c:pt>
                <c:pt idx="312">
                  <c:v>38717</c:v>
                </c:pt>
                <c:pt idx="313">
                  <c:v>38748</c:v>
                </c:pt>
                <c:pt idx="314">
                  <c:v>38776</c:v>
                </c:pt>
                <c:pt idx="315">
                  <c:v>38807</c:v>
                </c:pt>
                <c:pt idx="316">
                  <c:v>38837</c:v>
                </c:pt>
                <c:pt idx="317">
                  <c:v>38868</c:v>
                </c:pt>
                <c:pt idx="318">
                  <c:v>38898</c:v>
                </c:pt>
                <c:pt idx="319">
                  <c:v>38929</c:v>
                </c:pt>
                <c:pt idx="320">
                  <c:v>38960</c:v>
                </c:pt>
                <c:pt idx="321">
                  <c:v>38990</c:v>
                </c:pt>
                <c:pt idx="322">
                  <c:v>39021</c:v>
                </c:pt>
                <c:pt idx="323">
                  <c:v>39051</c:v>
                </c:pt>
                <c:pt idx="324">
                  <c:v>39082</c:v>
                </c:pt>
                <c:pt idx="325">
                  <c:v>39113</c:v>
                </c:pt>
                <c:pt idx="326">
                  <c:v>39141</c:v>
                </c:pt>
                <c:pt idx="327">
                  <c:v>39172</c:v>
                </c:pt>
                <c:pt idx="328">
                  <c:v>39202</c:v>
                </c:pt>
                <c:pt idx="329">
                  <c:v>39233</c:v>
                </c:pt>
                <c:pt idx="330">
                  <c:v>39263</c:v>
                </c:pt>
                <c:pt idx="331">
                  <c:v>39294</c:v>
                </c:pt>
                <c:pt idx="332">
                  <c:v>39325</c:v>
                </c:pt>
                <c:pt idx="333">
                  <c:v>39355</c:v>
                </c:pt>
                <c:pt idx="334">
                  <c:v>39386</c:v>
                </c:pt>
                <c:pt idx="335">
                  <c:v>39416</c:v>
                </c:pt>
                <c:pt idx="336">
                  <c:v>39447</c:v>
                </c:pt>
                <c:pt idx="337">
                  <c:v>39478</c:v>
                </c:pt>
                <c:pt idx="338">
                  <c:v>39507</c:v>
                </c:pt>
                <c:pt idx="339">
                  <c:v>39538</c:v>
                </c:pt>
                <c:pt idx="340">
                  <c:v>39568</c:v>
                </c:pt>
                <c:pt idx="341">
                  <c:v>39599</c:v>
                </c:pt>
                <c:pt idx="342">
                  <c:v>39629</c:v>
                </c:pt>
                <c:pt idx="343">
                  <c:v>39660</c:v>
                </c:pt>
                <c:pt idx="344">
                  <c:v>39691</c:v>
                </c:pt>
                <c:pt idx="345">
                  <c:v>39721</c:v>
                </c:pt>
                <c:pt idx="346">
                  <c:v>39752</c:v>
                </c:pt>
                <c:pt idx="347">
                  <c:v>39782</c:v>
                </c:pt>
                <c:pt idx="348">
                  <c:v>39813</c:v>
                </c:pt>
                <c:pt idx="349">
                  <c:v>39844</c:v>
                </c:pt>
                <c:pt idx="350">
                  <c:v>39872</c:v>
                </c:pt>
                <c:pt idx="351">
                  <c:v>39903</c:v>
                </c:pt>
                <c:pt idx="352">
                  <c:v>39933</c:v>
                </c:pt>
                <c:pt idx="353">
                  <c:v>39964</c:v>
                </c:pt>
                <c:pt idx="354">
                  <c:v>39994</c:v>
                </c:pt>
                <c:pt idx="355">
                  <c:v>40025</c:v>
                </c:pt>
                <c:pt idx="356">
                  <c:v>40056</c:v>
                </c:pt>
                <c:pt idx="357">
                  <c:v>40086</c:v>
                </c:pt>
                <c:pt idx="358">
                  <c:v>40117</c:v>
                </c:pt>
                <c:pt idx="359">
                  <c:v>40147</c:v>
                </c:pt>
                <c:pt idx="360">
                  <c:v>40178</c:v>
                </c:pt>
                <c:pt idx="361">
                  <c:v>40209</c:v>
                </c:pt>
                <c:pt idx="362">
                  <c:v>40237</c:v>
                </c:pt>
                <c:pt idx="363">
                  <c:v>40268</c:v>
                </c:pt>
                <c:pt idx="364">
                  <c:v>40298</c:v>
                </c:pt>
                <c:pt idx="365">
                  <c:v>40329</c:v>
                </c:pt>
                <c:pt idx="366">
                  <c:v>40359</c:v>
                </c:pt>
                <c:pt idx="367">
                  <c:v>40390</c:v>
                </c:pt>
                <c:pt idx="368">
                  <c:v>40421</c:v>
                </c:pt>
                <c:pt idx="369">
                  <c:v>40451</c:v>
                </c:pt>
                <c:pt idx="370">
                  <c:v>40482</c:v>
                </c:pt>
                <c:pt idx="371">
                  <c:v>40512</c:v>
                </c:pt>
                <c:pt idx="372">
                  <c:v>40543</c:v>
                </c:pt>
                <c:pt idx="373">
                  <c:v>40574</c:v>
                </c:pt>
                <c:pt idx="374">
                  <c:v>40602</c:v>
                </c:pt>
                <c:pt idx="375">
                  <c:v>40633</c:v>
                </c:pt>
                <c:pt idx="376">
                  <c:v>40663</c:v>
                </c:pt>
                <c:pt idx="377">
                  <c:v>40694</c:v>
                </c:pt>
                <c:pt idx="378">
                  <c:v>40724</c:v>
                </c:pt>
                <c:pt idx="379">
                  <c:v>40755</c:v>
                </c:pt>
                <c:pt idx="380">
                  <c:v>40786</c:v>
                </c:pt>
                <c:pt idx="381">
                  <c:v>40816</c:v>
                </c:pt>
                <c:pt idx="382">
                  <c:v>40847</c:v>
                </c:pt>
                <c:pt idx="383">
                  <c:v>40877</c:v>
                </c:pt>
                <c:pt idx="384">
                  <c:v>40908</c:v>
                </c:pt>
                <c:pt idx="385">
                  <c:v>40939</c:v>
                </c:pt>
                <c:pt idx="386">
                  <c:v>40968</c:v>
                </c:pt>
                <c:pt idx="387">
                  <c:v>40999</c:v>
                </c:pt>
                <c:pt idx="388">
                  <c:v>41029</c:v>
                </c:pt>
                <c:pt idx="389">
                  <c:v>41060</c:v>
                </c:pt>
                <c:pt idx="390">
                  <c:v>41090</c:v>
                </c:pt>
                <c:pt idx="391">
                  <c:v>41121</c:v>
                </c:pt>
                <c:pt idx="392">
                  <c:v>41152</c:v>
                </c:pt>
                <c:pt idx="393">
                  <c:v>41182</c:v>
                </c:pt>
                <c:pt idx="394">
                  <c:v>41213</c:v>
                </c:pt>
                <c:pt idx="395">
                  <c:v>41243</c:v>
                </c:pt>
                <c:pt idx="396">
                  <c:v>41274</c:v>
                </c:pt>
                <c:pt idx="397">
                  <c:v>41305</c:v>
                </c:pt>
                <c:pt idx="398">
                  <c:v>41333</c:v>
                </c:pt>
                <c:pt idx="399">
                  <c:v>41364</c:v>
                </c:pt>
                <c:pt idx="400">
                  <c:v>41394</c:v>
                </c:pt>
                <c:pt idx="401">
                  <c:v>41425</c:v>
                </c:pt>
                <c:pt idx="402">
                  <c:v>41455</c:v>
                </c:pt>
                <c:pt idx="403">
                  <c:v>41486</c:v>
                </c:pt>
                <c:pt idx="404">
                  <c:v>41517</c:v>
                </c:pt>
                <c:pt idx="405">
                  <c:v>41547</c:v>
                </c:pt>
                <c:pt idx="406">
                  <c:v>41578</c:v>
                </c:pt>
                <c:pt idx="407">
                  <c:v>41608</c:v>
                </c:pt>
                <c:pt idx="408">
                  <c:v>41639</c:v>
                </c:pt>
                <c:pt idx="409">
                  <c:v>41670</c:v>
                </c:pt>
                <c:pt idx="410">
                  <c:v>41698</c:v>
                </c:pt>
                <c:pt idx="411">
                  <c:v>41729</c:v>
                </c:pt>
                <c:pt idx="412">
                  <c:v>41759</c:v>
                </c:pt>
                <c:pt idx="413">
                  <c:v>41790</c:v>
                </c:pt>
                <c:pt idx="414">
                  <c:v>41820</c:v>
                </c:pt>
                <c:pt idx="415">
                  <c:v>41851</c:v>
                </c:pt>
                <c:pt idx="416">
                  <c:v>41882</c:v>
                </c:pt>
                <c:pt idx="417">
                  <c:v>41912</c:v>
                </c:pt>
                <c:pt idx="418">
                  <c:v>41943</c:v>
                </c:pt>
                <c:pt idx="419">
                  <c:v>41973</c:v>
                </c:pt>
                <c:pt idx="420">
                  <c:v>42004</c:v>
                </c:pt>
                <c:pt idx="421">
                  <c:v>42035</c:v>
                </c:pt>
                <c:pt idx="422">
                  <c:v>42063</c:v>
                </c:pt>
                <c:pt idx="423">
                  <c:v>42094</c:v>
                </c:pt>
                <c:pt idx="424">
                  <c:v>42124</c:v>
                </c:pt>
                <c:pt idx="425">
                  <c:v>42155</c:v>
                </c:pt>
                <c:pt idx="426">
                  <c:v>42185</c:v>
                </c:pt>
                <c:pt idx="427">
                  <c:v>42216</c:v>
                </c:pt>
                <c:pt idx="428">
                  <c:v>42247</c:v>
                </c:pt>
                <c:pt idx="429">
                  <c:v>42277</c:v>
                </c:pt>
                <c:pt idx="430">
                  <c:v>42308</c:v>
                </c:pt>
                <c:pt idx="431">
                  <c:v>42338</c:v>
                </c:pt>
                <c:pt idx="432">
                  <c:v>42369</c:v>
                </c:pt>
                <c:pt idx="433">
                  <c:v>42400</c:v>
                </c:pt>
                <c:pt idx="434">
                  <c:v>42429</c:v>
                </c:pt>
                <c:pt idx="435">
                  <c:v>42460</c:v>
                </c:pt>
                <c:pt idx="436">
                  <c:v>42490</c:v>
                </c:pt>
                <c:pt idx="437">
                  <c:v>42521</c:v>
                </c:pt>
                <c:pt idx="438">
                  <c:v>42551</c:v>
                </c:pt>
                <c:pt idx="439">
                  <c:v>42582</c:v>
                </c:pt>
                <c:pt idx="440">
                  <c:v>42613</c:v>
                </c:pt>
                <c:pt idx="441">
                  <c:v>42643</c:v>
                </c:pt>
                <c:pt idx="442">
                  <c:v>42674</c:v>
                </c:pt>
                <c:pt idx="443">
                  <c:v>42704</c:v>
                </c:pt>
                <c:pt idx="444">
                  <c:v>42735</c:v>
                </c:pt>
                <c:pt idx="445">
                  <c:v>42766</c:v>
                </c:pt>
                <c:pt idx="446">
                  <c:v>42794</c:v>
                </c:pt>
                <c:pt idx="447">
                  <c:v>42825</c:v>
                </c:pt>
                <c:pt idx="448">
                  <c:v>42855</c:v>
                </c:pt>
                <c:pt idx="449">
                  <c:v>42886</c:v>
                </c:pt>
                <c:pt idx="450">
                  <c:v>42916</c:v>
                </c:pt>
                <c:pt idx="451">
                  <c:v>42947</c:v>
                </c:pt>
                <c:pt idx="452">
                  <c:v>42978</c:v>
                </c:pt>
                <c:pt idx="453">
                  <c:v>43008</c:v>
                </c:pt>
                <c:pt idx="454">
                  <c:v>43039</c:v>
                </c:pt>
                <c:pt idx="455">
                  <c:v>43069</c:v>
                </c:pt>
                <c:pt idx="456">
                  <c:v>43100</c:v>
                </c:pt>
                <c:pt idx="457">
                  <c:v>43131</c:v>
                </c:pt>
                <c:pt idx="458">
                  <c:v>43159</c:v>
                </c:pt>
                <c:pt idx="459">
                  <c:v>43190</c:v>
                </c:pt>
                <c:pt idx="460">
                  <c:v>43220</c:v>
                </c:pt>
                <c:pt idx="461">
                  <c:v>43251</c:v>
                </c:pt>
                <c:pt idx="462">
                  <c:v>43281</c:v>
                </c:pt>
                <c:pt idx="463">
                  <c:v>43312</c:v>
                </c:pt>
                <c:pt idx="464">
                  <c:v>43343</c:v>
                </c:pt>
                <c:pt idx="465">
                  <c:v>43373</c:v>
                </c:pt>
                <c:pt idx="466">
                  <c:v>43404</c:v>
                </c:pt>
                <c:pt idx="467">
                  <c:v>43434</c:v>
                </c:pt>
                <c:pt idx="468">
                  <c:v>43465</c:v>
                </c:pt>
                <c:pt idx="469">
                  <c:v>43496</c:v>
                </c:pt>
                <c:pt idx="470">
                  <c:v>43524</c:v>
                </c:pt>
                <c:pt idx="471">
                  <c:v>43555</c:v>
                </c:pt>
                <c:pt idx="472">
                  <c:v>43585</c:v>
                </c:pt>
                <c:pt idx="473">
                  <c:v>43616</c:v>
                </c:pt>
                <c:pt idx="474">
                  <c:v>43646</c:v>
                </c:pt>
                <c:pt idx="475">
                  <c:v>43677</c:v>
                </c:pt>
                <c:pt idx="476">
                  <c:v>43708</c:v>
                </c:pt>
                <c:pt idx="477">
                  <c:v>43738</c:v>
                </c:pt>
                <c:pt idx="478">
                  <c:v>43769</c:v>
                </c:pt>
                <c:pt idx="479">
                  <c:v>43799</c:v>
                </c:pt>
                <c:pt idx="480">
                  <c:v>43830</c:v>
                </c:pt>
                <c:pt idx="481">
                  <c:v>43861</c:v>
                </c:pt>
              </c:numCache>
            </c:numRef>
          </c:cat>
          <c:val>
            <c:numRef>
              <c:f>'[Kopie von Kopie von DAX MSCI World USD10j Bund.xlsx]Diagramme'!$H$3:$H$484</c:f>
              <c:numCache>
                <c:formatCode>General</c:formatCode>
                <c:ptCount val="482"/>
                <c:pt idx="0">
                  <c:v>7.89</c:v>
                </c:pt>
                <c:pt idx="1">
                  <c:v>8.1199999999999992</c:v>
                </c:pt>
                <c:pt idx="2">
                  <c:v>8.92</c:v>
                </c:pt>
                <c:pt idx="3">
                  <c:v>9.7799999999999994</c:v>
                </c:pt>
                <c:pt idx="4">
                  <c:v>8.93</c:v>
                </c:pt>
                <c:pt idx="5">
                  <c:v>8.26</c:v>
                </c:pt>
                <c:pt idx="6">
                  <c:v>7.98</c:v>
                </c:pt>
                <c:pt idx="7">
                  <c:v>7.75</c:v>
                </c:pt>
                <c:pt idx="8">
                  <c:v>7.93</c:v>
                </c:pt>
                <c:pt idx="9">
                  <c:v>8.25</c:v>
                </c:pt>
                <c:pt idx="10">
                  <c:v>8.49</c:v>
                </c:pt>
                <c:pt idx="11">
                  <c:v>8.66</c:v>
                </c:pt>
                <c:pt idx="12">
                  <c:v>8.9600000000000009</c:v>
                </c:pt>
                <c:pt idx="13">
                  <c:v>9.1</c:v>
                </c:pt>
                <c:pt idx="14">
                  <c:v>10.34</c:v>
                </c:pt>
                <c:pt idx="15">
                  <c:v>9.81</c:v>
                </c:pt>
                <c:pt idx="16">
                  <c:v>9.9499999999999993</c:v>
                </c:pt>
                <c:pt idx="17">
                  <c:v>10.58</c:v>
                </c:pt>
                <c:pt idx="18">
                  <c:v>10.199999999999999</c:v>
                </c:pt>
                <c:pt idx="19">
                  <c:v>10.35</c:v>
                </c:pt>
                <c:pt idx="20">
                  <c:v>10.51</c:v>
                </c:pt>
                <c:pt idx="21">
                  <c:v>10.28</c:v>
                </c:pt>
                <c:pt idx="22">
                  <c:v>10.029999999999999</c:v>
                </c:pt>
                <c:pt idx="23">
                  <c:v>9.64</c:v>
                </c:pt>
                <c:pt idx="24">
                  <c:v>9.67</c:v>
                </c:pt>
                <c:pt idx="25">
                  <c:v>9.7200000000000006</c:v>
                </c:pt>
                <c:pt idx="26">
                  <c:v>9.67</c:v>
                </c:pt>
                <c:pt idx="27">
                  <c:v>9.1999999999999993</c:v>
                </c:pt>
                <c:pt idx="28">
                  <c:v>8.66</c:v>
                </c:pt>
                <c:pt idx="29">
                  <c:v>8.7100000000000009</c:v>
                </c:pt>
                <c:pt idx="30">
                  <c:v>9.2799999999999994</c:v>
                </c:pt>
                <c:pt idx="31">
                  <c:v>9.0500000000000007</c:v>
                </c:pt>
                <c:pt idx="32">
                  <c:v>8.83</c:v>
                </c:pt>
                <c:pt idx="33">
                  <c:v>8.4600000000000009</c:v>
                </c:pt>
                <c:pt idx="34">
                  <c:v>8.1199999999999992</c:v>
                </c:pt>
                <c:pt idx="35">
                  <c:v>8.07</c:v>
                </c:pt>
                <c:pt idx="36">
                  <c:v>7.77</c:v>
                </c:pt>
                <c:pt idx="37">
                  <c:v>7.91</c:v>
                </c:pt>
                <c:pt idx="38">
                  <c:v>7.68</c:v>
                </c:pt>
                <c:pt idx="39">
                  <c:v>7.6</c:v>
                </c:pt>
                <c:pt idx="40">
                  <c:v>7.74</c:v>
                </c:pt>
                <c:pt idx="41">
                  <c:v>8.16</c:v>
                </c:pt>
                <c:pt idx="42">
                  <c:v>8.07</c:v>
                </c:pt>
                <c:pt idx="43">
                  <c:v>8.25</c:v>
                </c:pt>
                <c:pt idx="44">
                  <c:v>8.5399999999999991</c:v>
                </c:pt>
                <c:pt idx="45">
                  <c:v>8.39</c:v>
                </c:pt>
                <c:pt idx="46">
                  <c:v>8.35</c:v>
                </c:pt>
                <c:pt idx="47">
                  <c:v>8.42</c:v>
                </c:pt>
                <c:pt idx="48">
                  <c:v>8.3800000000000008</c:v>
                </c:pt>
                <c:pt idx="49">
                  <c:v>8.32</c:v>
                </c:pt>
                <c:pt idx="50">
                  <c:v>8.1199999999999992</c:v>
                </c:pt>
                <c:pt idx="51">
                  <c:v>8.19</c:v>
                </c:pt>
                <c:pt idx="52">
                  <c:v>8.1999999999999993</c:v>
                </c:pt>
                <c:pt idx="53">
                  <c:v>8.33</c:v>
                </c:pt>
                <c:pt idx="54">
                  <c:v>8.24</c:v>
                </c:pt>
                <c:pt idx="55">
                  <c:v>8.2899999999999991</c:v>
                </c:pt>
                <c:pt idx="56">
                  <c:v>7.96</c:v>
                </c:pt>
                <c:pt idx="57">
                  <c:v>7.83</c:v>
                </c:pt>
                <c:pt idx="58">
                  <c:v>7.52</c:v>
                </c:pt>
                <c:pt idx="59">
                  <c:v>7.26</c:v>
                </c:pt>
                <c:pt idx="60">
                  <c:v>7.23</c:v>
                </c:pt>
                <c:pt idx="61">
                  <c:v>7.38</c:v>
                </c:pt>
                <c:pt idx="62">
                  <c:v>7.77</c:v>
                </c:pt>
                <c:pt idx="63">
                  <c:v>7.45</c:v>
                </c:pt>
                <c:pt idx="64">
                  <c:v>7.41</c:v>
                </c:pt>
                <c:pt idx="65">
                  <c:v>7.14</c:v>
                </c:pt>
                <c:pt idx="66">
                  <c:v>7.07</c:v>
                </c:pt>
                <c:pt idx="67">
                  <c:v>6.99</c:v>
                </c:pt>
                <c:pt idx="68">
                  <c:v>6.59</c:v>
                </c:pt>
                <c:pt idx="69">
                  <c:v>6.57</c:v>
                </c:pt>
                <c:pt idx="70">
                  <c:v>6.93</c:v>
                </c:pt>
                <c:pt idx="71">
                  <c:v>6.78</c:v>
                </c:pt>
                <c:pt idx="72">
                  <c:v>6.58</c:v>
                </c:pt>
                <c:pt idx="73">
                  <c:v>6.6</c:v>
                </c:pt>
                <c:pt idx="74">
                  <c:v>6.19</c:v>
                </c:pt>
                <c:pt idx="75">
                  <c:v>5.93</c:v>
                </c:pt>
                <c:pt idx="76">
                  <c:v>5.71</c:v>
                </c:pt>
                <c:pt idx="77">
                  <c:v>6.17</c:v>
                </c:pt>
                <c:pt idx="78">
                  <c:v>6.06</c:v>
                </c:pt>
                <c:pt idx="79">
                  <c:v>6</c:v>
                </c:pt>
                <c:pt idx="80">
                  <c:v>5.82</c:v>
                </c:pt>
                <c:pt idx="81">
                  <c:v>6.17</c:v>
                </c:pt>
                <c:pt idx="82">
                  <c:v>6.42</c:v>
                </c:pt>
                <c:pt idx="83">
                  <c:v>6.12</c:v>
                </c:pt>
                <c:pt idx="84">
                  <c:v>6.13</c:v>
                </c:pt>
                <c:pt idx="85">
                  <c:v>6.04</c:v>
                </c:pt>
                <c:pt idx="86">
                  <c:v>6.17</c:v>
                </c:pt>
                <c:pt idx="87">
                  <c:v>5.85</c:v>
                </c:pt>
                <c:pt idx="88">
                  <c:v>5.82</c:v>
                </c:pt>
                <c:pt idx="89">
                  <c:v>5.82</c:v>
                </c:pt>
                <c:pt idx="90">
                  <c:v>6.26</c:v>
                </c:pt>
                <c:pt idx="91">
                  <c:v>6.43</c:v>
                </c:pt>
                <c:pt idx="92">
                  <c:v>6.6</c:v>
                </c:pt>
                <c:pt idx="93">
                  <c:v>6.91</c:v>
                </c:pt>
                <c:pt idx="94">
                  <c:v>6.58</c:v>
                </c:pt>
                <c:pt idx="95">
                  <c:v>6.4</c:v>
                </c:pt>
                <c:pt idx="96">
                  <c:v>6.55</c:v>
                </c:pt>
                <c:pt idx="97">
                  <c:v>6.59</c:v>
                </c:pt>
                <c:pt idx="98">
                  <c:v>6.31</c:v>
                </c:pt>
                <c:pt idx="99">
                  <c:v>6.34</c:v>
                </c:pt>
                <c:pt idx="100">
                  <c:v>6.6</c:v>
                </c:pt>
                <c:pt idx="101">
                  <c:v>6.75</c:v>
                </c:pt>
                <c:pt idx="102">
                  <c:v>6.75</c:v>
                </c:pt>
                <c:pt idx="103">
                  <c:v>6.94</c:v>
                </c:pt>
                <c:pt idx="104">
                  <c:v>6.89</c:v>
                </c:pt>
                <c:pt idx="105">
                  <c:v>6.63</c:v>
                </c:pt>
                <c:pt idx="106">
                  <c:v>6.35</c:v>
                </c:pt>
                <c:pt idx="107">
                  <c:v>6.55</c:v>
                </c:pt>
                <c:pt idx="108">
                  <c:v>6.63</c:v>
                </c:pt>
                <c:pt idx="109">
                  <c:v>6.76</c:v>
                </c:pt>
                <c:pt idx="110">
                  <c:v>7.03</c:v>
                </c:pt>
                <c:pt idx="111">
                  <c:v>7.01</c:v>
                </c:pt>
                <c:pt idx="112">
                  <c:v>6.89</c:v>
                </c:pt>
                <c:pt idx="113">
                  <c:v>7.07</c:v>
                </c:pt>
                <c:pt idx="114">
                  <c:v>6.86</c:v>
                </c:pt>
                <c:pt idx="115">
                  <c:v>6.67</c:v>
                </c:pt>
                <c:pt idx="116">
                  <c:v>6.89</c:v>
                </c:pt>
                <c:pt idx="117">
                  <c:v>7.06</c:v>
                </c:pt>
                <c:pt idx="118">
                  <c:v>7.2</c:v>
                </c:pt>
                <c:pt idx="119">
                  <c:v>7.5</c:v>
                </c:pt>
                <c:pt idx="120">
                  <c:v>7.44</c:v>
                </c:pt>
                <c:pt idx="121">
                  <c:v>7.93</c:v>
                </c:pt>
                <c:pt idx="122">
                  <c:v>8.82</c:v>
                </c:pt>
                <c:pt idx="123">
                  <c:v>8.57</c:v>
                </c:pt>
                <c:pt idx="124">
                  <c:v>8.98</c:v>
                </c:pt>
                <c:pt idx="125">
                  <c:v>8.8800000000000008</c:v>
                </c:pt>
                <c:pt idx="126">
                  <c:v>8.8000000000000007</c:v>
                </c:pt>
                <c:pt idx="127">
                  <c:v>8.6</c:v>
                </c:pt>
                <c:pt idx="128">
                  <c:v>9.0500000000000007</c:v>
                </c:pt>
                <c:pt idx="129">
                  <c:v>9.2200000000000006</c:v>
                </c:pt>
                <c:pt idx="130">
                  <c:v>9.0399999999999991</c:v>
                </c:pt>
                <c:pt idx="131">
                  <c:v>8.9</c:v>
                </c:pt>
                <c:pt idx="132">
                  <c:v>9.08</c:v>
                </c:pt>
                <c:pt idx="133">
                  <c:v>8.6999999999999993</c:v>
                </c:pt>
                <c:pt idx="134">
                  <c:v>8.3800000000000008</c:v>
                </c:pt>
                <c:pt idx="135">
                  <c:v>8.5299999999999994</c:v>
                </c:pt>
                <c:pt idx="136">
                  <c:v>8.34</c:v>
                </c:pt>
                <c:pt idx="137">
                  <c:v>8.26</c:v>
                </c:pt>
                <c:pt idx="138">
                  <c:v>8.48</c:v>
                </c:pt>
                <c:pt idx="139">
                  <c:v>8.6999999999999993</c:v>
                </c:pt>
                <c:pt idx="140">
                  <c:v>8.41</c:v>
                </c:pt>
                <c:pt idx="141">
                  <c:v>8.3800000000000008</c:v>
                </c:pt>
                <c:pt idx="142">
                  <c:v>8.36</c:v>
                </c:pt>
                <c:pt idx="143">
                  <c:v>8.26</c:v>
                </c:pt>
                <c:pt idx="144">
                  <c:v>8.0500000000000007</c:v>
                </c:pt>
                <c:pt idx="145">
                  <c:v>7.8</c:v>
                </c:pt>
                <c:pt idx="146">
                  <c:v>7.76</c:v>
                </c:pt>
                <c:pt idx="147">
                  <c:v>7.87</c:v>
                </c:pt>
                <c:pt idx="148">
                  <c:v>7.97</c:v>
                </c:pt>
                <c:pt idx="149">
                  <c:v>7.93</c:v>
                </c:pt>
                <c:pt idx="150">
                  <c:v>8.0399999999999991</c:v>
                </c:pt>
                <c:pt idx="151">
                  <c:v>8.1</c:v>
                </c:pt>
                <c:pt idx="152">
                  <c:v>8</c:v>
                </c:pt>
                <c:pt idx="153">
                  <c:v>7.54</c:v>
                </c:pt>
                <c:pt idx="154">
                  <c:v>7.25</c:v>
                </c:pt>
                <c:pt idx="155">
                  <c:v>7.18</c:v>
                </c:pt>
                <c:pt idx="156">
                  <c:v>7.05</c:v>
                </c:pt>
                <c:pt idx="157">
                  <c:v>6.94</c:v>
                </c:pt>
                <c:pt idx="158">
                  <c:v>6.62</c:v>
                </c:pt>
                <c:pt idx="159">
                  <c:v>6.67</c:v>
                </c:pt>
                <c:pt idx="160">
                  <c:v>6.75</c:v>
                </c:pt>
                <c:pt idx="161">
                  <c:v>6.81</c:v>
                </c:pt>
                <c:pt idx="162">
                  <c:v>6.66</c:v>
                </c:pt>
                <c:pt idx="163">
                  <c:v>6.51</c:v>
                </c:pt>
                <c:pt idx="164">
                  <c:v>6.19</c:v>
                </c:pt>
                <c:pt idx="165">
                  <c:v>6.15</c:v>
                </c:pt>
                <c:pt idx="166">
                  <c:v>5.92</c:v>
                </c:pt>
                <c:pt idx="167">
                  <c:v>5.89</c:v>
                </c:pt>
                <c:pt idx="168">
                  <c:v>5.73</c:v>
                </c:pt>
                <c:pt idx="169">
                  <c:v>5.79</c:v>
                </c:pt>
                <c:pt idx="170">
                  <c:v>6.36</c:v>
                </c:pt>
                <c:pt idx="171">
                  <c:v>6.53</c:v>
                </c:pt>
                <c:pt idx="172">
                  <c:v>6.82</c:v>
                </c:pt>
                <c:pt idx="173">
                  <c:v>7.1</c:v>
                </c:pt>
                <c:pt idx="174">
                  <c:v>7.13</c:v>
                </c:pt>
                <c:pt idx="175">
                  <c:v>7.1</c:v>
                </c:pt>
                <c:pt idx="176">
                  <c:v>7.38</c:v>
                </c:pt>
                <c:pt idx="177">
                  <c:v>7.65</c:v>
                </c:pt>
                <c:pt idx="178">
                  <c:v>7.64</c:v>
                </c:pt>
                <c:pt idx="179">
                  <c:v>7.49</c:v>
                </c:pt>
                <c:pt idx="180">
                  <c:v>7.7</c:v>
                </c:pt>
                <c:pt idx="181">
                  <c:v>7.5</c:v>
                </c:pt>
                <c:pt idx="182">
                  <c:v>7.39</c:v>
                </c:pt>
                <c:pt idx="183">
                  <c:v>7.27</c:v>
                </c:pt>
                <c:pt idx="184">
                  <c:v>7.11</c:v>
                </c:pt>
                <c:pt idx="185">
                  <c:v>6.72</c:v>
                </c:pt>
                <c:pt idx="186">
                  <c:v>7.13</c:v>
                </c:pt>
                <c:pt idx="187">
                  <c:v>6.95</c:v>
                </c:pt>
                <c:pt idx="188">
                  <c:v>6.84</c:v>
                </c:pt>
                <c:pt idx="189">
                  <c:v>6.81</c:v>
                </c:pt>
                <c:pt idx="190">
                  <c:v>6.6</c:v>
                </c:pt>
                <c:pt idx="191">
                  <c:v>6.34</c:v>
                </c:pt>
                <c:pt idx="192">
                  <c:v>6.14</c:v>
                </c:pt>
                <c:pt idx="193">
                  <c:v>5.99</c:v>
                </c:pt>
                <c:pt idx="194">
                  <c:v>6.51</c:v>
                </c:pt>
                <c:pt idx="195">
                  <c:v>6.53</c:v>
                </c:pt>
                <c:pt idx="196">
                  <c:v>6.39</c:v>
                </c:pt>
                <c:pt idx="197">
                  <c:v>6.52</c:v>
                </c:pt>
                <c:pt idx="198">
                  <c:v>6.64</c:v>
                </c:pt>
                <c:pt idx="199">
                  <c:v>6.46</c:v>
                </c:pt>
                <c:pt idx="200">
                  <c:v>6.46</c:v>
                </c:pt>
                <c:pt idx="201">
                  <c:v>6.19</c:v>
                </c:pt>
                <c:pt idx="202">
                  <c:v>6.13</c:v>
                </c:pt>
                <c:pt idx="203">
                  <c:v>5.86</c:v>
                </c:pt>
                <c:pt idx="204">
                  <c:v>5.92</c:v>
                </c:pt>
                <c:pt idx="205">
                  <c:v>5.88</c:v>
                </c:pt>
                <c:pt idx="206">
                  <c:v>5.58</c:v>
                </c:pt>
                <c:pt idx="207">
                  <c:v>5.94</c:v>
                </c:pt>
                <c:pt idx="208">
                  <c:v>5.88</c:v>
                </c:pt>
                <c:pt idx="209">
                  <c:v>5.99</c:v>
                </c:pt>
                <c:pt idx="210">
                  <c:v>5.73</c:v>
                </c:pt>
                <c:pt idx="211">
                  <c:v>5.57</c:v>
                </c:pt>
                <c:pt idx="212">
                  <c:v>5.74</c:v>
                </c:pt>
                <c:pt idx="213">
                  <c:v>5.57</c:v>
                </c:pt>
                <c:pt idx="214">
                  <c:v>5.67</c:v>
                </c:pt>
                <c:pt idx="215">
                  <c:v>5.58</c:v>
                </c:pt>
                <c:pt idx="216">
                  <c:v>5.37</c:v>
                </c:pt>
                <c:pt idx="217">
                  <c:v>5.12</c:v>
                </c:pt>
                <c:pt idx="218">
                  <c:v>5</c:v>
                </c:pt>
                <c:pt idx="219">
                  <c:v>4.9800000000000004</c:v>
                </c:pt>
                <c:pt idx="220">
                  <c:v>5.17</c:v>
                </c:pt>
                <c:pt idx="221">
                  <c:v>4.99</c:v>
                </c:pt>
                <c:pt idx="222">
                  <c:v>4.92</c:v>
                </c:pt>
                <c:pt idx="223">
                  <c:v>4.76</c:v>
                </c:pt>
                <c:pt idx="224">
                  <c:v>4.3600000000000003</c:v>
                </c:pt>
                <c:pt idx="225">
                  <c:v>4.12</c:v>
                </c:pt>
                <c:pt idx="226">
                  <c:v>4.28</c:v>
                </c:pt>
                <c:pt idx="227">
                  <c:v>4.13</c:v>
                </c:pt>
                <c:pt idx="228">
                  <c:v>4.0199999999999996</c:v>
                </c:pt>
                <c:pt idx="229">
                  <c:v>3.77</c:v>
                </c:pt>
                <c:pt idx="230">
                  <c:v>4.13</c:v>
                </c:pt>
                <c:pt idx="231">
                  <c:v>4.1500000000000004</c:v>
                </c:pt>
                <c:pt idx="232">
                  <c:v>3.95</c:v>
                </c:pt>
                <c:pt idx="233">
                  <c:v>4.21</c:v>
                </c:pt>
                <c:pt idx="234">
                  <c:v>4.6500000000000004</c:v>
                </c:pt>
                <c:pt idx="235">
                  <c:v>4.8499999999999996</c:v>
                </c:pt>
                <c:pt idx="236">
                  <c:v>5.0199999999999996</c:v>
                </c:pt>
                <c:pt idx="237">
                  <c:v>5.21</c:v>
                </c:pt>
                <c:pt idx="238">
                  <c:v>5.27</c:v>
                </c:pt>
                <c:pt idx="239">
                  <c:v>5.24</c:v>
                </c:pt>
                <c:pt idx="240">
                  <c:v>5.36</c:v>
                </c:pt>
                <c:pt idx="241">
                  <c:v>5.63</c:v>
                </c:pt>
                <c:pt idx="242">
                  <c:v>5.52</c:v>
                </c:pt>
                <c:pt idx="243">
                  <c:v>5.26</c:v>
                </c:pt>
                <c:pt idx="244">
                  <c:v>5.41</c:v>
                </c:pt>
                <c:pt idx="245">
                  <c:v>5.34</c:v>
                </c:pt>
                <c:pt idx="246">
                  <c:v>5.3</c:v>
                </c:pt>
                <c:pt idx="247">
                  <c:v>5.31</c:v>
                </c:pt>
                <c:pt idx="248">
                  <c:v>5.35</c:v>
                </c:pt>
                <c:pt idx="249">
                  <c:v>5.29</c:v>
                </c:pt>
                <c:pt idx="250">
                  <c:v>5.28</c:v>
                </c:pt>
                <c:pt idx="251">
                  <c:v>5.1100000000000003</c:v>
                </c:pt>
                <c:pt idx="252">
                  <c:v>4.91</c:v>
                </c:pt>
                <c:pt idx="253">
                  <c:v>4.84</c:v>
                </c:pt>
                <c:pt idx="254">
                  <c:v>4.78</c:v>
                </c:pt>
                <c:pt idx="255">
                  <c:v>4.76</c:v>
                </c:pt>
                <c:pt idx="256">
                  <c:v>5.0999999999999996</c:v>
                </c:pt>
                <c:pt idx="257">
                  <c:v>5.25</c:v>
                </c:pt>
                <c:pt idx="258">
                  <c:v>5.12</c:v>
                </c:pt>
                <c:pt idx="259">
                  <c:v>4.99</c:v>
                </c:pt>
                <c:pt idx="260">
                  <c:v>4.87</c:v>
                </c:pt>
                <c:pt idx="261">
                  <c:v>4.8600000000000003</c:v>
                </c:pt>
                <c:pt idx="262">
                  <c:v>4.51</c:v>
                </c:pt>
                <c:pt idx="263">
                  <c:v>4.68</c:v>
                </c:pt>
                <c:pt idx="264">
                  <c:v>5.01</c:v>
                </c:pt>
                <c:pt idx="265">
                  <c:v>5.01</c:v>
                </c:pt>
                <c:pt idx="266">
                  <c:v>4.9800000000000004</c:v>
                </c:pt>
                <c:pt idx="267">
                  <c:v>5.27</c:v>
                </c:pt>
                <c:pt idx="268">
                  <c:v>5.15</c:v>
                </c:pt>
                <c:pt idx="269">
                  <c:v>5.19</c:v>
                </c:pt>
                <c:pt idx="270">
                  <c:v>4.99</c:v>
                </c:pt>
                <c:pt idx="271">
                  <c:v>4.88</c:v>
                </c:pt>
                <c:pt idx="272">
                  <c:v>4.6100000000000003</c:v>
                </c:pt>
                <c:pt idx="273">
                  <c:v>4.38</c:v>
                </c:pt>
                <c:pt idx="274">
                  <c:v>4.58</c:v>
                </c:pt>
                <c:pt idx="275">
                  <c:v>4.59</c:v>
                </c:pt>
                <c:pt idx="276">
                  <c:v>4.28</c:v>
                </c:pt>
                <c:pt idx="277">
                  <c:v>4.0999999999999996</c:v>
                </c:pt>
                <c:pt idx="278">
                  <c:v>4.03</c:v>
                </c:pt>
                <c:pt idx="279">
                  <c:v>4.12</c:v>
                </c:pt>
                <c:pt idx="280">
                  <c:v>4.22</c:v>
                </c:pt>
                <c:pt idx="281">
                  <c:v>3.78</c:v>
                </c:pt>
                <c:pt idx="282">
                  <c:v>3.96</c:v>
                </c:pt>
                <c:pt idx="283">
                  <c:v>4.12</c:v>
                </c:pt>
                <c:pt idx="284">
                  <c:v>4.2300000000000004</c:v>
                </c:pt>
                <c:pt idx="285">
                  <c:v>4.13</c:v>
                </c:pt>
                <c:pt idx="286">
                  <c:v>4.4000000000000004</c:v>
                </c:pt>
                <c:pt idx="287">
                  <c:v>4.4800000000000004</c:v>
                </c:pt>
                <c:pt idx="288">
                  <c:v>4.3499999999999996</c:v>
                </c:pt>
                <c:pt idx="289">
                  <c:v>4.34</c:v>
                </c:pt>
                <c:pt idx="290">
                  <c:v>4.1100000000000003</c:v>
                </c:pt>
                <c:pt idx="291">
                  <c:v>4.04</c:v>
                </c:pt>
                <c:pt idx="292">
                  <c:v>4.2699999999999996</c:v>
                </c:pt>
                <c:pt idx="293">
                  <c:v>4.3600000000000003</c:v>
                </c:pt>
                <c:pt idx="294">
                  <c:v>4.37</c:v>
                </c:pt>
                <c:pt idx="295">
                  <c:v>4.2699999999999996</c:v>
                </c:pt>
                <c:pt idx="296">
                  <c:v>4.09</c:v>
                </c:pt>
                <c:pt idx="297">
                  <c:v>4.03</c:v>
                </c:pt>
                <c:pt idx="298">
                  <c:v>3.91</c:v>
                </c:pt>
                <c:pt idx="299">
                  <c:v>3.8</c:v>
                </c:pt>
                <c:pt idx="300">
                  <c:v>3.71</c:v>
                </c:pt>
                <c:pt idx="301">
                  <c:v>3.56</c:v>
                </c:pt>
                <c:pt idx="302">
                  <c:v>3.71</c:v>
                </c:pt>
                <c:pt idx="303">
                  <c:v>3.7</c:v>
                </c:pt>
                <c:pt idx="304">
                  <c:v>3.44</c:v>
                </c:pt>
                <c:pt idx="305">
                  <c:v>3.29</c:v>
                </c:pt>
                <c:pt idx="306">
                  <c:v>3.17</c:v>
                </c:pt>
                <c:pt idx="307">
                  <c:v>3.2</c:v>
                </c:pt>
                <c:pt idx="308">
                  <c:v>3.15</c:v>
                </c:pt>
                <c:pt idx="309">
                  <c:v>3.21</c:v>
                </c:pt>
                <c:pt idx="310">
                  <c:v>3.44</c:v>
                </c:pt>
                <c:pt idx="311">
                  <c:v>3.44</c:v>
                </c:pt>
                <c:pt idx="312">
                  <c:v>3.31</c:v>
                </c:pt>
                <c:pt idx="313">
                  <c:v>3.52</c:v>
                </c:pt>
                <c:pt idx="314">
                  <c:v>3.54</c:v>
                </c:pt>
                <c:pt idx="315">
                  <c:v>3.81</c:v>
                </c:pt>
                <c:pt idx="316">
                  <c:v>4.04</c:v>
                </c:pt>
                <c:pt idx="317">
                  <c:v>3.98</c:v>
                </c:pt>
                <c:pt idx="318">
                  <c:v>4.13</c:v>
                </c:pt>
                <c:pt idx="319">
                  <c:v>3.97</c:v>
                </c:pt>
                <c:pt idx="320">
                  <c:v>3.84</c:v>
                </c:pt>
                <c:pt idx="321">
                  <c:v>3.72</c:v>
                </c:pt>
                <c:pt idx="322">
                  <c:v>3.82</c:v>
                </c:pt>
                <c:pt idx="323">
                  <c:v>3.76</c:v>
                </c:pt>
                <c:pt idx="324">
                  <c:v>3.98</c:v>
                </c:pt>
                <c:pt idx="325">
                  <c:v>4.13</c:v>
                </c:pt>
                <c:pt idx="326">
                  <c:v>4</c:v>
                </c:pt>
                <c:pt idx="327">
                  <c:v>4.09</c:v>
                </c:pt>
                <c:pt idx="328">
                  <c:v>4.26</c:v>
                </c:pt>
                <c:pt idx="329">
                  <c:v>4.4400000000000004</c:v>
                </c:pt>
                <c:pt idx="330">
                  <c:v>4.59</c:v>
                </c:pt>
                <c:pt idx="331">
                  <c:v>4.41</c:v>
                </c:pt>
                <c:pt idx="332">
                  <c:v>4.33</c:v>
                </c:pt>
                <c:pt idx="333">
                  <c:v>4.4000000000000004</c:v>
                </c:pt>
                <c:pt idx="334">
                  <c:v>4.2699999999999996</c:v>
                </c:pt>
                <c:pt idx="335">
                  <c:v>4.17</c:v>
                </c:pt>
                <c:pt idx="336">
                  <c:v>4.42</c:v>
                </c:pt>
                <c:pt idx="337">
                  <c:v>4.04</c:v>
                </c:pt>
                <c:pt idx="338">
                  <c:v>4.0199999999999996</c:v>
                </c:pt>
                <c:pt idx="339">
                  <c:v>4.07</c:v>
                </c:pt>
                <c:pt idx="340">
                  <c:v>4.29</c:v>
                </c:pt>
                <c:pt idx="341">
                  <c:v>4.5199999999999996</c:v>
                </c:pt>
                <c:pt idx="342">
                  <c:v>4.7</c:v>
                </c:pt>
                <c:pt idx="343">
                  <c:v>4.53</c:v>
                </c:pt>
                <c:pt idx="344">
                  <c:v>4.24</c:v>
                </c:pt>
                <c:pt idx="345">
                  <c:v>4.18</c:v>
                </c:pt>
                <c:pt idx="346">
                  <c:v>3.97</c:v>
                </c:pt>
                <c:pt idx="347">
                  <c:v>3.44</c:v>
                </c:pt>
                <c:pt idx="348">
                  <c:v>3.19</c:v>
                </c:pt>
                <c:pt idx="349">
                  <c:v>3.53</c:v>
                </c:pt>
                <c:pt idx="350">
                  <c:v>3.37</c:v>
                </c:pt>
                <c:pt idx="351">
                  <c:v>3.31</c:v>
                </c:pt>
                <c:pt idx="352">
                  <c:v>3.47</c:v>
                </c:pt>
                <c:pt idx="353">
                  <c:v>3.78</c:v>
                </c:pt>
                <c:pt idx="354">
                  <c:v>3.6</c:v>
                </c:pt>
                <c:pt idx="355">
                  <c:v>3.53</c:v>
                </c:pt>
                <c:pt idx="356">
                  <c:v>3.38</c:v>
                </c:pt>
                <c:pt idx="357">
                  <c:v>3.38</c:v>
                </c:pt>
                <c:pt idx="358">
                  <c:v>3.46</c:v>
                </c:pt>
                <c:pt idx="359">
                  <c:v>3.28</c:v>
                </c:pt>
                <c:pt idx="360">
                  <c:v>3.5</c:v>
                </c:pt>
                <c:pt idx="361">
                  <c:v>3.33</c:v>
                </c:pt>
                <c:pt idx="362">
                  <c:v>3.25</c:v>
                </c:pt>
                <c:pt idx="363">
                  <c:v>3.24</c:v>
                </c:pt>
                <c:pt idx="364">
                  <c:v>3.14</c:v>
                </c:pt>
                <c:pt idx="365">
                  <c:v>2.77</c:v>
                </c:pt>
                <c:pt idx="366">
                  <c:v>2.71</c:v>
                </c:pt>
                <c:pt idx="367">
                  <c:v>2.81</c:v>
                </c:pt>
                <c:pt idx="368">
                  <c:v>2.2000000000000002</c:v>
                </c:pt>
                <c:pt idx="369">
                  <c:v>2.35</c:v>
                </c:pt>
                <c:pt idx="370">
                  <c:v>2.65</c:v>
                </c:pt>
                <c:pt idx="371">
                  <c:v>2.81</c:v>
                </c:pt>
                <c:pt idx="372">
                  <c:v>3.07</c:v>
                </c:pt>
                <c:pt idx="373">
                  <c:v>3.26</c:v>
                </c:pt>
                <c:pt idx="374">
                  <c:v>3.22</c:v>
                </c:pt>
                <c:pt idx="375">
                  <c:v>3.44</c:v>
                </c:pt>
                <c:pt idx="376">
                  <c:v>3.36</c:v>
                </c:pt>
                <c:pt idx="377">
                  <c:v>3.12</c:v>
                </c:pt>
                <c:pt idx="378">
                  <c:v>3.07</c:v>
                </c:pt>
                <c:pt idx="379">
                  <c:v>2.71</c:v>
                </c:pt>
                <c:pt idx="380">
                  <c:v>2.2799999999999998</c:v>
                </c:pt>
                <c:pt idx="381">
                  <c:v>2.0499999999999998</c:v>
                </c:pt>
                <c:pt idx="382">
                  <c:v>2.2400000000000002</c:v>
                </c:pt>
                <c:pt idx="383">
                  <c:v>2.4</c:v>
                </c:pt>
                <c:pt idx="384">
                  <c:v>1.92</c:v>
                </c:pt>
                <c:pt idx="385">
                  <c:v>1.92</c:v>
                </c:pt>
                <c:pt idx="386">
                  <c:v>1.9</c:v>
                </c:pt>
                <c:pt idx="387">
                  <c:v>1.92</c:v>
                </c:pt>
                <c:pt idx="388">
                  <c:v>1.74</c:v>
                </c:pt>
                <c:pt idx="389">
                  <c:v>1.34</c:v>
                </c:pt>
                <c:pt idx="390">
                  <c:v>1.67</c:v>
                </c:pt>
                <c:pt idx="391">
                  <c:v>1.4</c:v>
                </c:pt>
                <c:pt idx="392">
                  <c:v>1.41</c:v>
                </c:pt>
                <c:pt idx="393">
                  <c:v>1.49</c:v>
                </c:pt>
                <c:pt idx="394">
                  <c:v>1.55</c:v>
                </c:pt>
                <c:pt idx="395">
                  <c:v>1.42</c:v>
                </c:pt>
                <c:pt idx="396">
                  <c:v>1.34</c:v>
                </c:pt>
                <c:pt idx="397">
                  <c:v>1.61</c:v>
                </c:pt>
                <c:pt idx="398">
                  <c:v>1.47</c:v>
                </c:pt>
                <c:pt idx="399">
                  <c:v>1.28</c:v>
                </c:pt>
                <c:pt idx="400">
                  <c:v>1.23</c:v>
                </c:pt>
                <c:pt idx="401">
                  <c:v>1.47</c:v>
                </c:pt>
                <c:pt idx="402">
                  <c:v>1.7</c:v>
                </c:pt>
                <c:pt idx="403">
                  <c:v>1.71</c:v>
                </c:pt>
                <c:pt idx="404">
                  <c:v>1.87</c:v>
                </c:pt>
                <c:pt idx="405">
                  <c:v>1.75</c:v>
                </c:pt>
                <c:pt idx="406">
                  <c:v>1.69</c:v>
                </c:pt>
                <c:pt idx="407">
                  <c:v>1.75</c:v>
                </c:pt>
                <c:pt idx="408">
                  <c:v>2.0299999999999998</c:v>
                </c:pt>
                <c:pt idx="409">
                  <c:v>1.67</c:v>
                </c:pt>
                <c:pt idx="410">
                  <c:v>1.62</c:v>
                </c:pt>
                <c:pt idx="411">
                  <c:v>1.59</c:v>
                </c:pt>
                <c:pt idx="412">
                  <c:v>1.56</c:v>
                </c:pt>
                <c:pt idx="413">
                  <c:v>1.38</c:v>
                </c:pt>
                <c:pt idx="414">
                  <c:v>1.27</c:v>
                </c:pt>
                <c:pt idx="415">
                  <c:v>1.18</c:v>
                </c:pt>
                <c:pt idx="416">
                  <c:v>0.93</c:v>
                </c:pt>
                <c:pt idx="417">
                  <c:v>0.97</c:v>
                </c:pt>
                <c:pt idx="418">
                  <c:v>0.87</c:v>
                </c:pt>
                <c:pt idx="419">
                  <c:v>0.73</c:v>
                </c:pt>
                <c:pt idx="420">
                  <c:v>0.59</c:v>
                </c:pt>
                <c:pt idx="421">
                  <c:v>0.34</c:v>
                </c:pt>
                <c:pt idx="422">
                  <c:v>0.32</c:v>
                </c:pt>
                <c:pt idx="423">
                  <c:v>0.22</c:v>
                </c:pt>
                <c:pt idx="424">
                  <c:v>0.35</c:v>
                </c:pt>
                <c:pt idx="425">
                  <c:v>0.55000000000000004</c:v>
                </c:pt>
                <c:pt idx="426">
                  <c:v>0.84</c:v>
                </c:pt>
                <c:pt idx="427">
                  <c:v>0.66</c:v>
                </c:pt>
                <c:pt idx="428">
                  <c:v>0.7</c:v>
                </c:pt>
                <c:pt idx="429">
                  <c:v>0.59</c:v>
                </c:pt>
                <c:pt idx="430">
                  <c:v>0.5</c:v>
                </c:pt>
                <c:pt idx="431">
                  <c:v>0.48</c:v>
                </c:pt>
                <c:pt idx="432">
                  <c:v>0.68</c:v>
                </c:pt>
                <c:pt idx="433">
                  <c:v>0.33</c:v>
                </c:pt>
                <c:pt idx="434">
                  <c:v>0.1</c:v>
                </c:pt>
                <c:pt idx="435">
                  <c:v>0.13</c:v>
                </c:pt>
                <c:pt idx="436">
                  <c:v>0.24</c:v>
                </c:pt>
                <c:pt idx="437">
                  <c:v>0.17</c:v>
                </c:pt>
                <c:pt idx="438">
                  <c:v>-0.13</c:v>
                </c:pt>
                <c:pt idx="439">
                  <c:v>-0.15</c:v>
                </c:pt>
                <c:pt idx="440">
                  <c:v>-0.15</c:v>
                </c:pt>
                <c:pt idx="441">
                  <c:v>-0.21</c:v>
                </c:pt>
                <c:pt idx="442">
                  <c:v>0.13</c:v>
                </c:pt>
                <c:pt idx="443">
                  <c:v>0.2</c:v>
                </c:pt>
                <c:pt idx="444">
                  <c:v>0.22</c:v>
                </c:pt>
                <c:pt idx="445">
                  <c:v>0.45</c:v>
                </c:pt>
                <c:pt idx="446">
                  <c:v>0.18</c:v>
                </c:pt>
                <c:pt idx="447">
                  <c:v>0.32</c:v>
                </c:pt>
                <c:pt idx="448">
                  <c:v>0.33</c:v>
                </c:pt>
                <c:pt idx="449">
                  <c:v>0.33</c:v>
                </c:pt>
                <c:pt idx="450">
                  <c:v>0.47</c:v>
                </c:pt>
                <c:pt idx="451">
                  <c:v>0.54</c:v>
                </c:pt>
                <c:pt idx="452">
                  <c:v>0.35</c:v>
                </c:pt>
                <c:pt idx="453">
                  <c:v>0.44</c:v>
                </c:pt>
                <c:pt idx="454">
                  <c:v>0.4</c:v>
                </c:pt>
                <c:pt idx="455">
                  <c:v>0.41</c:v>
                </c:pt>
                <c:pt idx="456">
                  <c:v>0.47</c:v>
                </c:pt>
                <c:pt idx="457">
                  <c:v>0.67</c:v>
                </c:pt>
                <c:pt idx="458">
                  <c:v>0.68</c:v>
                </c:pt>
                <c:pt idx="459">
                  <c:v>0.52</c:v>
                </c:pt>
                <c:pt idx="460">
                  <c:v>0.59</c:v>
                </c:pt>
                <c:pt idx="461">
                  <c:v>0.43</c:v>
                </c:pt>
                <c:pt idx="462">
                  <c:v>0.37</c:v>
                </c:pt>
                <c:pt idx="463">
                  <c:v>0.42</c:v>
                </c:pt>
                <c:pt idx="464">
                  <c:v>0.35</c:v>
                </c:pt>
                <c:pt idx="465">
                  <c:v>0.48</c:v>
                </c:pt>
                <c:pt idx="466">
                  <c:v>0.39</c:v>
                </c:pt>
                <c:pt idx="467">
                  <c:v>0.33</c:v>
                </c:pt>
                <c:pt idx="468">
                  <c:v>0.24</c:v>
                </c:pt>
                <c:pt idx="469">
                  <c:v>0.14000000000000001</c:v>
                </c:pt>
                <c:pt idx="470">
                  <c:v>0.15</c:v>
                </c:pt>
                <c:pt idx="471">
                  <c:v>-7.0000000000000007E-2</c:v>
                </c:pt>
                <c:pt idx="472">
                  <c:v>0.03</c:v>
                </c:pt>
                <c:pt idx="473">
                  <c:v>-0.2</c:v>
                </c:pt>
                <c:pt idx="474">
                  <c:v>-0.31</c:v>
                </c:pt>
                <c:pt idx="475">
                  <c:v>-0.42</c:v>
                </c:pt>
                <c:pt idx="476">
                  <c:v>-0.7</c:v>
                </c:pt>
                <c:pt idx="477">
                  <c:v>-0.56999999999999995</c:v>
                </c:pt>
                <c:pt idx="478">
                  <c:v>-0.42</c:v>
                </c:pt>
                <c:pt idx="479">
                  <c:v>-0.37</c:v>
                </c:pt>
                <c:pt idx="480">
                  <c:v>-0.19</c:v>
                </c:pt>
                <c:pt idx="481">
                  <c:v>-0.42</c:v>
                </c:pt>
              </c:numCache>
            </c:numRef>
          </c:val>
          <c:smooth val="0"/>
          <c:extLst>
            <c:ext xmlns:c16="http://schemas.microsoft.com/office/drawing/2014/chart" uri="{C3380CC4-5D6E-409C-BE32-E72D297353CC}">
              <c16:uniqueId val="{00000001-5A22-4650-8D0C-DCC229B37D0C}"/>
            </c:ext>
          </c:extLst>
        </c:ser>
        <c:dLbls>
          <c:showLegendKey val="0"/>
          <c:showVal val="0"/>
          <c:showCatName val="0"/>
          <c:showSerName val="0"/>
          <c:showPercent val="0"/>
          <c:showBubbleSize val="0"/>
        </c:dLbls>
        <c:marker val="1"/>
        <c:smooth val="0"/>
        <c:axId val="429679152"/>
        <c:axId val="429672920"/>
      </c:lineChart>
      <c:dateAx>
        <c:axId val="429656848"/>
        <c:scaling>
          <c:orientation val="minMax"/>
        </c:scaling>
        <c:delete val="0"/>
        <c:axPos val="b"/>
        <c:numFmt formatCode="m/d/yy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429654552"/>
        <c:crosses val="autoZero"/>
        <c:auto val="1"/>
        <c:lblOffset val="100"/>
        <c:baseTimeUnit val="months"/>
      </c:dateAx>
      <c:valAx>
        <c:axId val="429654552"/>
        <c:scaling>
          <c:orientation val="minMax"/>
        </c:scaling>
        <c:delete val="0"/>
        <c:axPos val="l"/>
        <c:majorGridlines>
          <c:spPr>
            <a:ln w="9525" cap="flat" cmpd="sng" algn="ctr">
              <a:no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429656848"/>
        <c:crosses val="autoZero"/>
        <c:crossBetween val="between"/>
      </c:valAx>
      <c:valAx>
        <c:axId val="429672920"/>
        <c:scaling>
          <c:orientation val="minMax"/>
          <c:max val="12"/>
          <c:min val="-2"/>
        </c:scaling>
        <c:delete val="0"/>
        <c:axPos val="r"/>
        <c:numFmt formatCode="0" sourceLinked="0"/>
        <c:majorTickMark val="out"/>
        <c:minorTickMark val="none"/>
        <c:tickLblPos val="nextTo"/>
        <c:spPr>
          <a:noFill/>
          <a:ln>
            <a:noFill/>
          </a:ln>
          <a:effectLst/>
        </c:spPr>
        <c:txPr>
          <a:bodyPr rot="6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429679152"/>
        <c:crosses val="max"/>
        <c:crossBetween val="between"/>
      </c:valAx>
      <c:dateAx>
        <c:axId val="429679152"/>
        <c:scaling>
          <c:orientation val="minMax"/>
        </c:scaling>
        <c:delete val="1"/>
        <c:axPos val="b"/>
        <c:numFmt formatCode="m/d/yyyy" sourceLinked="1"/>
        <c:majorTickMark val="out"/>
        <c:minorTickMark val="none"/>
        <c:tickLblPos val="nextTo"/>
        <c:crossAx val="429672920"/>
        <c:crosses val="autoZero"/>
        <c:auto val="1"/>
        <c:lblOffset val="100"/>
        <c:baseTimeUnit val="months"/>
      </c:date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de-DE" sz="1100" b="1">
                <a:solidFill>
                  <a:schemeClr val="bg1">
                    <a:lumMod val="65000"/>
                  </a:schemeClr>
                </a:solidFill>
              </a:rPr>
              <a:t>Lebenserwartung Neugeborener</a:t>
            </a:r>
            <a:r>
              <a:rPr lang="de-DE" sz="1100" b="1" baseline="30000">
                <a:solidFill>
                  <a:schemeClr val="bg1">
                    <a:lumMod val="65000"/>
                  </a:schemeClr>
                </a:solidFill>
              </a:rPr>
              <a:t>1</a:t>
            </a:r>
          </a:p>
        </c:rich>
      </c:tx>
      <c:layout>
        <c:manualLayout>
          <c:xMode val="edge"/>
          <c:yMode val="edge"/>
          <c:x val="0.19436195935741524"/>
          <c:y val="9.8193496234986077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lineChart>
        <c:grouping val="standard"/>
        <c:varyColors val="0"/>
        <c:ser>
          <c:idx val="0"/>
          <c:order val="0"/>
          <c:tx>
            <c:strRef>
              <c:f>Tabelle1!$B$1</c:f>
              <c:strCache>
                <c:ptCount val="1"/>
                <c:pt idx="0">
                  <c:v>Männer </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Tabelle1!$A$2:$A$9</c:f>
              <c:numCache>
                <c:formatCode>General</c:formatCode>
                <c:ptCount val="8"/>
                <c:pt idx="0">
                  <c:v>1950</c:v>
                </c:pt>
                <c:pt idx="1">
                  <c:v>1960</c:v>
                </c:pt>
                <c:pt idx="2">
                  <c:v>1970</c:v>
                </c:pt>
                <c:pt idx="3">
                  <c:v>1980</c:v>
                </c:pt>
                <c:pt idx="4">
                  <c:v>1990</c:v>
                </c:pt>
                <c:pt idx="5">
                  <c:v>2000</c:v>
                </c:pt>
                <c:pt idx="6">
                  <c:v>2010</c:v>
                </c:pt>
                <c:pt idx="7">
                  <c:v>2020</c:v>
                </c:pt>
              </c:numCache>
            </c:numRef>
          </c:cat>
          <c:val>
            <c:numRef>
              <c:f>Tabelle1!$B$2:$B$9</c:f>
              <c:numCache>
                <c:formatCode>General</c:formatCode>
                <c:ptCount val="8"/>
                <c:pt idx="0">
                  <c:v>72.099999999999994</c:v>
                </c:pt>
                <c:pt idx="1">
                  <c:v>75.400000000000006</c:v>
                </c:pt>
                <c:pt idx="2">
                  <c:v>80</c:v>
                </c:pt>
                <c:pt idx="3">
                  <c:v>82.4</c:v>
                </c:pt>
                <c:pt idx="4">
                  <c:v>85</c:v>
                </c:pt>
                <c:pt idx="5">
                  <c:v>87</c:v>
                </c:pt>
                <c:pt idx="6">
                  <c:v>89</c:v>
                </c:pt>
                <c:pt idx="7">
                  <c:v>90.1</c:v>
                </c:pt>
              </c:numCache>
            </c:numRef>
          </c:val>
          <c:smooth val="0"/>
          <c:extLst>
            <c:ext xmlns:c16="http://schemas.microsoft.com/office/drawing/2014/chart" uri="{C3380CC4-5D6E-409C-BE32-E72D297353CC}">
              <c16:uniqueId val="{00000000-28C2-4AB5-946B-5333CD3A3B8B}"/>
            </c:ext>
          </c:extLst>
        </c:ser>
        <c:ser>
          <c:idx val="1"/>
          <c:order val="1"/>
          <c:tx>
            <c:strRef>
              <c:f>Tabelle1!$C$1</c:f>
              <c:strCache>
                <c:ptCount val="1"/>
                <c:pt idx="0">
                  <c:v>Frauen</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numRef>
              <c:f>Tabelle1!$A$2:$A$9</c:f>
              <c:numCache>
                <c:formatCode>General</c:formatCode>
                <c:ptCount val="8"/>
                <c:pt idx="0">
                  <c:v>1950</c:v>
                </c:pt>
                <c:pt idx="1">
                  <c:v>1960</c:v>
                </c:pt>
                <c:pt idx="2">
                  <c:v>1970</c:v>
                </c:pt>
                <c:pt idx="3">
                  <c:v>1980</c:v>
                </c:pt>
                <c:pt idx="4">
                  <c:v>1990</c:v>
                </c:pt>
                <c:pt idx="5">
                  <c:v>2000</c:v>
                </c:pt>
                <c:pt idx="6">
                  <c:v>2010</c:v>
                </c:pt>
                <c:pt idx="7">
                  <c:v>2020</c:v>
                </c:pt>
              </c:numCache>
            </c:numRef>
          </c:cat>
          <c:val>
            <c:numRef>
              <c:f>Tabelle1!$C$2:$C$9</c:f>
              <c:numCache>
                <c:formatCode>General</c:formatCode>
                <c:ptCount val="8"/>
                <c:pt idx="0">
                  <c:v>79.099999999999994</c:v>
                </c:pt>
                <c:pt idx="1">
                  <c:v>81.5</c:v>
                </c:pt>
                <c:pt idx="2">
                  <c:v>85</c:v>
                </c:pt>
                <c:pt idx="3">
                  <c:v>86.5</c:v>
                </c:pt>
                <c:pt idx="4">
                  <c:v>89.5</c:v>
                </c:pt>
                <c:pt idx="5">
                  <c:v>90.8</c:v>
                </c:pt>
                <c:pt idx="6">
                  <c:v>91.5</c:v>
                </c:pt>
                <c:pt idx="7">
                  <c:v>93.1</c:v>
                </c:pt>
              </c:numCache>
            </c:numRef>
          </c:val>
          <c:smooth val="0"/>
          <c:extLst>
            <c:ext xmlns:c16="http://schemas.microsoft.com/office/drawing/2014/chart" uri="{C3380CC4-5D6E-409C-BE32-E72D297353CC}">
              <c16:uniqueId val="{00000001-28C2-4AB5-946B-5333CD3A3B8B}"/>
            </c:ext>
          </c:extLst>
        </c:ser>
        <c:ser>
          <c:idx val="2"/>
          <c:order val="2"/>
          <c:tx>
            <c:strRef>
              <c:f>Tabelle1!$D$1</c:f>
              <c:strCache>
                <c:ptCount val="1"/>
                <c:pt idx="0">
                  <c:v>Spalte1</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f>Tabelle1!$A$2:$A$9</c:f>
              <c:numCache>
                <c:formatCode>General</c:formatCode>
                <c:ptCount val="8"/>
                <c:pt idx="0">
                  <c:v>1950</c:v>
                </c:pt>
                <c:pt idx="1">
                  <c:v>1960</c:v>
                </c:pt>
                <c:pt idx="2">
                  <c:v>1970</c:v>
                </c:pt>
                <c:pt idx="3">
                  <c:v>1980</c:v>
                </c:pt>
                <c:pt idx="4">
                  <c:v>1990</c:v>
                </c:pt>
                <c:pt idx="5">
                  <c:v>2000</c:v>
                </c:pt>
                <c:pt idx="6">
                  <c:v>2010</c:v>
                </c:pt>
                <c:pt idx="7">
                  <c:v>2020</c:v>
                </c:pt>
              </c:numCache>
            </c:numRef>
          </c:cat>
          <c:val>
            <c:numRef>
              <c:f>Tabelle1!$D$2:$D$9</c:f>
              <c:numCache>
                <c:formatCode>General</c:formatCode>
                <c:ptCount val="8"/>
              </c:numCache>
            </c:numRef>
          </c:val>
          <c:smooth val="0"/>
          <c:extLst>
            <c:ext xmlns:c16="http://schemas.microsoft.com/office/drawing/2014/chart" uri="{C3380CC4-5D6E-409C-BE32-E72D297353CC}">
              <c16:uniqueId val="{00000002-28C2-4AB5-946B-5333CD3A3B8B}"/>
            </c:ext>
          </c:extLst>
        </c:ser>
        <c:dLbls>
          <c:showLegendKey val="0"/>
          <c:showVal val="0"/>
          <c:showCatName val="0"/>
          <c:showSerName val="0"/>
          <c:showPercent val="0"/>
          <c:showBubbleSize val="0"/>
        </c:dLbls>
        <c:marker val="1"/>
        <c:smooth val="0"/>
        <c:axId val="810077576"/>
        <c:axId val="810076920"/>
      </c:lineChart>
      <c:catAx>
        <c:axId val="810077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810076920"/>
        <c:crosses val="autoZero"/>
        <c:auto val="1"/>
        <c:lblAlgn val="ctr"/>
        <c:lblOffset val="100"/>
        <c:noMultiLvlLbl val="0"/>
      </c:catAx>
      <c:valAx>
        <c:axId val="810076920"/>
        <c:scaling>
          <c:orientation val="minMax"/>
          <c:max val="100"/>
          <c:min val="6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810077576"/>
        <c:crosses val="autoZero"/>
        <c:crossBetween val="between"/>
        <c:majorUnit val="5"/>
      </c:valAx>
      <c:spPr>
        <a:noFill/>
        <a:ln>
          <a:noFill/>
        </a:ln>
        <a:effectLst/>
      </c:spPr>
    </c:plotArea>
    <c:legend>
      <c:legendPos val="b"/>
      <c:legendEntry>
        <c:idx val="2"/>
        <c:delete val="1"/>
      </c:legendEntry>
      <c:layout>
        <c:manualLayout>
          <c:xMode val="edge"/>
          <c:yMode val="edge"/>
          <c:x val="0.28972883858267712"/>
          <c:y val="0.66023109773688504"/>
          <c:w val="0.43421934523115985"/>
          <c:h val="8.2829867060301723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175126415829843E-2"/>
          <c:y val="1.5336460200074387E-2"/>
          <c:w val="0.96164974716834029"/>
          <c:h val="0.88055433454253873"/>
        </c:manualLayout>
      </c:layout>
      <c:barChart>
        <c:barDir val="col"/>
        <c:grouping val="clustered"/>
        <c:varyColors val="0"/>
        <c:ser>
          <c:idx val="0"/>
          <c:order val="0"/>
          <c:spPr>
            <a:solidFill>
              <a:srgbClr val="B2D28B"/>
            </a:solidFill>
            <a:ln>
              <a:noFill/>
            </a:ln>
            <a:effectLst/>
          </c:spPr>
          <c:invertIfNegative val="0"/>
          <c:dLbls>
            <c:delete val="1"/>
          </c:dLbls>
          <c:val>
            <c:numRef>
              <c:f>Tabelle1!$B$2:$B$5</c:f>
              <c:numCache>
                <c:formatCode>0.0%</c:formatCode>
                <c:ptCount val="3"/>
                <c:pt idx="0">
                  <c:v>0.27</c:v>
                </c:pt>
                <c:pt idx="1">
                  <c:v>0.20499999999999999</c:v>
                </c:pt>
                <c:pt idx="2">
                  <c:v>0.182</c:v>
                </c:pt>
              </c:numCache>
              <c:extLst/>
            </c:numRef>
          </c:val>
          <c:extLst>
            <c:ext xmlns:c15="http://schemas.microsoft.com/office/drawing/2012/chart" uri="{02D57815-91ED-43cb-92C2-25804820EDAC}">
              <c15:filteredSeriesTitle>
                <c15:tx>
                  <c:strRef>
                    <c:extLst>
                      <c:ext uri="{02D57815-91ED-43cb-92C2-25804820EDAC}">
                        <c15:formulaRef>
                          <c15:sqref>Tabelle1!$B$1</c15:sqref>
                        </c15:formulaRef>
                      </c:ext>
                    </c:extLst>
                    <c:strCache>
                      <c:ptCount val="1"/>
                      <c:pt idx="0">
                        <c:v>1 Jahr</c:v>
                      </c:pt>
                    </c:strCache>
                  </c:strRef>
                </c15:tx>
              </c15:filteredSeriesTitle>
            </c:ext>
            <c:ext xmlns:c15="http://schemas.microsoft.com/office/drawing/2012/chart" uri="{02D57815-91ED-43cb-92C2-25804820EDAC}">
              <c15:filteredCategoryTitle>
                <c15:cat>
                  <c:strRef>
                    <c:extLst>
                      <c:ext uri="{02D57815-91ED-43cb-92C2-25804820EDAC}">
                        <c15:formulaRef>
                          <c15:sqref>Tabelle1!$A$2:$A$5</c15:sqref>
                        </c15:formulaRef>
                      </c:ext>
                    </c:extLst>
                    <c:strCache>
                      <c:ptCount val="3"/>
                      <c:pt idx="0">
                        <c:v>High Constant Portfolio</c:v>
                      </c:pt>
                      <c:pt idx="1">
                        <c:v>Rendite Plus Portfolio</c:v>
                      </c:pt>
                      <c:pt idx="2">
                        <c:v>Multi Asset Portfolio</c:v>
                      </c:pt>
                    </c:strCache>
                  </c:strRef>
                </c15:cat>
              </c15:filteredCategoryTitle>
            </c:ext>
            <c:ext xmlns:c16="http://schemas.microsoft.com/office/drawing/2014/chart" uri="{C3380CC4-5D6E-409C-BE32-E72D297353CC}">
              <c16:uniqueId val="{00000000-776D-4B81-98D6-9ABBA51A8F22}"/>
            </c:ext>
          </c:extLst>
        </c:ser>
        <c:ser>
          <c:idx val="1"/>
          <c:order val="1"/>
          <c:spPr>
            <a:solidFill>
              <a:schemeClr val="bg1">
                <a:lumMod val="75000"/>
              </a:schemeClr>
            </a:solidFill>
            <a:ln>
              <a:noFill/>
            </a:ln>
            <a:effectLst/>
          </c:spPr>
          <c:invertIfNegative val="0"/>
          <c:dLbls>
            <c:delete val="1"/>
          </c:dLbls>
          <c:val>
            <c:numRef>
              <c:f>Tabelle1!$C$2:$C$5</c:f>
              <c:numCache>
                <c:formatCode>0.0%</c:formatCode>
                <c:ptCount val="3"/>
                <c:pt idx="0">
                  <c:v>0.13400000000000001</c:v>
                </c:pt>
                <c:pt idx="1">
                  <c:v>0.106</c:v>
                </c:pt>
                <c:pt idx="2">
                  <c:v>7.9000000000000001E-2</c:v>
                </c:pt>
              </c:numCache>
              <c:extLst/>
            </c:numRef>
          </c:val>
          <c:extLst>
            <c:ext xmlns:c15="http://schemas.microsoft.com/office/drawing/2012/chart" uri="{02D57815-91ED-43cb-92C2-25804820EDAC}">
              <c15:filteredSeriesTitle>
                <c15:tx>
                  <c:strRef>
                    <c:extLst>
                      <c:ext uri="{02D57815-91ED-43cb-92C2-25804820EDAC}">
                        <c15:formulaRef>
                          <c15:sqref>Tabelle1!$C$1</c15:sqref>
                        </c15:formulaRef>
                      </c:ext>
                    </c:extLst>
                    <c:strCache>
                      <c:ptCount val="1"/>
                      <c:pt idx="0">
                        <c:v>3 Jahre</c:v>
                      </c:pt>
                    </c:strCache>
                  </c:strRef>
                </c15:tx>
              </c15:filteredSeriesTitle>
            </c:ext>
            <c:ext xmlns:c15="http://schemas.microsoft.com/office/drawing/2012/chart" uri="{02D57815-91ED-43cb-92C2-25804820EDAC}">
              <c15:filteredCategoryTitle>
                <c15:cat>
                  <c:strRef>
                    <c:extLst>
                      <c:ext uri="{02D57815-91ED-43cb-92C2-25804820EDAC}">
                        <c15:formulaRef>
                          <c15:sqref>Tabelle1!$A$2:$A$5</c15:sqref>
                        </c15:formulaRef>
                      </c:ext>
                    </c:extLst>
                    <c:strCache>
                      <c:ptCount val="3"/>
                      <c:pt idx="0">
                        <c:v>High Constant Portfolio</c:v>
                      </c:pt>
                      <c:pt idx="1">
                        <c:v>Rendite Plus Portfolio</c:v>
                      </c:pt>
                      <c:pt idx="2">
                        <c:v>Multi Asset Portfolio</c:v>
                      </c:pt>
                    </c:strCache>
                  </c:strRef>
                </c15:cat>
              </c15:filteredCategoryTitle>
            </c:ext>
            <c:ext xmlns:c16="http://schemas.microsoft.com/office/drawing/2014/chart" uri="{C3380CC4-5D6E-409C-BE32-E72D297353CC}">
              <c16:uniqueId val="{00000001-776D-4B81-98D6-9ABBA51A8F22}"/>
            </c:ext>
          </c:extLst>
        </c:ser>
        <c:ser>
          <c:idx val="2"/>
          <c:order val="2"/>
          <c:spPr>
            <a:solidFill>
              <a:schemeClr val="accent3"/>
            </a:solidFill>
            <a:ln>
              <a:noFill/>
            </a:ln>
            <a:effectLst/>
          </c:spPr>
          <c:invertIfNegative val="0"/>
          <c:dLbls>
            <c:delete val="1"/>
          </c:dLbls>
          <c:val>
            <c:numRef>
              <c:f>Tabelle1!$D$2:$D$5</c:f>
              <c:numCache>
                <c:formatCode>0.0%</c:formatCode>
                <c:ptCount val="3"/>
                <c:pt idx="0">
                  <c:v>9.4E-2</c:v>
                </c:pt>
                <c:pt idx="1">
                  <c:v>7.6999999999999999E-2</c:v>
                </c:pt>
                <c:pt idx="2">
                  <c:v>4.2000000000000003E-2</c:v>
                </c:pt>
              </c:numCache>
              <c:extLst/>
            </c:numRef>
          </c:val>
          <c:extLst>
            <c:ext xmlns:c15="http://schemas.microsoft.com/office/drawing/2012/chart" uri="{02D57815-91ED-43cb-92C2-25804820EDAC}">
              <c15:filteredSeriesTitle>
                <c15:tx>
                  <c:strRef>
                    <c:extLst>
                      <c:ext uri="{02D57815-91ED-43cb-92C2-25804820EDAC}">
                        <c15:formulaRef>
                          <c15:sqref>Tabelle1!$D$1</c15:sqref>
                        </c15:formulaRef>
                      </c:ext>
                    </c:extLst>
                    <c:strCache>
                      <c:ptCount val="1"/>
                      <c:pt idx="0">
                        <c:v>5 Jahre</c:v>
                      </c:pt>
                    </c:strCache>
                  </c:strRef>
                </c15:tx>
              </c15:filteredSeriesTitle>
            </c:ext>
            <c:ext xmlns:c15="http://schemas.microsoft.com/office/drawing/2012/chart" uri="{02D57815-91ED-43cb-92C2-25804820EDAC}">
              <c15:filteredCategoryTitle>
                <c15:cat>
                  <c:strRef>
                    <c:extLst>
                      <c:ext uri="{02D57815-91ED-43cb-92C2-25804820EDAC}">
                        <c15:formulaRef>
                          <c15:sqref>Tabelle1!$A$2:$A$5</c15:sqref>
                        </c15:formulaRef>
                      </c:ext>
                    </c:extLst>
                    <c:strCache>
                      <c:ptCount val="3"/>
                      <c:pt idx="0">
                        <c:v>High Constant Portfolio</c:v>
                      </c:pt>
                      <c:pt idx="1">
                        <c:v>Rendite Plus Portfolio</c:v>
                      </c:pt>
                      <c:pt idx="2">
                        <c:v>Multi Asset Portfolio</c:v>
                      </c:pt>
                    </c:strCache>
                  </c:strRef>
                </c15:cat>
              </c15:filteredCategoryTitle>
            </c:ext>
            <c:ext xmlns:c16="http://schemas.microsoft.com/office/drawing/2014/chart" uri="{C3380CC4-5D6E-409C-BE32-E72D297353CC}">
              <c16:uniqueId val="{00000002-776D-4B81-98D6-9ABBA51A8F22}"/>
            </c:ext>
          </c:extLst>
        </c:ser>
        <c:dLbls>
          <c:dLblPos val="outEnd"/>
          <c:showLegendKey val="0"/>
          <c:showVal val="1"/>
          <c:showCatName val="0"/>
          <c:showSerName val="0"/>
          <c:showPercent val="0"/>
          <c:showBubbleSize val="0"/>
        </c:dLbls>
        <c:gapWidth val="44"/>
        <c:overlap val="-3"/>
        <c:axId val="1711460127"/>
        <c:axId val="1711468863"/>
      </c:barChart>
      <c:catAx>
        <c:axId val="17114601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de-DE"/>
          </a:p>
        </c:txPr>
        <c:crossAx val="1711468863"/>
        <c:crosses val="autoZero"/>
        <c:auto val="1"/>
        <c:lblAlgn val="ctr"/>
        <c:lblOffset val="100"/>
        <c:noMultiLvlLbl val="0"/>
      </c:catAx>
      <c:valAx>
        <c:axId val="1711468863"/>
        <c:scaling>
          <c:orientation val="minMax"/>
        </c:scaling>
        <c:delete val="1"/>
        <c:axPos val="l"/>
        <c:numFmt formatCode="0.0%" sourceLinked="1"/>
        <c:majorTickMark val="none"/>
        <c:minorTickMark val="none"/>
        <c:tickLblPos val="nextTo"/>
        <c:crossAx val="17114601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Foliennummernplatzhalter 6"/>
          <p:cNvSpPr>
            <a:spLocks noGrp="1"/>
          </p:cNvSpPr>
          <p:nvPr>
            <p:ph type="sldNum" sz="quarter" idx="3"/>
          </p:nvPr>
        </p:nvSpPr>
        <p:spPr>
          <a:xfrm>
            <a:off x="5940833" y="9493804"/>
            <a:ext cx="554610" cy="153888"/>
          </a:xfrm>
          <a:prstGeom prst="rect">
            <a:avLst/>
          </a:prstGeom>
        </p:spPr>
        <p:txBody>
          <a:bodyPr vert="horz" wrap="square" lIns="0" tIns="0" rIns="0" bIns="0" rtlCol="0" anchor="b">
            <a:spAutoFit/>
          </a:bodyPr>
          <a:lstStyle>
            <a:lvl1pPr algn="r">
              <a:defRPr sz="1000">
                <a:solidFill>
                  <a:schemeClr val="accent1"/>
                </a:solidFill>
              </a:defRPr>
            </a:lvl1pPr>
          </a:lstStyle>
          <a:p>
            <a:fld id="{642180C0-F30B-437A-ACD7-66ED1D01E5B1}" type="slidenum">
              <a:rPr lang="en-US" smtClean="0">
                <a:solidFill>
                  <a:schemeClr val="accent2"/>
                </a:solidFill>
                <a:latin typeface="Arial" panose="020B0604020202020204" pitchFamily="34" charset="0"/>
              </a:rPr>
              <a:pPr/>
              <a:t>‹Nr.›</a:t>
            </a:fld>
            <a:endParaRPr lang="en-US">
              <a:solidFill>
                <a:schemeClr val="accent2"/>
              </a:solidFill>
              <a:latin typeface="Arial" panose="020B0604020202020204" pitchFamily="34" charset="0"/>
            </a:endParaRPr>
          </a:p>
        </p:txBody>
      </p:sp>
      <p:grpSp>
        <p:nvGrpSpPr>
          <p:cNvPr id="7" name="Gruppieren 6"/>
          <p:cNvGrpSpPr>
            <a:grpSpLocks noChangeAspect="1"/>
          </p:cNvGrpSpPr>
          <p:nvPr/>
        </p:nvGrpSpPr>
        <p:grpSpPr bwMode="gray">
          <a:xfrm>
            <a:off x="286490" y="9381491"/>
            <a:ext cx="536801" cy="234525"/>
            <a:chOff x="323850" y="6294680"/>
            <a:chExt cx="823913" cy="328613"/>
          </a:xfrm>
        </p:grpSpPr>
        <p:sp>
          <p:nvSpPr>
            <p:cNvPr id="8" name="Freeform 11"/>
            <p:cNvSpPr>
              <a:spLocks noEditPoints="1"/>
            </p:cNvSpPr>
            <p:nvPr userDrawn="1"/>
          </p:nvSpPr>
          <p:spPr bwMode="gray">
            <a:xfrm>
              <a:off x="692441" y="6294680"/>
              <a:ext cx="321615" cy="328613"/>
            </a:xfrm>
            <a:custGeom>
              <a:avLst/>
              <a:gdLst>
                <a:gd name="T0" fmla="*/ 0 w 101"/>
                <a:gd name="T1" fmla="*/ 103 h 103"/>
                <a:gd name="T2" fmla="*/ 38 w 101"/>
                <a:gd name="T3" fmla="*/ 103 h 103"/>
                <a:gd name="T4" fmla="*/ 101 w 101"/>
                <a:gd name="T5" fmla="*/ 51 h 103"/>
                <a:gd name="T6" fmla="*/ 101 w 101"/>
                <a:gd name="T7" fmla="*/ 51 h 103"/>
                <a:gd name="T8" fmla="*/ 39 w 101"/>
                <a:gd name="T9" fmla="*/ 0 h 103"/>
                <a:gd name="T10" fmla="*/ 0 w 101"/>
                <a:gd name="T11" fmla="*/ 0 h 103"/>
                <a:gd name="T12" fmla="*/ 0 w 101"/>
                <a:gd name="T13" fmla="*/ 103 h 103"/>
                <a:gd name="T14" fmla="*/ 35 w 101"/>
                <a:gd name="T15" fmla="*/ 75 h 103"/>
                <a:gd name="T16" fmla="*/ 35 w 101"/>
                <a:gd name="T17" fmla="*/ 29 h 103"/>
                <a:gd name="T18" fmla="*/ 40 w 101"/>
                <a:gd name="T19" fmla="*/ 29 h 103"/>
                <a:gd name="T20" fmla="*/ 66 w 101"/>
                <a:gd name="T21" fmla="*/ 52 h 103"/>
                <a:gd name="T22" fmla="*/ 66 w 101"/>
                <a:gd name="T23" fmla="*/ 52 h 103"/>
                <a:gd name="T24" fmla="*/ 40 w 101"/>
                <a:gd name="T25" fmla="*/ 75 h 103"/>
                <a:gd name="T26" fmla="*/ 35 w 101"/>
                <a:gd name="T27" fmla="*/ 7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 h="103">
                  <a:moveTo>
                    <a:pt x="0" y="103"/>
                  </a:moveTo>
                  <a:cubicBezTo>
                    <a:pt x="38" y="103"/>
                    <a:pt x="38" y="103"/>
                    <a:pt x="38" y="103"/>
                  </a:cubicBezTo>
                  <a:cubicBezTo>
                    <a:pt x="80" y="103"/>
                    <a:pt x="101" y="81"/>
                    <a:pt x="101" y="51"/>
                  </a:cubicBezTo>
                  <a:cubicBezTo>
                    <a:pt x="101" y="51"/>
                    <a:pt x="101" y="51"/>
                    <a:pt x="101" y="51"/>
                  </a:cubicBezTo>
                  <a:cubicBezTo>
                    <a:pt x="101" y="21"/>
                    <a:pt x="80" y="0"/>
                    <a:pt x="39" y="0"/>
                  </a:cubicBezTo>
                  <a:cubicBezTo>
                    <a:pt x="0" y="0"/>
                    <a:pt x="0" y="0"/>
                    <a:pt x="0" y="0"/>
                  </a:cubicBezTo>
                  <a:lnTo>
                    <a:pt x="0" y="103"/>
                  </a:lnTo>
                  <a:close/>
                  <a:moveTo>
                    <a:pt x="35" y="75"/>
                  </a:moveTo>
                  <a:cubicBezTo>
                    <a:pt x="35" y="29"/>
                    <a:pt x="35" y="29"/>
                    <a:pt x="35" y="29"/>
                  </a:cubicBezTo>
                  <a:cubicBezTo>
                    <a:pt x="40" y="29"/>
                    <a:pt x="40" y="29"/>
                    <a:pt x="40" y="29"/>
                  </a:cubicBezTo>
                  <a:cubicBezTo>
                    <a:pt x="56" y="29"/>
                    <a:pt x="66" y="36"/>
                    <a:pt x="66" y="52"/>
                  </a:cubicBezTo>
                  <a:cubicBezTo>
                    <a:pt x="66" y="52"/>
                    <a:pt x="66" y="52"/>
                    <a:pt x="66" y="52"/>
                  </a:cubicBezTo>
                  <a:cubicBezTo>
                    <a:pt x="66" y="68"/>
                    <a:pt x="56" y="75"/>
                    <a:pt x="40" y="75"/>
                  </a:cubicBezTo>
                  <a:lnTo>
                    <a:pt x="35" y="75"/>
                  </a:lnTo>
                  <a:close/>
                </a:path>
              </a:pathLst>
            </a:custGeom>
            <a:solidFill>
              <a:srgbClr val="0067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noProof="0">
                <a:latin typeface="Arial" panose="020B0604020202020204" pitchFamily="34" charset="0"/>
              </a:endParaRPr>
            </a:p>
          </p:txBody>
        </p:sp>
        <p:sp>
          <p:nvSpPr>
            <p:cNvPr id="9" name="Rectangle 12"/>
            <p:cNvSpPr>
              <a:spLocks noChangeArrowheads="1"/>
            </p:cNvSpPr>
            <p:nvPr userDrawn="1"/>
          </p:nvSpPr>
          <p:spPr bwMode="gray">
            <a:xfrm>
              <a:off x="1039353" y="6294680"/>
              <a:ext cx="108410" cy="328613"/>
            </a:xfrm>
            <a:prstGeom prst="rect">
              <a:avLst/>
            </a:prstGeom>
            <a:solidFill>
              <a:srgbClr val="0067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noProof="0">
                <a:latin typeface="Arial" panose="020B0604020202020204" pitchFamily="34" charset="0"/>
              </a:endParaRPr>
            </a:p>
          </p:txBody>
        </p:sp>
        <p:sp>
          <p:nvSpPr>
            <p:cNvPr id="10" name="Rectangle 13"/>
            <p:cNvSpPr>
              <a:spLocks noChangeArrowheads="1"/>
            </p:cNvSpPr>
            <p:nvPr userDrawn="1"/>
          </p:nvSpPr>
          <p:spPr bwMode="gray">
            <a:xfrm>
              <a:off x="323850" y="6294680"/>
              <a:ext cx="108410" cy="328613"/>
            </a:xfrm>
            <a:prstGeom prst="rect">
              <a:avLst/>
            </a:prstGeom>
            <a:solidFill>
              <a:srgbClr val="0067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noProof="0">
                <a:latin typeface="Arial" panose="020B0604020202020204" pitchFamily="34" charset="0"/>
              </a:endParaRPr>
            </a:p>
          </p:txBody>
        </p:sp>
        <p:sp>
          <p:nvSpPr>
            <p:cNvPr id="11" name="Rectangle 14"/>
            <p:cNvSpPr>
              <a:spLocks noChangeArrowheads="1"/>
            </p:cNvSpPr>
            <p:nvPr userDrawn="1"/>
          </p:nvSpPr>
          <p:spPr bwMode="gray">
            <a:xfrm>
              <a:off x="540668" y="6294680"/>
              <a:ext cx="112022" cy="328613"/>
            </a:xfrm>
            <a:prstGeom prst="rect">
              <a:avLst/>
            </a:prstGeom>
            <a:solidFill>
              <a:srgbClr val="0067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noProof="0">
                <a:latin typeface="Arial" panose="020B0604020202020204" pitchFamily="34" charset="0"/>
              </a:endParaRPr>
            </a:p>
          </p:txBody>
        </p:sp>
        <p:sp>
          <p:nvSpPr>
            <p:cNvPr id="12" name="Rectangle 15"/>
            <p:cNvSpPr>
              <a:spLocks noChangeArrowheads="1"/>
            </p:cNvSpPr>
            <p:nvPr userDrawn="1"/>
          </p:nvSpPr>
          <p:spPr bwMode="gray">
            <a:xfrm>
              <a:off x="432258" y="6406626"/>
              <a:ext cx="108410" cy="108334"/>
            </a:xfrm>
            <a:prstGeom prst="rect">
              <a:avLst/>
            </a:prstGeom>
            <a:solidFill>
              <a:srgbClr val="E600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noProof="0">
                <a:latin typeface="Arial" panose="020B0604020202020204" pitchFamily="34" charset="0"/>
              </a:endParaRPr>
            </a:p>
          </p:txBody>
        </p:sp>
      </p:grpSp>
    </p:spTree>
    <p:extLst>
      <p:ext uri="{BB962C8B-B14F-4D97-AF65-F5344CB8AC3E}">
        <p14:creationId xmlns:p14="http://schemas.microsoft.com/office/powerpoint/2010/main" val="3335457681"/>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pos="179" userDrawn="1">
          <p15:clr>
            <a:srgbClr val="F26B43"/>
          </p15:clr>
        </p15:guide>
        <p15:guide id="2" pos="4091" userDrawn="1">
          <p15:clr>
            <a:srgbClr val="F26B43"/>
          </p15:clr>
        </p15:guide>
      </p15:sldGuideLst>
    </p:ext>
  </p:extLst>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27T11:22:56.254"/>
    </inkml:context>
    <inkml:brush xml:id="br0">
      <inkml:brushProperty name="width" value="0.05" units="cm"/>
      <inkml:brushProperty name="height" value="0.05" units="cm"/>
    </inkml:brush>
  </inkml:definitions>
  <inkml:trace contextRef="#ctx0" brushRef="#br0">65 3 9194,'-11'-2'2681,"-17"7"-3530,3 17-183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lienbildplatzhalt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izenplatzhalter 4"/>
          <p:cNvSpPr>
            <a:spLocks noGrp="1"/>
          </p:cNvSpPr>
          <p:nvPr>
            <p:ph type="body" sz="quarter" idx="3"/>
          </p:nvPr>
        </p:nvSpPr>
        <p:spPr>
          <a:xfrm>
            <a:off x="679768" y="4777958"/>
            <a:ext cx="5438140" cy="3909239"/>
          </a:xfrm>
          <a:prstGeom prst="rect">
            <a:avLst/>
          </a:prstGeom>
        </p:spPr>
        <p:txBody>
          <a:bodyPr vert="horz" lIns="0" tIns="0" rIns="0" bIns="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7" name="Foliennummernplatzhalter 6"/>
          <p:cNvSpPr>
            <a:spLocks noGrp="1"/>
          </p:cNvSpPr>
          <p:nvPr>
            <p:ph type="sldNum" sz="quarter" idx="5"/>
          </p:nvPr>
        </p:nvSpPr>
        <p:spPr>
          <a:xfrm>
            <a:off x="5940833" y="9493804"/>
            <a:ext cx="554610" cy="153888"/>
          </a:xfrm>
          <a:prstGeom prst="rect">
            <a:avLst/>
          </a:prstGeom>
        </p:spPr>
        <p:txBody>
          <a:bodyPr vert="horz" wrap="square" lIns="0" tIns="0" rIns="0" bIns="0" rtlCol="0" anchor="b">
            <a:spAutoFit/>
          </a:bodyPr>
          <a:lstStyle>
            <a:lvl1pPr algn="r">
              <a:defRPr sz="1000">
                <a:solidFill>
                  <a:schemeClr val="accent2"/>
                </a:solidFill>
                <a:latin typeface="Arial" panose="020B0604020202020204" pitchFamily="34" charset="0"/>
              </a:defRPr>
            </a:lvl1pPr>
          </a:lstStyle>
          <a:p>
            <a:fld id="{642180C0-F30B-437A-ACD7-66ED1D01E5B1}" type="slidenum">
              <a:rPr lang="en-US" smtClean="0"/>
              <a:pPr/>
              <a:t>‹Nr.›</a:t>
            </a:fld>
            <a:endParaRPr lang="en-US"/>
          </a:p>
        </p:txBody>
      </p:sp>
      <p:grpSp>
        <p:nvGrpSpPr>
          <p:cNvPr id="8" name="Gruppieren 7"/>
          <p:cNvGrpSpPr>
            <a:grpSpLocks noChangeAspect="1"/>
          </p:cNvGrpSpPr>
          <p:nvPr/>
        </p:nvGrpSpPr>
        <p:grpSpPr bwMode="gray">
          <a:xfrm>
            <a:off x="286490" y="9381491"/>
            <a:ext cx="536801" cy="234525"/>
            <a:chOff x="323850" y="6294680"/>
            <a:chExt cx="823913" cy="328613"/>
          </a:xfrm>
        </p:grpSpPr>
        <p:sp>
          <p:nvSpPr>
            <p:cNvPr id="9" name="Freeform 11"/>
            <p:cNvSpPr>
              <a:spLocks noEditPoints="1"/>
            </p:cNvSpPr>
            <p:nvPr userDrawn="1"/>
          </p:nvSpPr>
          <p:spPr bwMode="gray">
            <a:xfrm>
              <a:off x="692441" y="6294680"/>
              <a:ext cx="321615" cy="328613"/>
            </a:xfrm>
            <a:custGeom>
              <a:avLst/>
              <a:gdLst>
                <a:gd name="T0" fmla="*/ 0 w 101"/>
                <a:gd name="T1" fmla="*/ 103 h 103"/>
                <a:gd name="T2" fmla="*/ 38 w 101"/>
                <a:gd name="T3" fmla="*/ 103 h 103"/>
                <a:gd name="T4" fmla="*/ 101 w 101"/>
                <a:gd name="T5" fmla="*/ 51 h 103"/>
                <a:gd name="T6" fmla="*/ 101 w 101"/>
                <a:gd name="T7" fmla="*/ 51 h 103"/>
                <a:gd name="T8" fmla="*/ 39 w 101"/>
                <a:gd name="T9" fmla="*/ 0 h 103"/>
                <a:gd name="T10" fmla="*/ 0 w 101"/>
                <a:gd name="T11" fmla="*/ 0 h 103"/>
                <a:gd name="T12" fmla="*/ 0 w 101"/>
                <a:gd name="T13" fmla="*/ 103 h 103"/>
                <a:gd name="T14" fmla="*/ 35 w 101"/>
                <a:gd name="T15" fmla="*/ 75 h 103"/>
                <a:gd name="T16" fmla="*/ 35 w 101"/>
                <a:gd name="T17" fmla="*/ 29 h 103"/>
                <a:gd name="T18" fmla="*/ 40 w 101"/>
                <a:gd name="T19" fmla="*/ 29 h 103"/>
                <a:gd name="T20" fmla="*/ 66 w 101"/>
                <a:gd name="T21" fmla="*/ 52 h 103"/>
                <a:gd name="T22" fmla="*/ 66 w 101"/>
                <a:gd name="T23" fmla="*/ 52 h 103"/>
                <a:gd name="T24" fmla="*/ 40 w 101"/>
                <a:gd name="T25" fmla="*/ 75 h 103"/>
                <a:gd name="T26" fmla="*/ 35 w 101"/>
                <a:gd name="T27" fmla="*/ 7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 h="103">
                  <a:moveTo>
                    <a:pt x="0" y="103"/>
                  </a:moveTo>
                  <a:cubicBezTo>
                    <a:pt x="38" y="103"/>
                    <a:pt x="38" y="103"/>
                    <a:pt x="38" y="103"/>
                  </a:cubicBezTo>
                  <a:cubicBezTo>
                    <a:pt x="80" y="103"/>
                    <a:pt x="101" y="81"/>
                    <a:pt x="101" y="51"/>
                  </a:cubicBezTo>
                  <a:cubicBezTo>
                    <a:pt x="101" y="51"/>
                    <a:pt x="101" y="51"/>
                    <a:pt x="101" y="51"/>
                  </a:cubicBezTo>
                  <a:cubicBezTo>
                    <a:pt x="101" y="21"/>
                    <a:pt x="80" y="0"/>
                    <a:pt x="39" y="0"/>
                  </a:cubicBezTo>
                  <a:cubicBezTo>
                    <a:pt x="0" y="0"/>
                    <a:pt x="0" y="0"/>
                    <a:pt x="0" y="0"/>
                  </a:cubicBezTo>
                  <a:lnTo>
                    <a:pt x="0" y="103"/>
                  </a:lnTo>
                  <a:close/>
                  <a:moveTo>
                    <a:pt x="35" y="75"/>
                  </a:moveTo>
                  <a:cubicBezTo>
                    <a:pt x="35" y="29"/>
                    <a:pt x="35" y="29"/>
                    <a:pt x="35" y="29"/>
                  </a:cubicBezTo>
                  <a:cubicBezTo>
                    <a:pt x="40" y="29"/>
                    <a:pt x="40" y="29"/>
                    <a:pt x="40" y="29"/>
                  </a:cubicBezTo>
                  <a:cubicBezTo>
                    <a:pt x="56" y="29"/>
                    <a:pt x="66" y="36"/>
                    <a:pt x="66" y="52"/>
                  </a:cubicBezTo>
                  <a:cubicBezTo>
                    <a:pt x="66" y="52"/>
                    <a:pt x="66" y="52"/>
                    <a:pt x="66" y="52"/>
                  </a:cubicBezTo>
                  <a:cubicBezTo>
                    <a:pt x="66" y="68"/>
                    <a:pt x="56" y="75"/>
                    <a:pt x="40" y="75"/>
                  </a:cubicBezTo>
                  <a:lnTo>
                    <a:pt x="35" y="75"/>
                  </a:lnTo>
                  <a:close/>
                </a:path>
              </a:pathLst>
            </a:custGeom>
            <a:solidFill>
              <a:srgbClr val="0067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noProof="0">
                <a:latin typeface="Arial" panose="020B0604020202020204" pitchFamily="34" charset="0"/>
              </a:endParaRPr>
            </a:p>
          </p:txBody>
        </p:sp>
        <p:sp>
          <p:nvSpPr>
            <p:cNvPr id="10" name="Rectangle 12"/>
            <p:cNvSpPr>
              <a:spLocks noChangeArrowheads="1"/>
            </p:cNvSpPr>
            <p:nvPr userDrawn="1"/>
          </p:nvSpPr>
          <p:spPr bwMode="gray">
            <a:xfrm>
              <a:off x="1039353" y="6294680"/>
              <a:ext cx="108410" cy="328613"/>
            </a:xfrm>
            <a:prstGeom prst="rect">
              <a:avLst/>
            </a:prstGeom>
            <a:solidFill>
              <a:srgbClr val="0067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noProof="0">
                <a:latin typeface="Arial" panose="020B0604020202020204" pitchFamily="34" charset="0"/>
              </a:endParaRPr>
            </a:p>
          </p:txBody>
        </p:sp>
        <p:sp>
          <p:nvSpPr>
            <p:cNvPr id="11" name="Rectangle 13"/>
            <p:cNvSpPr>
              <a:spLocks noChangeArrowheads="1"/>
            </p:cNvSpPr>
            <p:nvPr userDrawn="1"/>
          </p:nvSpPr>
          <p:spPr bwMode="gray">
            <a:xfrm>
              <a:off x="323850" y="6294680"/>
              <a:ext cx="108410" cy="328613"/>
            </a:xfrm>
            <a:prstGeom prst="rect">
              <a:avLst/>
            </a:prstGeom>
            <a:solidFill>
              <a:srgbClr val="0067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noProof="0">
                <a:latin typeface="Arial" panose="020B0604020202020204" pitchFamily="34" charset="0"/>
              </a:endParaRPr>
            </a:p>
          </p:txBody>
        </p:sp>
        <p:sp>
          <p:nvSpPr>
            <p:cNvPr id="12" name="Rectangle 14"/>
            <p:cNvSpPr>
              <a:spLocks noChangeArrowheads="1"/>
            </p:cNvSpPr>
            <p:nvPr userDrawn="1"/>
          </p:nvSpPr>
          <p:spPr bwMode="gray">
            <a:xfrm>
              <a:off x="540668" y="6294680"/>
              <a:ext cx="112022" cy="328613"/>
            </a:xfrm>
            <a:prstGeom prst="rect">
              <a:avLst/>
            </a:prstGeom>
            <a:solidFill>
              <a:srgbClr val="0067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noProof="0">
                <a:latin typeface="Arial" panose="020B0604020202020204" pitchFamily="34" charset="0"/>
              </a:endParaRPr>
            </a:p>
          </p:txBody>
        </p:sp>
        <p:sp>
          <p:nvSpPr>
            <p:cNvPr id="13" name="Rectangle 15"/>
            <p:cNvSpPr>
              <a:spLocks noChangeArrowheads="1"/>
            </p:cNvSpPr>
            <p:nvPr userDrawn="1"/>
          </p:nvSpPr>
          <p:spPr bwMode="gray">
            <a:xfrm>
              <a:off x="432258" y="6406626"/>
              <a:ext cx="108410" cy="108334"/>
            </a:xfrm>
            <a:prstGeom prst="rect">
              <a:avLst/>
            </a:prstGeom>
            <a:solidFill>
              <a:srgbClr val="E600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noProof="0">
                <a:latin typeface="Arial" panose="020B0604020202020204" pitchFamily="34" charset="0"/>
              </a:endParaRPr>
            </a:p>
          </p:txBody>
        </p:sp>
      </p:grpSp>
    </p:spTree>
    <p:extLst>
      <p:ext uri="{BB962C8B-B14F-4D97-AF65-F5344CB8AC3E}">
        <p14:creationId xmlns:p14="http://schemas.microsoft.com/office/powerpoint/2010/main" val="171878741"/>
      </p:ext>
    </p:extLst>
  </p:cSld>
  <p:clrMap bg1="lt1" tx1="dk1" bg2="lt2" tx2="dk2" accent1="accent1" accent2="accent2" accent3="accent3" accent4="accent4" accent5="accent5" accent6="accent6" hlink="hlink" folHlink="folHlink"/>
  <p:notesStyle>
    <a:lvl1pPr marL="0" algn="l" defTabSz="914400" rtl="0" eaLnBrk="1" latinLnBrk="0" hangingPunct="1">
      <a:lnSpc>
        <a:spcPct val="104000"/>
      </a:lnSpc>
      <a:spcBef>
        <a:spcPts val="1200"/>
      </a:spcBef>
      <a:defRPr sz="1200" b="1" kern="1200">
        <a:solidFill>
          <a:schemeClr val="tx1"/>
        </a:solidFill>
        <a:latin typeface="Arial" panose="020B0604020202020204" pitchFamily="34" charset="0"/>
        <a:ea typeface="+mn-ea"/>
        <a:cs typeface="+mn-cs"/>
      </a:defRPr>
    </a:lvl1pPr>
    <a:lvl2pPr marL="0" indent="0" algn="l" defTabSz="914400" rtl="0" eaLnBrk="1" latinLnBrk="0" hangingPunct="1">
      <a:lnSpc>
        <a:spcPct val="104000"/>
      </a:lnSpc>
      <a:spcBef>
        <a:spcPts val="800"/>
      </a:spcBef>
      <a:defRPr sz="1200" kern="1200">
        <a:solidFill>
          <a:schemeClr val="tx1"/>
        </a:solidFill>
        <a:latin typeface="Arial" panose="020B0604020202020204" pitchFamily="34" charset="0"/>
        <a:ea typeface="+mn-ea"/>
        <a:cs typeface="+mn-cs"/>
      </a:defRPr>
    </a:lvl2pPr>
    <a:lvl3pPr marL="144000" indent="-144000" algn="l" defTabSz="914400" rtl="0" eaLnBrk="1" latinLnBrk="0" hangingPunct="1">
      <a:lnSpc>
        <a:spcPct val="104000"/>
      </a:lnSpc>
      <a:spcBef>
        <a:spcPts val="600"/>
      </a:spcBef>
      <a:buFont typeface="Wingdings" panose="05000000000000000000" pitchFamily="2" charset="2"/>
      <a:buChar char="§"/>
      <a:defRPr sz="1200" kern="1200">
        <a:solidFill>
          <a:schemeClr val="tx1"/>
        </a:solidFill>
        <a:latin typeface="Arial" panose="020B0604020202020204" pitchFamily="34" charset="0"/>
        <a:ea typeface="+mn-ea"/>
        <a:cs typeface="+mn-cs"/>
      </a:defRPr>
    </a:lvl3pPr>
    <a:lvl4pPr marL="288000" indent="-144000" algn="l" defTabSz="914400" rtl="0" eaLnBrk="1" latinLnBrk="0" hangingPunct="1">
      <a:lnSpc>
        <a:spcPct val="104000"/>
      </a:lnSpc>
      <a:spcBef>
        <a:spcPts val="300"/>
      </a:spcBef>
      <a:buFont typeface="Wingdings" panose="05000000000000000000" pitchFamily="2" charset="2"/>
      <a:buChar char="§"/>
      <a:defRPr sz="1200" kern="1200">
        <a:solidFill>
          <a:schemeClr val="tx1"/>
        </a:solidFill>
        <a:latin typeface="Arial" panose="020B0604020202020204" pitchFamily="34" charset="0"/>
        <a:ea typeface="+mn-ea"/>
        <a:cs typeface="+mn-cs"/>
      </a:defRPr>
    </a:lvl4pPr>
    <a:lvl5pPr marL="432000" indent="-144000" algn="l" defTabSz="914400" rtl="0" eaLnBrk="1" latinLnBrk="0" hangingPunct="1">
      <a:lnSpc>
        <a:spcPct val="104000"/>
      </a:lnSpc>
      <a:spcBef>
        <a:spcPts val="300"/>
      </a:spcBef>
      <a:buFont typeface="Wingdings" panose="05000000000000000000" pitchFamily="2" charset="2"/>
      <a:buChar char="§"/>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pos="179" userDrawn="1">
          <p15:clr>
            <a:srgbClr val="F26B43"/>
          </p15:clr>
        </p15:guide>
        <p15:guide id="3" pos="4091"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22275" y="1241425"/>
            <a:ext cx="5953125" cy="33496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642180C0-F30B-437A-ACD7-66ED1D01E5B1}" type="slidenum">
              <a:rPr lang="en-US" smtClean="0"/>
              <a:pPr/>
              <a:t>1</a:t>
            </a:fld>
            <a:endParaRPr lang="en-US"/>
          </a:p>
        </p:txBody>
      </p:sp>
    </p:spTree>
    <p:extLst>
      <p:ext uri="{BB962C8B-B14F-4D97-AF65-F5344CB8AC3E}">
        <p14:creationId xmlns:p14="http://schemas.microsoft.com/office/powerpoint/2010/main" val="26097743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42180C0-F30B-437A-ACD7-66ED1D01E5B1}" type="slidenum">
              <a:rPr lang="en-US" smtClean="0"/>
              <a:pPr/>
              <a:t>11</a:t>
            </a:fld>
            <a:endParaRPr lang="en-US"/>
          </a:p>
        </p:txBody>
      </p:sp>
    </p:spTree>
    <p:extLst>
      <p:ext uri="{BB962C8B-B14F-4D97-AF65-F5344CB8AC3E}">
        <p14:creationId xmlns:p14="http://schemas.microsoft.com/office/powerpoint/2010/main" val="18537781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642180C0-F30B-437A-ACD7-66ED1D01E5B1}" type="slidenum">
              <a:rPr lang="en-US" smtClean="0"/>
              <a:pPr/>
              <a:t>12</a:t>
            </a:fld>
            <a:endParaRPr lang="en-US"/>
          </a:p>
        </p:txBody>
      </p:sp>
    </p:spTree>
    <p:extLst>
      <p:ext uri="{BB962C8B-B14F-4D97-AF65-F5344CB8AC3E}">
        <p14:creationId xmlns:p14="http://schemas.microsoft.com/office/powerpoint/2010/main" val="26932519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642180C0-F30B-437A-ACD7-66ED1D01E5B1}" type="slidenum">
              <a:rPr lang="en-US" smtClean="0"/>
              <a:pPr/>
              <a:t>17</a:t>
            </a:fld>
            <a:endParaRPr lang="en-US"/>
          </a:p>
        </p:txBody>
      </p:sp>
    </p:spTree>
    <p:extLst>
      <p:ext uri="{BB962C8B-B14F-4D97-AF65-F5344CB8AC3E}">
        <p14:creationId xmlns:p14="http://schemas.microsoft.com/office/powerpoint/2010/main" val="19812035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42180C0-F30B-437A-ACD7-66ED1D01E5B1}" type="slidenum">
              <a:rPr lang="en-US" smtClean="0"/>
              <a:pPr/>
              <a:t>18</a:t>
            </a:fld>
            <a:endParaRPr lang="en-US"/>
          </a:p>
        </p:txBody>
      </p:sp>
    </p:spTree>
    <p:extLst>
      <p:ext uri="{BB962C8B-B14F-4D97-AF65-F5344CB8AC3E}">
        <p14:creationId xmlns:p14="http://schemas.microsoft.com/office/powerpoint/2010/main" val="3471053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642180C0-F30B-437A-ACD7-66ED1D01E5B1}" type="slidenum">
              <a:rPr lang="en-US" smtClean="0"/>
              <a:pPr/>
              <a:t>19</a:t>
            </a:fld>
            <a:endParaRPr lang="en-US"/>
          </a:p>
        </p:txBody>
      </p:sp>
    </p:spTree>
    <p:extLst>
      <p:ext uri="{BB962C8B-B14F-4D97-AF65-F5344CB8AC3E}">
        <p14:creationId xmlns:p14="http://schemas.microsoft.com/office/powerpoint/2010/main" val="30292651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642180C0-F30B-437A-ACD7-66ED1D01E5B1}" type="slidenum">
              <a:rPr lang="en-US" smtClean="0"/>
              <a:pPr/>
              <a:t>20</a:t>
            </a:fld>
            <a:endParaRPr lang="en-US"/>
          </a:p>
        </p:txBody>
      </p:sp>
    </p:spTree>
    <p:extLst>
      <p:ext uri="{BB962C8B-B14F-4D97-AF65-F5344CB8AC3E}">
        <p14:creationId xmlns:p14="http://schemas.microsoft.com/office/powerpoint/2010/main" val="12952385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642180C0-F30B-437A-ACD7-66ED1D01E5B1}" type="slidenum">
              <a:rPr lang="en-US" smtClean="0"/>
              <a:pPr/>
              <a:t>21</a:t>
            </a:fld>
            <a:endParaRPr lang="en-US"/>
          </a:p>
        </p:txBody>
      </p:sp>
    </p:spTree>
    <p:extLst>
      <p:ext uri="{BB962C8B-B14F-4D97-AF65-F5344CB8AC3E}">
        <p14:creationId xmlns:p14="http://schemas.microsoft.com/office/powerpoint/2010/main" val="21707088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642180C0-F30B-437A-ACD7-66ED1D01E5B1}" type="slidenum">
              <a:rPr lang="en-US" smtClean="0"/>
              <a:pPr/>
              <a:t>22</a:t>
            </a:fld>
            <a:endParaRPr lang="en-US"/>
          </a:p>
        </p:txBody>
      </p:sp>
    </p:spTree>
    <p:extLst>
      <p:ext uri="{BB962C8B-B14F-4D97-AF65-F5344CB8AC3E}">
        <p14:creationId xmlns:p14="http://schemas.microsoft.com/office/powerpoint/2010/main" val="31627832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42180C0-F30B-437A-ACD7-66ED1D01E5B1}" type="slidenum">
              <a:rPr lang="en-US" smtClean="0"/>
              <a:pPr/>
              <a:t>24</a:t>
            </a:fld>
            <a:endParaRPr lang="en-US"/>
          </a:p>
        </p:txBody>
      </p:sp>
    </p:spTree>
    <p:extLst>
      <p:ext uri="{BB962C8B-B14F-4D97-AF65-F5344CB8AC3E}">
        <p14:creationId xmlns:p14="http://schemas.microsoft.com/office/powerpoint/2010/main" val="37226552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642180C0-F30B-437A-ACD7-66ED1D01E5B1}" type="slidenum">
              <a:rPr lang="en-US" smtClean="0"/>
              <a:pPr/>
              <a:t>25</a:t>
            </a:fld>
            <a:endParaRPr lang="en-US"/>
          </a:p>
        </p:txBody>
      </p:sp>
    </p:spTree>
    <p:extLst>
      <p:ext uri="{BB962C8B-B14F-4D97-AF65-F5344CB8AC3E}">
        <p14:creationId xmlns:p14="http://schemas.microsoft.com/office/powerpoint/2010/main" val="2546679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642180C0-F30B-437A-ACD7-66ED1D01E5B1}" type="slidenum">
              <a:rPr lang="en-US" smtClean="0"/>
              <a:pPr/>
              <a:t>2</a:t>
            </a:fld>
            <a:endParaRPr lang="en-US"/>
          </a:p>
        </p:txBody>
      </p:sp>
    </p:spTree>
    <p:extLst>
      <p:ext uri="{BB962C8B-B14F-4D97-AF65-F5344CB8AC3E}">
        <p14:creationId xmlns:p14="http://schemas.microsoft.com/office/powerpoint/2010/main" val="39999223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642180C0-F30B-437A-ACD7-66ED1D01E5B1}" type="slidenum">
              <a:rPr lang="en-US" smtClean="0"/>
              <a:pPr/>
              <a:t>26</a:t>
            </a:fld>
            <a:endParaRPr lang="en-US"/>
          </a:p>
        </p:txBody>
      </p:sp>
    </p:spTree>
    <p:extLst>
      <p:ext uri="{BB962C8B-B14F-4D97-AF65-F5344CB8AC3E}">
        <p14:creationId xmlns:p14="http://schemas.microsoft.com/office/powerpoint/2010/main" val="2430588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642180C0-F30B-437A-ACD7-66ED1D01E5B1}" type="slidenum">
              <a:rPr lang="en-US" smtClean="0"/>
              <a:pPr/>
              <a:t>27</a:t>
            </a:fld>
            <a:endParaRPr lang="en-US"/>
          </a:p>
        </p:txBody>
      </p:sp>
    </p:spTree>
    <p:extLst>
      <p:ext uri="{BB962C8B-B14F-4D97-AF65-F5344CB8AC3E}">
        <p14:creationId xmlns:p14="http://schemas.microsoft.com/office/powerpoint/2010/main" val="16550627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642180C0-F30B-437A-ACD7-66ED1D01E5B1}" type="slidenum">
              <a:rPr lang="en-US" smtClean="0"/>
              <a:pPr/>
              <a:t>29</a:t>
            </a:fld>
            <a:endParaRPr lang="en-US"/>
          </a:p>
        </p:txBody>
      </p:sp>
    </p:spTree>
    <p:extLst>
      <p:ext uri="{BB962C8B-B14F-4D97-AF65-F5344CB8AC3E}">
        <p14:creationId xmlns:p14="http://schemas.microsoft.com/office/powerpoint/2010/main" val="22021229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642180C0-F30B-437A-ACD7-66ED1D01E5B1}" type="slidenum">
              <a:rPr lang="en-US" smtClean="0"/>
              <a:pPr/>
              <a:t>31</a:t>
            </a:fld>
            <a:endParaRPr lang="en-US"/>
          </a:p>
        </p:txBody>
      </p:sp>
    </p:spTree>
    <p:extLst>
      <p:ext uri="{BB962C8B-B14F-4D97-AF65-F5344CB8AC3E}">
        <p14:creationId xmlns:p14="http://schemas.microsoft.com/office/powerpoint/2010/main" val="42306332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642180C0-F30B-437A-ACD7-66ED1D01E5B1}" type="slidenum">
              <a:rPr lang="en-US" smtClean="0"/>
              <a:pPr/>
              <a:t>32</a:t>
            </a:fld>
            <a:endParaRPr lang="en-US"/>
          </a:p>
        </p:txBody>
      </p:sp>
    </p:spTree>
    <p:extLst>
      <p:ext uri="{BB962C8B-B14F-4D97-AF65-F5344CB8AC3E}">
        <p14:creationId xmlns:p14="http://schemas.microsoft.com/office/powerpoint/2010/main" val="4193229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642180C0-F30B-437A-ACD7-66ED1D01E5B1}" type="slidenum">
              <a:rPr lang="en-US" smtClean="0"/>
              <a:pPr/>
              <a:t>33</a:t>
            </a:fld>
            <a:endParaRPr lang="en-US"/>
          </a:p>
        </p:txBody>
      </p:sp>
    </p:spTree>
    <p:extLst>
      <p:ext uri="{BB962C8B-B14F-4D97-AF65-F5344CB8AC3E}">
        <p14:creationId xmlns:p14="http://schemas.microsoft.com/office/powerpoint/2010/main" val="26388311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642180C0-F30B-437A-ACD7-66ED1D01E5B1}" type="slidenum">
              <a:rPr lang="en-US" smtClean="0"/>
              <a:pPr/>
              <a:t>34</a:t>
            </a:fld>
            <a:endParaRPr lang="en-US"/>
          </a:p>
        </p:txBody>
      </p:sp>
    </p:spTree>
    <p:extLst>
      <p:ext uri="{BB962C8B-B14F-4D97-AF65-F5344CB8AC3E}">
        <p14:creationId xmlns:p14="http://schemas.microsoft.com/office/powerpoint/2010/main" val="2463993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642180C0-F30B-437A-ACD7-66ED1D01E5B1}" type="slidenum">
              <a:rPr lang="en-US" smtClean="0"/>
              <a:pPr/>
              <a:t>3</a:t>
            </a:fld>
            <a:endParaRPr lang="en-US"/>
          </a:p>
        </p:txBody>
      </p:sp>
    </p:spTree>
    <p:extLst>
      <p:ext uri="{BB962C8B-B14F-4D97-AF65-F5344CB8AC3E}">
        <p14:creationId xmlns:p14="http://schemas.microsoft.com/office/powerpoint/2010/main" val="16922543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642180C0-F30B-437A-ACD7-66ED1D01E5B1}" type="slidenum">
              <a:rPr lang="en-US" smtClean="0"/>
              <a:pPr/>
              <a:t>4</a:t>
            </a:fld>
            <a:endParaRPr lang="en-US"/>
          </a:p>
        </p:txBody>
      </p:sp>
    </p:spTree>
    <p:extLst>
      <p:ext uri="{BB962C8B-B14F-4D97-AF65-F5344CB8AC3E}">
        <p14:creationId xmlns:p14="http://schemas.microsoft.com/office/powerpoint/2010/main" val="3489567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642180C0-F30B-437A-ACD7-66ED1D01E5B1}" type="slidenum">
              <a:rPr lang="en-US" smtClean="0"/>
              <a:pPr/>
              <a:t>5</a:t>
            </a:fld>
            <a:endParaRPr lang="en-US"/>
          </a:p>
        </p:txBody>
      </p:sp>
    </p:spTree>
    <p:extLst>
      <p:ext uri="{BB962C8B-B14F-4D97-AF65-F5344CB8AC3E}">
        <p14:creationId xmlns:p14="http://schemas.microsoft.com/office/powerpoint/2010/main" val="573181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642180C0-F30B-437A-ACD7-66ED1D01E5B1}" type="slidenum">
              <a:rPr lang="en-US" smtClean="0"/>
              <a:pPr/>
              <a:t>6</a:t>
            </a:fld>
            <a:endParaRPr lang="en-US"/>
          </a:p>
        </p:txBody>
      </p:sp>
    </p:spTree>
    <p:extLst>
      <p:ext uri="{BB962C8B-B14F-4D97-AF65-F5344CB8AC3E}">
        <p14:creationId xmlns:p14="http://schemas.microsoft.com/office/powerpoint/2010/main" val="528364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642180C0-F30B-437A-ACD7-66ED1D01E5B1}" type="slidenum">
              <a:rPr lang="en-US" smtClean="0"/>
              <a:pPr/>
              <a:t>7</a:t>
            </a:fld>
            <a:endParaRPr lang="en-US"/>
          </a:p>
        </p:txBody>
      </p:sp>
    </p:spTree>
    <p:extLst>
      <p:ext uri="{BB962C8B-B14F-4D97-AF65-F5344CB8AC3E}">
        <p14:creationId xmlns:p14="http://schemas.microsoft.com/office/powerpoint/2010/main" val="39152171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642180C0-F30B-437A-ACD7-66ED1D01E5B1}" type="slidenum">
              <a:rPr lang="en-US" smtClean="0"/>
              <a:pPr/>
              <a:t>9</a:t>
            </a:fld>
            <a:endParaRPr lang="en-US"/>
          </a:p>
        </p:txBody>
      </p:sp>
    </p:spTree>
    <p:extLst>
      <p:ext uri="{BB962C8B-B14F-4D97-AF65-F5344CB8AC3E}">
        <p14:creationId xmlns:p14="http://schemas.microsoft.com/office/powerpoint/2010/main" val="28045905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642180C0-F30B-437A-ACD7-66ED1D01E5B1}" type="slidenum">
              <a:rPr lang="en-US" smtClean="0"/>
              <a:pPr/>
              <a:t>10</a:t>
            </a:fld>
            <a:endParaRPr lang="en-US"/>
          </a:p>
        </p:txBody>
      </p:sp>
    </p:spTree>
    <p:extLst>
      <p:ext uri="{BB962C8B-B14F-4D97-AF65-F5344CB8AC3E}">
        <p14:creationId xmlns:p14="http://schemas.microsoft.com/office/powerpoint/2010/main" val="9504664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vmlDrawing" Target="../drawings/vmlDrawing10.vml"/><Relationship Id="rId6" Type="http://schemas.openxmlformats.org/officeDocument/2006/relationships/image" Target="../media/image1.emf"/><Relationship Id="rId5" Type="http://schemas.openxmlformats.org/officeDocument/2006/relationships/oleObject" Target="../embeddings/oleObject10.bin"/><Relationship Id="rId4"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2.xml"/><Relationship Id="rId1" Type="http://schemas.openxmlformats.org/officeDocument/2006/relationships/vmlDrawing" Target="../drawings/vmlDrawing11.vml"/><Relationship Id="rId5" Type="http://schemas.openxmlformats.org/officeDocument/2006/relationships/image" Target="../media/image6.emf"/><Relationship Id="rId4" Type="http://schemas.openxmlformats.org/officeDocument/2006/relationships/oleObject" Target="../embeddings/oleObject11.bin"/></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vmlDrawing" Target="../drawings/vmlDrawing12.vml"/><Relationship Id="rId5" Type="http://schemas.openxmlformats.org/officeDocument/2006/relationships/image" Target="../media/image6.emf"/><Relationship Id="rId4" Type="http://schemas.openxmlformats.org/officeDocument/2006/relationships/oleObject" Target="../embeddings/oleObject12.bin"/></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4.xml"/><Relationship Id="rId1" Type="http://schemas.openxmlformats.org/officeDocument/2006/relationships/vmlDrawing" Target="../drawings/vmlDrawing13.vml"/><Relationship Id="rId5" Type="http://schemas.openxmlformats.org/officeDocument/2006/relationships/image" Target="../media/image6.emf"/><Relationship Id="rId4" Type="http://schemas.openxmlformats.org/officeDocument/2006/relationships/oleObject" Target="../embeddings/oleObject13.bin"/></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vmlDrawing" Target="../drawings/vmlDrawing14.vml"/><Relationship Id="rId6" Type="http://schemas.openxmlformats.org/officeDocument/2006/relationships/image" Target="../media/image1.emf"/><Relationship Id="rId5" Type="http://schemas.openxmlformats.org/officeDocument/2006/relationships/oleObject" Target="../embeddings/oleObject14.bin"/><Relationship Id="rId4"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vmlDrawing" Target="../drawings/vmlDrawing15.vml"/><Relationship Id="rId6" Type="http://schemas.openxmlformats.org/officeDocument/2006/relationships/image" Target="../media/image1.emf"/><Relationship Id="rId5" Type="http://schemas.openxmlformats.org/officeDocument/2006/relationships/oleObject" Target="../embeddings/oleObject15.bin"/><Relationship Id="rId4"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vmlDrawing" Target="../drawings/vmlDrawing16.vml"/><Relationship Id="rId6" Type="http://schemas.openxmlformats.org/officeDocument/2006/relationships/image" Target="../media/image1.emf"/><Relationship Id="rId5" Type="http://schemas.openxmlformats.org/officeDocument/2006/relationships/oleObject" Target="../embeddings/oleObject16.bin"/><Relationship Id="rId4"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vmlDrawing" Target="../drawings/vmlDrawing17.vml"/><Relationship Id="rId6" Type="http://schemas.openxmlformats.org/officeDocument/2006/relationships/image" Target="../media/image1.emf"/><Relationship Id="rId5" Type="http://schemas.openxmlformats.org/officeDocument/2006/relationships/oleObject" Target="../embeddings/oleObject17.bin"/><Relationship Id="rId4"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vmlDrawing" Target="../drawings/vmlDrawing18.vml"/><Relationship Id="rId6" Type="http://schemas.openxmlformats.org/officeDocument/2006/relationships/image" Target="../media/image1.emf"/><Relationship Id="rId5" Type="http://schemas.openxmlformats.org/officeDocument/2006/relationships/oleObject" Target="../embeddings/oleObject18.bin"/><Relationship Id="rId4"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vmlDrawing" Target="../drawings/vmlDrawing19.vml"/><Relationship Id="rId6" Type="http://schemas.openxmlformats.org/officeDocument/2006/relationships/image" Target="../media/image1.emf"/><Relationship Id="rId5" Type="http://schemas.openxmlformats.org/officeDocument/2006/relationships/oleObject" Target="../embeddings/oleObject19.bin"/><Relationship Id="rId4"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vmlDrawing" Target="../drawings/vmlDrawing2.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vmlDrawing" Target="../drawings/vmlDrawing20.vml"/><Relationship Id="rId6" Type="http://schemas.openxmlformats.org/officeDocument/2006/relationships/image" Target="../media/image1.emf"/><Relationship Id="rId5" Type="http://schemas.openxmlformats.org/officeDocument/2006/relationships/oleObject" Target="../embeddings/oleObject20.bin"/><Relationship Id="rId4"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vmlDrawing" Target="../drawings/vmlDrawing21.vml"/><Relationship Id="rId6" Type="http://schemas.openxmlformats.org/officeDocument/2006/relationships/image" Target="../media/image1.emf"/><Relationship Id="rId5" Type="http://schemas.openxmlformats.org/officeDocument/2006/relationships/oleObject" Target="../embeddings/oleObject21.bin"/><Relationship Id="rId4"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vmlDrawing" Target="../drawings/vmlDrawing22.vml"/><Relationship Id="rId6" Type="http://schemas.openxmlformats.org/officeDocument/2006/relationships/image" Target="../media/image1.emf"/><Relationship Id="rId5" Type="http://schemas.openxmlformats.org/officeDocument/2006/relationships/oleObject" Target="../embeddings/oleObject22.bin"/><Relationship Id="rId4"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vmlDrawing" Target="../drawings/vmlDrawing23.vml"/><Relationship Id="rId6" Type="http://schemas.openxmlformats.org/officeDocument/2006/relationships/image" Target="../media/image1.emf"/><Relationship Id="rId5" Type="http://schemas.openxmlformats.org/officeDocument/2006/relationships/oleObject" Target="../embeddings/oleObject23.bin"/><Relationship Id="rId4"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5.xml"/><Relationship Id="rId1" Type="http://schemas.openxmlformats.org/officeDocument/2006/relationships/vmlDrawing" Target="../drawings/vmlDrawing24.vml"/><Relationship Id="rId5" Type="http://schemas.openxmlformats.org/officeDocument/2006/relationships/image" Target="../media/image6.emf"/><Relationship Id="rId4" Type="http://schemas.openxmlformats.org/officeDocument/2006/relationships/oleObject" Target="../embeddings/oleObject24.bin"/></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Master" Target="../slideMasters/slideMaster1.xml"/><Relationship Id="rId7" Type="http://schemas.openxmlformats.org/officeDocument/2006/relationships/image" Target="../media/image9.svg"/><Relationship Id="rId2" Type="http://schemas.openxmlformats.org/officeDocument/2006/relationships/tags" Target="../tags/tag46.xml"/><Relationship Id="rId1" Type="http://schemas.openxmlformats.org/officeDocument/2006/relationships/vmlDrawing" Target="../drawings/vmlDrawing25.v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oleObject" Target="../embeddings/oleObject25.bin"/><Relationship Id="rId9" Type="http://schemas.openxmlformats.org/officeDocument/2006/relationships/image" Target="../media/image11.sv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Master" Target="../slideMasters/slideMaster1.xml"/><Relationship Id="rId7" Type="http://schemas.openxmlformats.org/officeDocument/2006/relationships/image" Target="../media/image9.svg"/><Relationship Id="rId2" Type="http://schemas.openxmlformats.org/officeDocument/2006/relationships/tags" Target="../tags/tag47.xml"/><Relationship Id="rId1" Type="http://schemas.openxmlformats.org/officeDocument/2006/relationships/vmlDrawing" Target="../drawings/vmlDrawing26.v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oleObject" Target="../embeddings/oleObject26.bin"/><Relationship Id="rId9" Type="http://schemas.openxmlformats.org/officeDocument/2006/relationships/image" Target="../media/image11.svg"/></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8.xml"/><Relationship Id="rId1" Type="http://schemas.openxmlformats.org/officeDocument/2006/relationships/vmlDrawing" Target="../drawings/vmlDrawing27.vml"/><Relationship Id="rId5" Type="http://schemas.openxmlformats.org/officeDocument/2006/relationships/image" Target="../media/image6.emf"/><Relationship Id="rId4" Type="http://schemas.openxmlformats.org/officeDocument/2006/relationships/oleObject" Target="../embeddings/oleObject27.bin"/></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vmlDrawing" Target="../drawings/vmlDrawing3.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vmlDrawing" Target="../drawings/vmlDrawing4.vml"/><Relationship Id="rId6" Type="http://schemas.openxmlformats.org/officeDocument/2006/relationships/image" Target="../media/image1.emf"/><Relationship Id="rId5" Type="http://schemas.openxmlformats.org/officeDocument/2006/relationships/oleObject" Target="../embeddings/oleObject4.bin"/><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vmlDrawing" Target="../drawings/vmlDrawing5.v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vmlDrawing" Target="../drawings/vmlDrawing6.v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vmlDrawing" Target="../drawings/vmlDrawing7.vml"/><Relationship Id="rId6" Type="http://schemas.openxmlformats.org/officeDocument/2006/relationships/image" Target="../media/image1.emf"/><Relationship Id="rId5" Type="http://schemas.openxmlformats.org/officeDocument/2006/relationships/oleObject" Target="../embeddings/oleObject7.bin"/><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vmlDrawing" Target="../drawings/vmlDrawing8.vml"/><Relationship Id="rId6" Type="http://schemas.openxmlformats.org/officeDocument/2006/relationships/image" Target="../media/image1.emf"/><Relationship Id="rId5" Type="http://schemas.openxmlformats.org/officeDocument/2006/relationships/oleObject" Target="../embeddings/oleObject8.bin"/><Relationship Id="rId4"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vmlDrawing" Target="../drawings/vmlDrawing9.vml"/><Relationship Id="rId6" Type="http://schemas.openxmlformats.org/officeDocument/2006/relationships/image" Target="../media/image1.emf"/><Relationship Id="rId5" Type="http://schemas.openxmlformats.org/officeDocument/2006/relationships/oleObject" Target="../embeddings/oleObject9.bin"/><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Introfolie">
    <p:spTree>
      <p:nvGrpSpPr>
        <p:cNvPr id="1" name=""/>
        <p:cNvGrpSpPr/>
        <p:nvPr/>
      </p:nvGrpSpPr>
      <p:grpSpPr>
        <a:xfrm>
          <a:off x="0" y="0"/>
          <a:ext cx="0" cy="0"/>
          <a:chOff x="0" y="0"/>
          <a:chExt cx="0" cy="0"/>
        </a:xfrm>
      </p:grpSpPr>
      <p:pic>
        <p:nvPicPr>
          <p:cNvPr id="22" name="Grafik 21" descr="Ein Bild, das drinnen, Person, schließen, blau enthält.&#10;&#10;Automatisch generierte Beschreibung">
            <a:extLst>
              <a:ext uri="{FF2B5EF4-FFF2-40B4-BE49-F238E27FC236}">
                <a16:creationId xmlns:a16="http://schemas.microsoft.com/office/drawing/2014/main" id="{BAABE4CF-A456-4696-8B4B-A73245C6212A}"/>
              </a:ext>
            </a:extLst>
          </p:cNvPr>
          <p:cNvPicPr>
            <a:picLocks noChangeAspect="1"/>
          </p:cNvPicPr>
          <p:nvPr userDrawn="1"/>
        </p:nvPicPr>
        <p:blipFill>
          <a:blip r:embed="rId2"/>
          <a:stretch>
            <a:fillRect/>
          </a:stretch>
        </p:blipFill>
        <p:spPr>
          <a:xfrm>
            <a:off x="0" y="3427200"/>
            <a:ext cx="6098400" cy="3430800"/>
          </a:xfrm>
          <a:prstGeom prst="rect">
            <a:avLst/>
          </a:prstGeom>
        </p:spPr>
      </p:pic>
      <p:pic>
        <p:nvPicPr>
          <p:cNvPr id="23" name="Picture 6">
            <a:extLst>
              <a:ext uri="{FF2B5EF4-FFF2-40B4-BE49-F238E27FC236}">
                <a16:creationId xmlns:a16="http://schemas.microsoft.com/office/drawing/2014/main" id="{EDF8812A-B50A-4001-9273-5DE5C386FCB7}"/>
              </a:ext>
            </a:extLst>
          </p:cNvPr>
          <p:cNvPicPr>
            <a:picLocks noChangeAspect="1" noChangeArrowheads="1"/>
          </p:cNvPicPr>
          <p:nvPr userDrawn="1"/>
        </p:nvPicPr>
        <p:blipFill>
          <a:blip r:embed="rId3"/>
          <a:srcRect t="10" b="10"/>
          <a:stretch/>
        </p:blipFill>
        <p:spPr bwMode="auto">
          <a:xfrm>
            <a:off x="6093600" y="0"/>
            <a:ext cx="6098400" cy="34308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4">
            <a:extLst>
              <a:ext uri="{FF2B5EF4-FFF2-40B4-BE49-F238E27FC236}">
                <a16:creationId xmlns:a16="http://schemas.microsoft.com/office/drawing/2014/main" id="{BD1536B9-C9FF-4FFC-B0E3-3C6A12376DE5}"/>
              </a:ext>
            </a:extLst>
          </p:cNvPr>
          <p:cNvPicPr>
            <a:picLocks noChangeAspect="1" noChangeArrowheads="1"/>
          </p:cNvPicPr>
          <p:nvPr userDrawn="1"/>
        </p:nvPicPr>
        <p:blipFill>
          <a:blip r:embed="rId4"/>
          <a:srcRect t="1" b="1"/>
          <a:stretch/>
        </p:blipFill>
        <p:spPr bwMode="auto">
          <a:xfrm>
            <a:off x="0" y="0"/>
            <a:ext cx="6098400" cy="34308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a:extLst>
              <a:ext uri="{FF2B5EF4-FFF2-40B4-BE49-F238E27FC236}">
                <a16:creationId xmlns:a16="http://schemas.microsoft.com/office/drawing/2014/main" id="{EE18004D-338D-49E4-BC08-E61DD92725F9}"/>
              </a:ext>
            </a:extLst>
          </p:cNvPr>
          <p:cNvPicPr preferRelativeResize="0">
            <a:picLocks noChangeAspect="1" noChangeArrowheads="1"/>
          </p:cNvPicPr>
          <p:nvPr userDrawn="1"/>
        </p:nvPicPr>
        <p:blipFill>
          <a:blip r:embed="rId5"/>
          <a:srcRect l="4" r="4"/>
          <a:stretch/>
        </p:blipFill>
        <p:spPr bwMode="auto">
          <a:xfrm>
            <a:off x="6093600" y="3427200"/>
            <a:ext cx="6098400" cy="34308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21">
            <a:extLst>
              <a:ext uri="{FF2B5EF4-FFF2-40B4-BE49-F238E27FC236}">
                <a16:creationId xmlns:a16="http://schemas.microsoft.com/office/drawing/2014/main" id="{3D1798DF-2265-4810-94B0-0157F745E3AE}"/>
              </a:ext>
            </a:extLst>
          </p:cNvPr>
          <p:cNvGrpSpPr/>
          <p:nvPr userDrawn="1"/>
        </p:nvGrpSpPr>
        <p:grpSpPr bwMode="gray">
          <a:xfrm>
            <a:off x="0" y="285613"/>
            <a:ext cx="1807200" cy="982800"/>
            <a:chOff x="0" y="1940515"/>
            <a:chExt cx="1807200" cy="982800"/>
          </a:xfrm>
        </p:grpSpPr>
        <p:sp>
          <p:nvSpPr>
            <p:cNvPr id="11" name="Rechteck 53">
              <a:extLst>
                <a:ext uri="{FF2B5EF4-FFF2-40B4-BE49-F238E27FC236}">
                  <a16:creationId xmlns:a16="http://schemas.microsoft.com/office/drawing/2014/main" id="{97855368-8C17-4510-94F5-C7DB39C912F1}"/>
                </a:ext>
              </a:extLst>
            </p:cNvPr>
            <p:cNvSpPr/>
            <p:nvPr/>
          </p:nvSpPr>
          <p:spPr bwMode="gray">
            <a:xfrm>
              <a:off x="0" y="1940515"/>
              <a:ext cx="1807200" cy="98280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2" name="Group 25">
              <a:extLst>
                <a:ext uri="{FF2B5EF4-FFF2-40B4-BE49-F238E27FC236}">
                  <a16:creationId xmlns:a16="http://schemas.microsoft.com/office/drawing/2014/main" id="{CEA5E722-D829-4034-A1D6-E977EB7FAD88}"/>
                </a:ext>
              </a:extLst>
            </p:cNvPr>
            <p:cNvGrpSpPr/>
            <p:nvPr/>
          </p:nvGrpSpPr>
          <p:grpSpPr bwMode="gray">
            <a:xfrm>
              <a:off x="655200" y="2267609"/>
              <a:ext cx="823913" cy="328613"/>
              <a:chOff x="9207511" y="2267609"/>
              <a:chExt cx="823913" cy="328613"/>
            </a:xfrm>
          </p:grpSpPr>
          <p:sp>
            <p:nvSpPr>
              <p:cNvPr id="13" name="Freeform 11">
                <a:extLst>
                  <a:ext uri="{FF2B5EF4-FFF2-40B4-BE49-F238E27FC236}">
                    <a16:creationId xmlns:a16="http://schemas.microsoft.com/office/drawing/2014/main" id="{FF369CDC-93E1-488E-8928-8BE2AC30AC2A}"/>
                  </a:ext>
                </a:extLst>
              </p:cNvPr>
              <p:cNvSpPr>
                <a:spLocks noEditPoints="1"/>
              </p:cNvSpPr>
              <p:nvPr userDrawn="1"/>
            </p:nvSpPr>
            <p:spPr bwMode="gray">
              <a:xfrm>
                <a:off x="9576102" y="2267609"/>
                <a:ext cx="321615" cy="328613"/>
              </a:xfrm>
              <a:custGeom>
                <a:avLst/>
                <a:gdLst>
                  <a:gd name="T0" fmla="*/ 0 w 101"/>
                  <a:gd name="T1" fmla="*/ 103 h 103"/>
                  <a:gd name="T2" fmla="*/ 38 w 101"/>
                  <a:gd name="T3" fmla="*/ 103 h 103"/>
                  <a:gd name="T4" fmla="*/ 101 w 101"/>
                  <a:gd name="T5" fmla="*/ 51 h 103"/>
                  <a:gd name="T6" fmla="*/ 101 w 101"/>
                  <a:gd name="T7" fmla="*/ 51 h 103"/>
                  <a:gd name="T8" fmla="*/ 39 w 101"/>
                  <a:gd name="T9" fmla="*/ 0 h 103"/>
                  <a:gd name="T10" fmla="*/ 0 w 101"/>
                  <a:gd name="T11" fmla="*/ 0 h 103"/>
                  <a:gd name="T12" fmla="*/ 0 w 101"/>
                  <a:gd name="T13" fmla="*/ 103 h 103"/>
                  <a:gd name="T14" fmla="*/ 35 w 101"/>
                  <a:gd name="T15" fmla="*/ 75 h 103"/>
                  <a:gd name="T16" fmla="*/ 35 w 101"/>
                  <a:gd name="T17" fmla="*/ 29 h 103"/>
                  <a:gd name="T18" fmla="*/ 40 w 101"/>
                  <a:gd name="T19" fmla="*/ 29 h 103"/>
                  <a:gd name="T20" fmla="*/ 66 w 101"/>
                  <a:gd name="T21" fmla="*/ 52 h 103"/>
                  <a:gd name="T22" fmla="*/ 66 w 101"/>
                  <a:gd name="T23" fmla="*/ 52 h 103"/>
                  <a:gd name="T24" fmla="*/ 40 w 101"/>
                  <a:gd name="T25" fmla="*/ 75 h 103"/>
                  <a:gd name="T26" fmla="*/ 35 w 101"/>
                  <a:gd name="T27" fmla="*/ 7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 h="103">
                    <a:moveTo>
                      <a:pt x="0" y="103"/>
                    </a:moveTo>
                    <a:cubicBezTo>
                      <a:pt x="38" y="103"/>
                      <a:pt x="38" y="103"/>
                      <a:pt x="38" y="103"/>
                    </a:cubicBezTo>
                    <a:cubicBezTo>
                      <a:pt x="80" y="103"/>
                      <a:pt x="101" y="81"/>
                      <a:pt x="101" y="51"/>
                    </a:cubicBezTo>
                    <a:cubicBezTo>
                      <a:pt x="101" y="51"/>
                      <a:pt x="101" y="51"/>
                      <a:pt x="101" y="51"/>
                    </a:cubicBezTo>
                    <a:cubicBezTo>
                      <a:pt x="101" y="21"/>
                      <a:pt x="80" y="0"/>
                      <a:pt x="39" y="0"/>
                    </a:cubicBezTo>
                    <a:cubicBezTo>
                      <a:pt x="0" y="0"/>
                      <a:pt x="0" y="0"/>
                      <a:pt x="0" y="0"/>
                    </a:cubicBezTo>
                    <a:lnTo>
                      <a:pt x="0" y="103"/>
                    </a:lnTo>
                    <a:close/>
                    <a:moveTo>
                      <a:pt x="35" y="75"/>
                    </a:moveTo>
                    <a:cubicBezTo>
                      <a:pt x="35" y="29"/>
                      <a:pt x="35" y="29"/>
                      <a:pt x="35" y="29"/>
                    </a:cubicBezTo>
                    <a:cubicBezTo>
                      <a:pt x="40" y="29"/>
                      <a:pt x="40" y="29"/>
                      <a:pt x="40" y="29"/>
                    </a:cubicBezTo>
                    <a:cubicBezTo>
                      <a:pt x="56" y="29"/>
                      <a:pt x="66" y="36"/>
                      <a:pt x="66" y="52"/>
                    </a:cubicBezTo>
                    <a:cubicBezTo>
                      <a:pt x="66" y="52"/>
                      <a:pt x="66" y="52"/>
                      <a:pt x="66" y="52"/>
                    </a:cubicBezTo>
                    <a:cubicBezTo>
                      <a:pt x="66" y="68"/>
                      <a:pt x="56" y="75"/>
                      <a:pt x="40" y="75"/>
                    </a:cubicBezTo>
                    <a:lnTo>
                      <a:pt x="35" y="75"/>
                    </a:lnTo>
                    <a:close/>
                  </a:path>
                </a:pathLst>
              </a:custGeom>
              <a:solidFill>
                <a:srgbClr val="0067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4" name="Rectangle 12">
                <a:extLst>
                  <a:ext uri="{FF2B5EF4-FFF2-40B4-BE49-F238E27FC236}">
                    <a16:creationId xmlns:a16="http://schemas.microsoft.com/office/drawing/2014/main" id="{413B3435-5857-4E90-BB5B-CCE1A3A8FAFB}"/>
                  </a:ext>
                </a:extLst>
              </p:cNvPr>
              <p:cNvSpPr>
                <a:spLocks noChangeArrowheads="1"/>
              </p:cNvSpPr>
              <p:nvPr userDrawn="1"/>
            </p:nvSpPr>
            <p:spPr bwMode="gray">
              <a:xfrm>
                <a:off x="9923014" y="2267609"/>
                <a:ext cx="108410" cy="328613"/>
              </a:xfrm>
              <a:prstGeom prst="rect">
                <a:avLst/>
              </a:prstGeom>
              <a:solidFill>
                <a:srgbClr val="0067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nvGrpSpPr>
              <p:cNvPr id="15" name="Group 28">
                <a:extLst>
                  <a:ext uri="{FF2B5EF4-FFF2-40B4-BE49-F238E27FC236}">
                    <a16:creationId xmlns:a16="http://schemas.microsoft.com/office/drawing/2014/main" id="{0FEBE997-3E48-4409-945D-B4C34DD5A3D8}"/>
                  </a:ext>
                </a:extLst>
              </p:cNvPr>
              <p:cNvGrpSpPr/>
              <p:nvPr/>
            </p:nvGrpSpPr>
            <p:grpSpPr bwMode="gray">
              <a:xfrm>
                <a:off x="9207511" y="2267609"/>
                <a:ext cx="328840" cy="328613"/>
                <a:chOff x="9207511" y="2267609"/>
                <a:chExt cx="328840" cy="328613"/>
              </a:xfrm>
            </p:grpSpPr>
            <p:sp>
              <p:nvSpPr>
                <p:cNvPr id="16" name="Rectangle 13">
                  <a:extLst>
                    <a:ext uri="{FF2B5EF4-FFF2-40B4-BE49-F238E27FC236}">
                      <a16:creationId xmlns:a16="http://schemas.microsoft.com/office/drawing/2014/main" id="{3858BF12-A83B-4F2C-AB79-AF3D1629816A}"/>
                    </a:ext>
                  </a:extLst>
                </p:cNvPr>
                <p:cNvSpPr>
                  <a:spLocks noChangeArrowheads="1"/>
                </p:cNvSpPr>
                <p:nvPr userDrawn="1"/>
              </p:nvSpPr>
              <p:spPr bwMode="gray">
                <a:xfrm>
                  <a:off x="9207511" y="2267609"/>
                  <a:ext cx="108410" cy="328613"/>
                </a:xfrm>
                <a:prstGeom prst="rect">
                  <a:avLst/>
                </a:prstGeom>
                <a:solidFill>
                  <a:srgbClr val="0067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7" name="Rectangle 14">
                  <a:extLst>
                    <a:ext uri="{FF2B5EF4-FFF2-40B4-BE49-F238E27FC236}">
                      <a16:creationId xmlns:a16="http://schemas.microsoft.com/office/drawing/2014/main" id="{777F8BE7-B28B-4542-B3DE-E36C2D58263B}"/>
                    </a:ext>
                  </a:extLst>
                </p:cNvPr>
                <p:cNvSpPr>
                  <a:spLocks noChangeArrowheads="1"/>
                </p:cNvSpPr>
                <p:nvPr userDrawn="1"/>
              </p:nvSpPr>
              <p:spPr bwMode="gray">
                <a:xfrm>
                  <a:off x="9424329" y="2267609"/>
                  <a:ext cx="112022" cy="328613"/>
                </a:xfrm>
                <a:prstGeom prst="rect">
                  <a:avLst/>
                </a:prstGeom>
                <a:solidFill>
                  <a:srgbClr val="0067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8" name="Rectangle 15">
                  <a:extLst>
                    <a:ext uri="{FF2B5EF4-FFF2-40B4-BE49-F238E27FC236}">
                      <a16:creationId xmlns:a16="http://schemas.microsoft.com/office/drawing/2014/main" id="{BA7037BE-E007-4E47-9CFB-4DF51CA2B480}"/>
                    </a:ext>
                  </a:extLst>
                </p:cNvPr>
                <p:cNvSpPr>
                  <a:spLocks noChangeArrowheads="1"/>
                </p:cNvSpPr>
                <p:nvPr userDrawn="1"/>
              </p:nvSpPr>
              <p:spPr bwMode="gray">
                <a:xfrm>
                  <a:off x="9315919" y="2379555"/>
                  <a:ext cx="108410" cy="108334"/>
                </a:xfrm>
                <a:prstGeom prst="rect">
                  <a:avLst/>
                </a:prstGeom>
                <a:solidFill>
                  <a:srgbClr val="E600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grpSp>
      </p:grpSp>
      <p:grpSp>
        <p:nvGrpSpPr>
          <p:cNvPr id="19" name="Gruppieren 18">
            <a:extLst>
              <a:ext uri="{FF2B5EF4-FFF2-40B4-BE49-F238E27FC236}">
                <a16:creationId xmlns:a16="http://schemas.microsoft.com/office/drawing/2014/main" id="{DC905BF8-FA8B-4E4B-BAE0-A730F3BEB348}"/>
              </a:ext>
            </a:extLst>
          </p:cNvPr>
          <p:cNvGrpSpPr/>
          <p:nvPr userDrawn="1"/>
        </p:nvGrpSpPr>
        <p:grpSpPr>
          <a:xfrm>
            <a:off x="3424826" y="2297519"/>
            <a:ext cx="5356222" cy="2250004"/>
            <a:chOff x="2495601" y="2349922"/>
            <a:chExt cx="5356222" cy="2250004"/>
          </a:xfrm>
        </p:grpSpPr>
        <p:sp>
          <p:nvSpPr>
            <p:cNvPr id="20" name="Titel 3">
              <a:extLst>
                <a:ext uri="{FF2B5EF4-FFF2-40B4-BE49-F238E27FC236}">
                  <a16:creationId xmlns:a16="http://schemas.microsoft.com/office/drawing/2014/main" id="{5AE40553-78F2-4018-B15C-360E0A96246D}"/>
                </a:ext>
              </a:extLst>
            </p:cNvPr>
            <p:cNvSpPr txBox="1">
              <a:spLocks/>
            </p:cNvSpPr>
            <p:nvPr/>
          </p:nvSpPr>
          <p:spPr bwMode="gray">
            <a:xfrm>
              <a:off x="4870065" y="3951926"/>
              <a:ext cx="2981758" cy="648000"/>
            </a:xfrm>
            <a:prstGeom prst="rect">
              <a:avLst/>
            </a:prstGeom>
            <a:solidFill>
              <a:srgbClr val="FFFFFF"/>
            </a:solidFill>
          </p:spPr>
          <p:txBody>
            <a:bodyPr vert="horz" wrap="square" lIns="144000" tIns="288000" rIns="144000" bIns="144000" rtlCol="0" anchor="ctr">
              <a:noAutofit/>
            </a:bodyPr>
            <a:lstStyle>
              <a:lvl1pPr algn="l" defTabSz="914400" rtl="0" eaLnBrk="1" latinLnBrk="0" hangingPunct="1">
                <a:lnSpc>
                  <a:spcPts val="2970"/>
                </a:lnSpc>
                <a:spcBef>
                  <a:spcPct val="0"/>
                </a:spcBef>
                <a:buNone/>
                <a:defRPr sz="2700" b="1" kern="1200">
                  <a:solidFill>
                    <a:schemeClr val="accent1"/>
                  </a:solidFill>
                  <a:latin typeface="+mj-lt"/>
                  <a:ea typeface="+mj-ea"/>
                  <a:cs typeface="+mj-cs"/>
                </a:defRPr>
              </a:lvl1pPr>
            </a:lstStyle>
            <a:p>
              <a:pPr algn="ctr"/>
              <a:r>
                <a:rPr lang="de-DE" sz="2600">
                  <a:solidFill>
                    <a:srgbClr val="FF0000"/>
                  </a:solidFill>
                </a:rPr>
                <a:t>#</a:t>
              </a:r>
              <a:r>
                <a:rPr lang="de-DE" sz="2600">
                  <a:solidFill>
                    <a:schemeClr val="accent1"/>
                  </a:solidFill>
                </a:rPr>
                <a:t>Möglichmacher</a:t>
              </a:r>
            </a:p>
          </p:txBody>
        </p:sp>
        <p:sp>
          <p:nvSpPr>
            <p:cNvPr id="21" name="Titel 3">
              <a:extLst>
                <a:ext uri="{FF2B5EF4-FFF2-40B4-BE49-F238E27FC236}">
                  <a16:creationId xmlns:a16="http://schemas.microsoft.com/office/drawing/2014/main" id="{7F84F408-F140-450B-8430-F067EBBEAB8A}"/>
                </a:ext>
              </a:extLst>
            </p:cNvPr>
            <p:cNvSpPr txBox="1">
              <a:spLocks/>
            </p:cNvSpPr>
            <p:nvPr/>
          </p:nvSpPr>
          <p:spPr bwMode="gray">
            <a:xfrm>
              <a:off x="2495601" y="2349922"/>
              <a:ext cx="5001585" cy="1756992"/>
            </a:xfrm>
            <a:prstGeom prst="rect">
              <a:avLst/>
            </a:prstGeom>
            <a:solidFill>
              <a:schemeClr val="accent2"/>
            </a:solidFill>
          </p:spPr>
          <p:txBody>
            <a:bodyPr vert="horz" wrap="square" lIns="252000" tIns="108000" rIns="252000" bIns="108000" rtlCol="0" anchor="ctr">
              <a:spAutoFit/>
            </a:bodyPr>
            <a:lstStyle>
              <a:lvl1pPr algn="l" defTabSz="914400" rtl="0" eaLnBrk="1" latinLnBrk="0" hangingPunct="1">
                <a:lnSpc>
                  <a:spcPts val="2970"/>
                </a:lnSpc>
                <a:spcBef>
                  <a:spcPct val="0"/>
                </a:spcBef>
                <a:buNone/>
                <a:defRPr sz="2700" b="1" kern="1200">
                  <a:solidFill>
                    <a:schemeClr val="accent1"/>
                  </a:solidFill>
                  <a:latin typeface="+mj-lt"/>
                  <a:ea typeface="+mj-ea"/>
                  <a:cs typeface="+mj-cs"/>
                </a:defRPr>
              </a:lvl1pPr>
            </a:lstStyle>
            <a:p>
              <a:r>
                <a:rPr lang="de-DE" sz="2600">
                  <a:solidFill>
                    <a:schemeClr val="bg1"/>
                  </a:solidFill>
                </a:rPr>
                <a:t>Für unsere Kunden und Vertriebspartner machen wir die Welt zu einem Ort voller Chancen. Wir sind HDI. </a:t>
              </a:r>
            </a:p>
          </p:txBody>
        </p:sp>
      </p:grpSp>
    </p:spTree>
    <p:extLst>
      <p:ext uri="{BB962C8B-B14F-4D97-AF65-F5344CB8AC3E}">
        <p14:creationId xmlns:p14="http://schemas.microsoft.com/office/powerpoint/2010/main" val="42414816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rennfolie">
    <p:spTree>
      <p:nvGrpSpPr>
        <p:cNvPr id="1" name=""/>
        <p:cNvGrpSpPr/>
        <p:nvPr/>
      </p:nvGrpSpPr>
      <p:grpSpPr>
        <a:xfrm>
          <a:off x="0" y="0"/>
          <a:ext cx="0" cy="0"/>
          <a:chOff x="0" y="0"/>
          <a:chExt cx="0" cy="0"/>
        </a:xfrm>
      </p:grpSpPr>
      <p:graphicFrame>
        <p:nvGraphicFramePr>
          <p:cNvPr id="14" name="Objekt 13" hidden="1"/>
          <p:cNvGraphicFramePr>
            <a:graphicFrameLocks noChangeAspect="1"/>
          </p:cNvGraphicFramePr>
          <p:nvPr userDrawn="1">
            <p:custDataLst>
              <p:tags r:id="rId2"/>
            </p:custDataLst>
            <p:extLst>
              <p:ext uri="{D42A27DB-BD31-4B8C-83A1-F6EECF244321}">
                <p14:modId xmlns:p14="http://schemas.microsoft.com/office/powerpoint/2010/main" val="2025095570"/>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spid="_x0000_s10257" name="think-cell Folie" r:id="rId5" imgW="344" imgH="345" progId="TCLayout.ActiveDocument.1">
                  <p:embed/>
                </p:oleObj>
              </mc:Choice>
              <mc:Fallback>
                <p:oleObj name="think-cell Folie" r:id="rId5" imgW="344" imgH="345" progId="TCLayout.ActiveDocument.1">
                  <p:embed/>
                  <p:pic>
                    <p:nvPicPr>
                      <p:cNvPr id="14" name="Objekt 13" hidden="1"/>
                      <p:cNvPicPr/>
                      <p:nvPr/>
                    </p:nvPicPr>
                    <p:blipFill>
                      <a:blip r:embed="rId6"/>
                      <a:stretch>
                        <a:fillRect/>
                      </a:stretch>
                    </p:blipFill>
                    <p:spPr>
                      <a:xfrm>
                        <a:off x="2118" y="1588"/>
                        <a:ext cx="2117" cy="1588"/>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A1406E8D-2B05-4ADF-AE74-4CD8249C71B2}"/>
              </a:ext>
            </a:extLst>
          </p:cNvPr>
          <p:cNvSpPr/>
          <p:nvPr userDrawn="1"/>
        </p:nvSpPr>
        <p:spPr bwMode="gray">
          <a:xfrm>
            <a:off x="655687" y="0"/>
            <a:ext cx="11536313" cy="6200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27600" tIns="72000" rIns="72000" bIns="234000" numCol="1" spcCol="0" rtlCol="0" fromWordArt="0" anchor="b" anchorCtr="0" forceAA="0" compatLnSpc="1">
            <a:prstTxWarp prst="textNoShape">
              <a:avLst/>
            </a:prstTxWarp>
            <a:noAutofit/>
          </a:bodyPr>
          <a:lstStyle/>
          <a:p>
            <a:endParaRPr lang="de-DE" sz="3200" b="1">
              <a:solidFill>
                <a:schemeClr val="bg1"/>
              </a:solidFill>
              <a:latin typeface="+mj-lt"/>
            </a:endParaRPr>
          </a:p>
        </p:txBody>
      </p:sp>
      <p:sp>
        <p:nvSpPr>
          <p:cNvPr id="11" name="Rectangle 10">
            <a:extLst>
              <a:ext uri="{FF2B5EF4-FFF2-40B4-BE49-F238E27FC236}">
                <a16:creationId xmlns:a16="http://schemas.microsoft.com/office/drawing/2014/main" id="{5370A767-2B94-4932-8B63-12AFD03354BC}"/>
              </a:ext>
            </a:extLst>
          </p:cNvPr>
          <p:cNvSpPr/>
          <p:nvPr userDrawn="1"/>
        </p:nvSpPr>
        <p:spPr bwMode="gray">
          <a:xfrm>
            <a:off x="10384800" y="6200775"/>
            <a:ext cx="1807200" cy="6572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234000" indent="-234000" algn="l">
              <a:lnSpc>
                <a:spcPct val="104000"/>
              </a:lnSpc>
              <a:spcBef>
                <a:spcPts val="600"/>
              </a:spcBef>
              <a:buFont typeface="Wingdings" panose="05000000000000000000" pitchFamily="2" charset="2"/>
              <a:buChar char="§"/>
            </a:pPr>
            <a:endParaRPr lang="en-US" sz="1600"/>
          </a:p>
        </p:txBody>
      </p:sp>
      <p:sp>
        <p:nvSpPr>
          <p:cNvPr id="12" name="Rectangle 11">
            <a:extLst>
              <a:ext uri="{FF2B5EF4-FFF2-40B4-BE49-F238E27FC236}">
                <a16:creationId xmlns:a16="http://schemas.microsoft.com/office/drawing/2014/main" id="{41B0B5B2-A70F-47D2-853A-C13153BF0489}"/>
              </a:ext>
            </a:extLst>
          </p:cNvPr>
          <p:cNvSpPr/>
          <p:nvPr userDrawn="1"/>
        </p:nvSpPr>
        <p:spPr bwMode="gray">
          <a:xfrm>
            <a:off x="0" y="0"/>
            <a:ext cx="658800" cy="51982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234000" indent="-234000" algn="l">
              <a:lnSpc>
                <a:spcPct val="104000"/>
              </a:lnSpc>
              <a:spcBef>
                <a:spcPts val="600"/>
              </a:spcBef>
              <a:buFont typeface="Wingdings" panose="05000000000000000000" pitchFamily="2" charset="2"/>
              <a:buChar char="§"/>
            </a:pPr>
            <a:endParaRPr lang="en-US" sz="1600"/>
          </a:p>
        </p:txBody>
      </p:sp>
      <p:sp>
        <p:nvSpPr>
          <p:cNvPr id="13" name="Rechteck 12" hidden="1"/>
          <p:cNvSpPr/>
          <p:nvPr userDrawn="1">
            <p:custDataLst>
              <p:tags r:id="rId3"/>
            </p:custDataLst>
          </p:nvPr>
        </p:nvSpPr>
        <p:spPr>
          <a:xfrm>
            <a:off x="0" y="0"/>
            <a:ext cx="211667"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l" eaLnBrk="1">
              <a:lnSpc>
                <a:spcPts val="5060"/>
              </a:lnSpc>
              <a:spcBef>
                <a:spcPct val="0"/>
              </a:spcBef>
              <a:spcAft>
                <a:spcPct val="0"/>
              </a:spcAft>
            </a:pPr>
            <a:endParaRPr lang="de-DE" sz="4600" b="0" i="0" baseline="0">
              <a:latin typeface="Arial" panose="020B0604020202020204" pitchFamily="34" charset="0"/>
              <a:ea typeface="+mj-ea"/>
              <a:cs typeface="+mj-cs"/>
              <a:sym typeface="Arial" panose="020B0604020202020204" pitchFamily="34" charset="0"/>
            </a:endParaRPr>
          </a:p>
        </p:txBody>
      </p:sp>
      <p:sp>
        <p:nvSpPr>
          <p:cNvPr id="15" name="Textplatzhalter 7"/>
          <p:cNvSpPr>
            <a:spLocks noGrp="1"/>
          </p:cNvSpPr>
          <p:nvPr>
            <p:ph type="body" sz="quarter" idx="13" hasCustomPrompt="1"/>
          </p:nvPr>
        </p:nvSpPr>
        <p:spPr bwMode="gray">
          <a:xfrm>
            <a:off x="1415480" y="2341670"/>
            <a:ext cx="872034" cy="1436291"/>
          </a:xfrm>
        </p:spPr>
        <p:txBody>
          <a:bodyPr wrap="none" lIns="0" tIns="0" rIns="0" bIns="0">
            <a:spAutoFit/>
          </a:bodyPr>
          <a:lstStyle>
            <a:lvl1pPr algn="l">
              <a:lnSpc>
                <a:spcPts val="11220"/>
              </a:lnSpc>
              <a:spcBef>
                <a:spcPts val="0"/>
              </a:spcBef>
              <a:defRPr sz="10200" b="0">
                <a:solidFill>
                  <a:schemeClr val="bg1"/>
                </a:solidFill>
              </a:defRPr>
            </a:lvl1pPr>
            <a:lvl2pPr>
              <a:lnSpc>
                <a:spcPts val="2200"/>
              </a:lnSpc>
              <a:defRPr sz="1800">
                <a:solidFill>
                  <a:schemeClr val="bg2"/>
                </a:solidFill>
              </a:defRPr>
            </a:lvl2pPr>
            <a:lvl3pPr>
              <a:lnSpc>
                <a:spcPts val="2200"/>
              </a:lnSpc>
              <a:defRPr sz="1800">
                <a:solidFill>
                  <a:schemeClr val="accent2"/>
                </a:solidFill>
              </a:defRPr>
            </a:lvl3pPr>
            <a:lvl4pPr>
              <a:lnSpc>
                <a:spcPts val="2200"/>
              </a:lnSpc>
              <a:defRPr sz="1800">
                <a:solidFill>
                  <a:schemeClr val="accent2"/>
                </a:solidFill>
              </a:defRPr>
            </a:lvl4pPr>
            <a:lvl5pPr>
              <a:lnSpc>
                <a:spcPts val="2200"/>
              </a:lnSpc>
              <a:defRPr sz="1800">
                <a:solidFill>
                  <a:schemeClr val="accent2"/>
                </a:solidFill>
              </a:defRPr>
            </a:lvl5pPr>
          </a:lstStyle>
          <a:p>
            <a:pPr lvl="0"/>
            <a:r>
              <a:rPr lang="de-DE"/>
              <a:t>X</a:t>
            </a:r>
          </a:p>
        </p:txBody>
      </p:sp>
      <p:sp>
        <p:nvSpPr>
          <p:cNvPr id="2" name="Titel 1"/>
          <p:cNvSpPr>
            <a:spLocks noGrp="1"/>
          </p:cNvSpPr>
          <p:nvPr>
            <p:ph type="title" hasCustomPrompt="1"/>
          </p:nvPr>
        </p:nvSpPr>
        <p:spPr bwMode="gray">
          <a:xfrm>
            <a:off x="1415480" y="3723517"/>
            <a:ext cx="9000000" cy="492443"/>
          </a:xfrm>
        </p:spPr>
        <p:txBody>
          <a:bodyPr vert="horz" wrap="square">
            <a:spAutoFit/>
          </a:bodyPr>
          <a:lstStyle>
            <a:lvl1pPr>
              <a:lnSpc>
                <a:spcPct val="100000"/>
              </a:lnSpc>
              <a:defRPr sz="3200">
                <a:solidFill>
                  <a:schemeClr val="bg1"/>
                </a:solidFill>
              </a:defRPr>
            </a:lvl1pPr>
          </a:lstStyle>
          <a:p>
            <a:r>
              <a:rPr lang="de-DE"/>
              <a:t>Titel Agenda maximal dreizeilig</a:t>
            </a:r>
          </a:p>
        </p:txBody>
      </p:sp>
      <p:sp>
        <p:nvSpPr>
          <p:cNvPr id="25" name="Rechteck 53">
            <a:extLst>
              <a:ext uri="{FF2B5EF4-FFF2-40B4-BE49-F238E27FC236}">
                <a16:creationId xmlns:a16="http://schemas.microsoft.com/office/drawing/2014/main" id="{C0BDC6ED-85CB-4F2C-9B96-853F818288CD}"/>
              </a:ext>
            </a:extLst>
          </p:cNvPr>
          <p:cNvSpPr/>
          <p:nvPr/>
        </p:nvSpPr>
        <p:spPr bwMode="gray">
          <a:xfrm>
            <a:off x="10384800" y="285613"/>
            <a:ext cx="1807200" cy="98280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6" name="Group 25">
            <a:extLst>
              <a:ext uri="{FF2B5EF4-FFF2-40B4-BE49-F238E27FC236}">
                <a16:creationId xmlns:a16="http://schemas.microsoft.com/office/drawing/2014/main" id="{C6D3C950-7297-48CD-8E4C-B200F61D4B10}"/>
              </a:ext>
            </a:extLst>
          </p:cNvPr>
          <p:cNvGrpSpPr/>
          <p:nvPr/>
        </p:nvGrpSpPr>
        <p:grpSpPr bwMode="gray">
          <a:xfrm>
            <a:off x="10712400" y="612707"/>
            <a:ext cx="823913" cy="328613"/>
            <a:chOff x="9207511" y="2267609"/>
            <a:chExt cx="823913" cy="328613"/>
          </a:xfrm>
        </p:grpSpPr>
        <p:sp>
          <p:nvSpPr>
            <p:cNvPr id="27" name="Freeform 11">
              <a:extLst>
                <a:ext uri="{FF2B5EF4-FFF2-40B4-BE49-F238E27FC236}">
                  <a16:creationId xmlns:a16="http://schemas.microsoft.com/office/drawing/2014/main" id="{E1DABD22-C42A-45C2-99DE-F9D557A5B0D5}"/>
                </a:ext>
              </a:extLst>
            </p:cNvPr>
            <p:cNvSpPr>
              <a:spLocks noEditPoints="1"/>
            </p:cNvSpPr>
            <p:nvPr userDrawn="1"/>
          </p:nvSpPr>
          <p:spPr bwMode="gray">
            <a:xfrm>
              <a:off x="9576102" y="2267609"/>
              <a:ext cx="321615" cy="328613"/>
            </a:xfrm>
            <a:custGeom>
              <a:avLst/>
              <a:gdLst>
                <a:gd name="T0" fmla="*/ 0 w 101"/>
                <a:gd name="T1" fmla="*/ 103 h 103"/>
                <a:gd name="T2" fmla="*/ 38 w 101"/>
                <a:gd name="T3" fmla="*/ 103 h 103"/>
                <a:gd name="T4" fmla="*/ 101 w 101"/>
                <a:gd name="T5" fmla="*/ 51 h 103"/>
                <a:gd name="T6" fmla="*/ 101 w 101"/>
                <a:gd name="T7" fmla="*/ 51 h 103"/>
                <a:gd name="T8" fmla="*/ 39 w 101"/>
                <a:gd name="T9" fmla="*/ 0 h 103"/>
                <a:gd name="T10" fmla="*/ 0 w 101"/>
                <a:gd name="T11" fmla="*/ 0 h 103"/>
                <a:gd name="T12" fmla="*/ 0 w 101"/>
                <a:gd name="T13" fmla="*/ 103 h 103"/>
                <a:gd name="T14" fmla="*/ 35 w 101"/>
                <a:gd name="T15" fmla="*/ 75 h 103"/>
                <a:gd name="T16" fmla="*/ 35 w 101"/>
                <a:gd name="T17" fmla="*/ 29 h 103"/>
                <a:gd name="T18" fmla="*/ 40 w 101"/>
                <a:gd name="T19" fmla="*/ 29 h 103"/>
                <a:gd name="T20" fmla="*/ 66 w 101"/>
                <a:gd name="T21" fmla="*/ 52 h 103"/>
                <a:gd name="T22" fmla="*/ 66 w 101"/>
                <a:gd name="T23" fmla="*/ 52 h 103"/>
                <a:gd name="T24" fmla="*/ 40 w 101"/>
                <a:gd name="T25" fmla="*/ 75 h 103"/>
                <a:gd name="T26" fmla="*/ 35 w 101"/>
                <a:gd name="T27" fmla="*/ 7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 h="103">
                  <a:moveTo>
                    <a:pt x="0" y="103"/>
                  </a:moveTo>
                  <a:cubicBezTo>
                    <a:pt x="38" y="103"/>
                    <a:pt x="38" y="103"/>
                    <a:pt x="38" y="103"/>
                  </a:cubicBezTo>
                  <a:cubicBezTo>
                    <a:pt x="80" y="103"/>
                    <a:pt x="101" y="81"/>
                    <a:pt x="101" y="51"/>
                  </a:cubicBezTo>
                  <a:cubicBezTo>
                    <a:pt x="101" y="51"/>
                    <a:pt x="101" y="51"/>
                    <a:pt x="101" y="51"/>
                  </a:cubicBezTo>
                  <a:cubicBezTo>
                    <a:pt x="101" y="21"/>
                    <a:pt x="80" y="0"/>
                    <a:pt x="39" y="0"/>
                  </a:cubicBezTo>
                  <a:cubicBezTo>
                    <a:pt x="0" y="0"/>
                    <a:pt x="0" y="0"/>
                    <a:pt x="0" y="0"/>
                  </a:cubicBezTo>
                  <a:lnTo>
                    <a:pt x="0" y="103"/>
                  </a:lnTo>
                  <a:close/>
                  <a:moveTo>
                    <a:pt x="35" y="75"/>
                  </a:moveTo>
                  <a:cubicBezTo>
                    <a:pt x="35" y="29"/>
                    <a:pt x="35" y="29"/>
                    <a:pt x="35" y="29"/>
                  </a:cubicBezTo>
                  <a:cubicBezTo>
                    <a:pt x="40" y="29"/>
                    <a:pt x="40" y="29"/>
                    <a:pt x="40" y="29"/>
                  </a:cubicBezTo>
                  <a:cubicBezTo>
                    <a:pt x="56" y="29"/>
                    <a:pt x="66" y="36"/>
                    <a:pt x="66" y="52"/>
                  </a:cubicBezTo>
                  <a:cubicBezTo>
                    <a:pt x="66" y="52"/>
                    <a:pt x="66" y="52"/>
                    <a:pt x="66" y="52"/>
                  </a:cubicBezTo>
                  <a:cubicBezTo>
                    <a:pt x="66" y="68"/>
                    <a:pt x="56" y="75"/>
                    <a:pt x="40" y="75"/>
                  </a:cubicBezTo>
                  <a:lnTo>
                    <a:pt x="35" y="75"/>
                  </a:lnTo>
                  <a:close/>
                </a:path>
              </a:pathLst>
            </a:custGeom>
            <a:solidFill>
              <a:srgbClr val="0067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8" name="Rectangle 12">
              <a:extLst>
                <a:ext uri="{FF2B5EF4-FFF2-40B4-BE49-F238E27FC236}">
                  <a16:creationId xmlns:a16="http://schemas.microsoft.com/office/drawing/2014/main" id="{1F387106-EEF6-4FDE-B6E7-3145EFA41AB9}"/>
                </a:ext>
              </a:extLst>
            </p:cNvPr>
            <p:cNvSpPr>
              <a:spLocks noChangeArrowheads="1"/>
            </p:cNvSpPr>
            <p:nvPr userDrawn="1"/>
          </p:nvSpPr>
          <p:spPr bwMode="gray">
            <a:xfrm>
              <a:off x="9923014" y="2267609"/>
              <a:ext cx="108410" cy="328613"/>
            </a:xfrm>
            <a:prstGeom prst="rect">
              <a:avLst/>
            </a:prstGeom>
            <a:solidFill>
              <a:srgbClr val="0067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nvGrpSpPr>
            <p:cNvPr id="29" name="Group 28">
              <a:extLst>
                <a:ext uri="{FF2B5EF4-FFF2-40B4-BE49-F238E27FC236}">
                  <a16:creationId xmlns:a16="http://schemas.microsoft.com/office/drawing/2014/main" id="{5562B78D-D6E3-48F0-98DF-F76673131672}"/>
                </a:ext>
              </a:extLst>
            </p:cNvPr>
            <p:cNvGrpSpPr/>
            <p:nvPr/>
          </p:nvGrpSpPr>
          <p:grpSpPr bwMode="gray">
            <a:xfrm>
              <a:off x="9207511" y="2267609"/>
              <a:ext cx="328840" cy="328613"/>
              <a:chOff x="9207511" y="2267609"/>
              <a:chExt cx="328840" cy="328613"/>
            </a:xfrm>
          </p:grpSpPr>
          <p:sp>
            <p:nvSpPr>
              <p:cNvPr id="30" name="Rectangle 13">
                <a:extLst>
                  <a:ext uri="{FF2B5EF4-FFF2-40B4-BE49-F238E27FC236}">
                    <a16:creationId xmlns:a16="http://schemas.microsoft.com/office/drawing/2014/main" id="{8C5B07E6-31FE-4D07-9E6C-5DA8A5800701}"/>
                  </a:ext>
                </a:extLst>
              </p:cNvPr>
              <p:cNvSpPr>
                <a:spLocks noChangeArrowheads="1"/>
              </p:cNvSpPr>
              <p:nvPr userDrawn="1"/>
            </p:nvSpPr>
            <p:spPr bwMode="gray">
              <a:xfrm>
                <a:off x="9207511" y="2267609"/>
                <a:ext cx="108410" cy="328613"/>
              </a:xfrm>
              <a:prstGeom prst="rect">
                <a:avLst/>
              </a:prstGeom>
              <a:solidFill>
                <a:srgbClr val="0067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1" name="Rectangle 14">
                <a:extLst>
                  <a:ext uri="{FF2B5EF4-FFF2-40B4-BE49-F238E27FC236}">
                    <a16:creationId xmlns:a16="http://schemas.microsoft.com/office/drawing/2014/main" id="{C4B5ECC1-D0AA-45FE-B46C-9EB12F50EF25}"/>
                  </a:ext>
                </a:extLst>
              </p:cNvPr>
              <p:cNvSpPr>
                <a:spLocks noChangeArrowheads="1"/>
              </p:cNvSpPr>
              <p:nvPr userDrawn="1"/>
            </p:nvSpPr>
            <p:spPr bwMode="gray">
              <a:xfrm>
                <a:off x="9424329" y="2267609"/>
                <a:ext cx="112022" cy="328613"/>
              </a:xfrm>
              <a:prstGeom prst="rect">
                <a:avLst/>
              </a:prstGeom>
              <a:solidFill>
                <a:srgbClr val="0067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2" name="Rectangle 15">
                <a:extLst>
                  <a:ext uri="{FF2B5EF4-FFF2-40B4-BE49-F238E27FC236}">
                    <a16:creationId xmlns:a16="http://schemas.microsoft.com/office/drawing/2014/main" id="{2B7258B5-AE4D-4B62-8449-F8A21D1E8EC9}"/>
                  </a:ext>
                </a:extLst>
              </p:cNvPr>
              <p:cNvSpPr>
                <a:spLocks noChangeArrowheads="1"/>
              </p:cNvSpPr>
              <p:nvPr userDrawn="1"/>
            </p:nvSpPr>
            <p:spPr bwMode="gray">
              <a:xfrm>
                <a:off x="9315919" y="2379555"/>
                <a:ext cx="108410" cy="108334"/>
              </a:xfrm>
              <a:prstGeom prst="rect">
                <a:avLst/>
              </a:prstGeom>
              <a:solidFill>
                <a:srgbClr val="E600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grpSp>
    </p:spTree>
    <p:extLst>
      <p:ext uri="{BB962C8B-B14F-4D97-AF65-F5344CB8AC3E}">
        <p14:creationId xmlns:p14="http://schemas.microsoft.com/office/powerpoint/2010/main" val="8401137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und Text">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7183F387-1DCB-491F-9D6C-CA0408C2AC08}"/>
              </a:ext>
            </a:extLst>
          </p:cNvPr>
          <p:cNvGraphicFramePr>
            <a:graphicFrameLocks noChangeAspect="1"/>
          </p:cNvGraphicFramePr>
          <p:nvPr userDrawn="1">
            <p:custDataLst>
              <p:tags r:id="rId2"/>
            </p:custDataLst>
            <p:extLst>
              <p:ext uri="{D42A27DB-BD31-4B8C-83A1-F6EECF244321}">
                <p14:modId xmlns:p14="http://schemas.microsoft.com/office/powerpoint/2010/main" val="37918312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281" name="think-cell Folie" r:id="rId4" imgW="306" imgH="306" progId="TCLayout.ActiveDocument.1">
                  <p:embed/>
                </p:oleObj>
              </mc:Choice>
              <mc:Fallback>
                <p:oleObj name="think-cell Folie" r:id="rId4" imgW="306" imgH="306" progId="TCLayout.ActiveDocument.1">
                  <p:embed/>
                  <p:pic>
                    <p:nvPicPr>
                      <p:cNvPr id="6" name="Objekt 5" hidden="1">
                        <a:extLst>
                          <a:ext uri="{FF2B5EF4-FFF2-40B4-BE49-F238E27FC236}">
                            <a16:creationId xmlns:a16="http://schemas.microsoft.com/office/drawing/2014/main" id="{7183F387-1DCB-491F-9D6C-CA0408C2AC0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p:cNvSpPr>
            <a:spLocks noGrp="1"/>
          </p:cNvSpPr>
          <p:nvPr>
            <p:ph type="title"/>
          </p:nvPr>
        </p:nvSpPr>
        <p:spPr bwMode="gray"/>
        <p:txBody>
          <a:bodyPr vert="horz"/>
          <a:lstStyle/>
          <a:p>
            <a:r>
              <a:rPr lang="de-DE"/>
              <a:t>Mastertitelformat bearbeiten</a:t>
            </a:r>
          </a:p>
        </p:txBody>
      </p:sp>
      <p:sp>
        <p:nvSpPr>
          <p:cNvPr id="4" name="Fußzeilenplatzhalter 3"/>
          <p:cNvSpPr>
            <a:spLocks noGrp="1"/>
          </p:cNvSpPr>
          <p:nvPr>
            <p:ph type="ftr" sz="quarter" idx="11"/>
          </p:nvPr>
        </p:nvSpPr>
        <p:spPr bwMode="gray"/>
        <p:txBody>
          <a:bodyPr/>
          <a:lstStyle/>
          <a:p>
            <a:r>
              <a:rPr lang="de-DE"/>
              <a:t>Informationen zur Firmenkundenkampagne I Stand: 15.08.2022</a:t>
            </a:r>
          </a:p>
        </p:txBody>
      </p:sp>
      <p:sp>
        <p:nvSpPr>
          <p:cNvPr id="5" name="Foliennummernplatzhalter 4"/>
          <p:cNvSpPr>
            <a:spLocks noGrp="1"/>
          </p:cNvSpPr>
          <p:nvPr>
            <p:ph type="sldNum" sz="quarter" idx="12"/>
          </p:nvPr>
        </p:nvSpPr>
        <p:spPr bwMode="gray"/>
        <p:txBody>
          <a:bodyPr/>
          <a:lstStyle/>
          <a:p>
            <a:fld id="{7EC6429F-8EBA-4254-B9C8-295228AFE7F1}" type="slidenum">
              <a:rPr lang="de-DE" smtClean="0"/>
              <a:pPr/>
              <a:t>‹Nr.›</a:t>
            </a:fld>
            <a:endParaRPr lang="de-DE"/>
          </a:p>
        </p:txBody>
      </p:sp>
      <p:sp>
        <p:nvSpPr>
          <p:cNvPr id="7" name="Textplatzhalter 6"/>
          <p:cNvSpPr>
            <a:spLocks noGrp="1"/>
          </p:cNvSpPr>
          <p:nvPr>
            <p:ph type="body" sz="quarter" idx="13"/>
          </p:nvPr>
        </p:nvSpPr>
        <p:spPr bwMode="gray">
          <a:xfrm>
            <a:off x="335360" y="1268760"/>
            <a:ext cx="11520000" cy="4932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9174816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und zweispaltiger Text">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9396A69D-4E56-4B58-ABDB-D74C85EEEB92}"/>
              </a:ext>
            </a:extLst>
          </p:cNvPr>
          <p:cNvGraphicFramePr>
            <a:graphicFrameLocks noChangeAspect="1"/>
          </p:cNvGraphicFramePr>
          <p:nvPr userDrawn="1">
            <p:custDataLst>
              <p:tags r:id="rId2"/>
            </p:custDataLst>
            <p:extLst>
              <p:ext uri="{D42A27DB-BD31-4B8C-83A1-F6EECF244321}">
                <p14:modId xmlns:p14="http://schemas.microsoft.com/office/powerpoint/2010/main" val="34400748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305" name="think-cell Folie" r:id="rId4" imgW="306" imgH="306" progId="TCLayout.ActiveDocument.1">
                  <p:embed/>
                </p:oleObj>
              </mc:Choice>
              <mc:Fallback>
                <p:oleObj name="think-cell Folie" r:id="rId4" imgW="306" imgH="306" progId="TCLayout.ActiveDocument.1">
                  <p:embed/>
                  <p:pic>
                    <p:nvPicPr>
                      <p:cNvPr id="6" name="Objekt 5" hidden="1">
                        <a:extLst>
                          <a:ext uri="{FF2B5EF4-FFF2-40B4-BE49-F238E27FC236}">
                            <a16:creationId xmlns:a16="http://schemas.microsoft.com/office/drawing/2014/main" id="{9396A69D-4E56-4B58-ABDB-D74C85EEEB9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p:cNvSpPr>
            <a:spLocks noGrp="1"/>
          </p:cNvSpPr>
          <p:nvPr>
            <p:ph type="title"/>
          </p:nvPr>
        </p:nvSpPr>
        <p:spPr bwMode="gray"/>
        <p:txBody>
          <a:bodyPr vert="horz"/>
          <a:lstStyle/>
          <a:p>
            <a:r>
              <a:rPr lang="de-DE"/>
              <a:t>Mastertitelformat bearbeiten</a:t>
            </a:r>
          </a:p>
        </p:txBody>
      </p:sp>
      <p:sp>
        <p:nvSpPr>
          <p:cNvPr id="4" name="Fußzeilenplatzhalter 3"/>
          <p:cNvSpPr>
            <a:spLocks noGrp="1"/>
          </p:cNvSpPr>
          <p:nvPr>
            <p:ph type="ftr" sz="quarter" idx="11"/>
          </p:nvPr>
        </p:nvSpPr>
        <p:spPr bwMode="gray"/>
        <p:txBody>
          <a:bodyPr/>
          <a:lstStyle/>
          <a:p>
            <a:r>
              <a:rPr lang="de-DE"/>
              <a:t>Informationen zur Firmenkundenkampagne I Stand: 15.08.2022</a:t>
            </a:r>
          </a:p>
        </p:txBody>
      </p:sp>
      <p:sp>
        <p:nvSpPr>
          <p:cNvPr id="5" name="Foliennummernplatzhalter 4"/>
          <p:cNvSpPr>
            <a:spLocks noGrp="1"/>
          </p:cNvSpPr>
          <p:nvPr>
            <p:ph type="sldNum" sz="quarter" idx="12"/>
          </p:nvPr>
        </p:nvSpPr>
        <p:spPr bwMode="gray"/>
        <p:txBody>
          <a:bodyPr/>
          <a:lstStyle/>
          <a:p>
            <a:fld id="{7EC6429F-8EBA-4254-B9C8-295228AFE7F1}" type="slidenum">
              <a:rPr lang="de-DE" smtClean="0"/>
              <a:pPr/>
              <a:t>‹Nr.›</a:t>
            </a:fld>
            <a:endParaRPr lang="de-DE"/>
          </a:p>
        </p:txBody>
      </p:sp>
      <p:sp>
        <p:nvSpPr>
          <p:cNvPr id="7" name="Textplatzhalter 6"/>
          <p:cNvSpPr>
            <a:spLocks noGrp="1"/>
          </p:cNvSpPr>
          <p:nvPr>
            <p:ph type="body" sz="quarter" idx="13"/>
          </p:nvPr>
        </p:nvSpPr>
        <p:spPr bwMode="gray">
          <a:xfrm>
            <a:off x="335359" y="1268760"/>
            <a:ext cx="5580000" cy="4932000"/>
          </a:xfrm>
        </p:spPr>
        <p:txBody>
          <a:bodyPr/>
          <a:lstStyle>
            <a:lvl1pPr>
              <a:defRPr sz="1600"/>
            </a:lvl1pPr>
            <a:lvl2pPr>
              <a:defRPr sz="1600"/>
            </a:lvl2pPr>
            <a:lvl3pPr>
              <a:defRPr sz="1600"/>
            </a:lvl3pPr>
            <a:lvl4pPr>
              <a:defRPr sz="1600"/>
            </a:lvl4pPr>
            <a:lvl5pPr>
              <a:defRPr sz="16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8" name="Textplatzhalter 6"/>
          <p:cNvSpPr>
            <a:spLocks noGrp="1"/>
          </p:cNvSpPr>
          <p:nvPr>
            <p:ph type="body" sz="quarter" idx="14"/>
          </p:nvPr>
        </p:nvSpPr>
        <p:spPr bwMode="gray">
          <a:xfrm>
            <a:off x="6276020" y="1268760"/>
            <a:ext cx="5580000" cy="4932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812675928"/>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und dreispaltiger Text">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9DA97BF2-3440-4A15-9EE9-62FA8692EAB1}"/>
              </a:ext>
            </a:extLst>
          </p:cNvPr>
          <p:cNvGraphicFramePr>
            <a:graphicFrameLocks noChangeAspect="1"/>
          </p:cNvGraphicFramePr>
          <p:nvPr userDrawn="1">
            <p:custDataLst>
              <p:tags r:id="rId2"/>
            </p:custDataLst>
            <p:extLst>
              <p:ext uri="{D42A27DB-BD31-4B8C-83A1-F6EECF244321}">
                <p14:modId xmlns:p14="http://schemas.microsoft.com/office/powerpoint/2010/main" val="14381614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329" name="think-cell Folie" r:id="rId4" imgW="306" imgH="306" progId="TCLayout.ActiveDocument.1">
                  <p:embed/>
                </p:oleObj>
              </mc:Choice>
              <mc:Fallback>
                <p:oleObj name="think-cell Folie" r:id="rId4" imgW="306" imgH="306" progId="TCLayout.ActiveDocument.1">
                  <p:embed/>
                  <p:pic>
                    <p:nvPicPr>
                      <p:cNvPr id="6" name="Objekt 5" hidden="1">
                        <a:extLst>
                          <a:ext uri="{FF2B5EF4-FFF2-40B4-BE49-F238E27FC236}">
                            <a16:creationId xmlns:a16="http://schemas.microsoft.com/office/drawing/2014/main" id="{9DA97BF2-3440-4A15-9EE9-62FA8692EAB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p:cNvSpPr>
            <a:spLocks noGrp="1"/>
          </p:cNvSpPr>
          <p:nvPr>
            <p:ph type="title"/>
          </p:nvPr>
        </p:nvSpPr>
        <p:spPr bwMode="gray"/>
        <p:txBody>
          <a:bodyPr vert="horz"/>
          <a:lstStyle/>
          <a:p>
            <a:r>
              <a:rPr lang="de-DE"/>
              <a:t>Mastertitelformat bearbeiten</a:t>
            </a:r>
          </a:p>
        </p:txBody>
      </p:sp>
      <p:sp>
        <p:nvSpPr>
          <p:cNvPr id="4" name="Fußzeilenplatzhalter 3"/>
          <p:cNvSpPr>
            <a:spLocks noGrp="1"/>
          </p:cNvSpPr>
          <p:nvPr>
            <p:ph type="ftr" sz="quarter" idx="11"/>
          </p:nvPr>
        </p:nvSpPr>
        <p:spPr bwMode="gray"/>
        <p:txBody>
          <a:bodyPr/>
          <a:lstStyle/>
          <a:p>
            <a:r>
              <a:rPr lang="de-DE"/>
              <a:t>Informationen zur Firmenkundenkampagne I Stand: 15.08.2022</a:t>
            </a:r>
          </a:p>
        </p:txBody>
      </p:sp>
      <p:sp>
        <p:nvSpPr>
          <p:cNvPr id="5" name="Foliennummernplatzhalter 4"/>
          <p:cNvSpPr>
            <a:spLocks noGrp="1"/>
          </p:cNvSpPr>
          <p:nvPr>
            <p:ph type="sldNum" sz="quarter" idx="12"/>
          </p:nvPr>
        </p:nvSpPr>
        <p:spPr bwMode="gray"/>
        <p:txBody>
          <a:bodyPr/>
          <a:lstStyle/>
          <a:p>
            <a:fld id="{7EC6429F-8EBA-4254-B9C8-295228AFE7F1}" type="slidenum">
              <a:rPr lang="de-DE" smtClean="0"/>
              <a:pPr/>
              <a:t>‹Nr.›</a:t>
            </a:fld>
            <a:endParaRPr lang="de-DE"/>
          </a:p>
        </p:txBody>
      </p:sp>
      <p:sp>
        <p:nvSpPr>
          <p:cNvPr id="7" name="Textplatzhalter 6"/>
          <p:cNvSpPr>
            <a:spLocks noGrp="1"/>
          </p:cNvSpPr>
          <p:nvPr>
            <p:ph type="body" sz="quarter" idx="13"/>
          </p:nvPr>
        </p:nvSpPr>
        <p:spPr bwMode="gray">
          <a:xfrm>
            <a:off x="335359" y="1268760"/>
            <a:ext cx="3600000" cy="4932000"/>
          </a:xfrm>
        </p:spPr>
        <p:txBody>
          <a:bodyPr/>
          <a:lstStyle>
            <a:lvl1pPr>
              <a:defRPr sz="1600"/>
            </a:lvl1pPr>
            <a:lvl2pPr>
              <a:defRPr sz="1600"/>
            </a:lvl2pPr>
            <a:lvl3pPr>
              <a:defRPr sz="1600"/>
            </a:lvl3pPr>
            <a:lvl4pPr>
              <a:defRPr sz="1600"/>
            </a:lvl4pPr>
            <a:lvl5pPr>
              <a:defRPr sz="16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8" name="Textplatzhalter 6"/>
          <p:cNvSpPr>
            <a:spLocks noGrp="1"/>
          </p:cNvSpPr>
          <p:nvPr>
            <p:ph type="body" sz="quarter" idx="14"/>
          </p:nvPr>
        </p:nvSpPr>
        <p:spPr bwMode="gray">
          <a:xfrm>
            <a:off x="4295800" y="1268760"/>
            <a:ext cx="3600000" cy="4932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2" name="Textplatzhalter 6"/>
          <p:cNvSpPr>
            <a:spLocks noGrp="1"/>
          </p:cNvSpPr>
          <p:nvPr>
            <p:ph type="body" sz="quarter" idx="15"/>
          </p:nvPr>
        </p:nvSpPr>
        <p:spPr bwMode="gray">
          <a:xfrm>
            <a:off x="8256240" y="1268760"/>
            <a:ext cx="3600000" cy="4932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041699657"/>
      </p:ext>
    </p:extLst>
  </p:cSld>
  <p:clrMapOvr>
    <a:masterClrMapping/>
  </p:clrMapOvr>
  <p:extLst>
    <p:ext uri="{DCECCB84-F9BA-43D5-87BE-67443E8EF086}">
      <p15:sldGuideLst xmlns:p15="http://schemas.microsoft.com/office/powerpoint/2012/main">
        <p15:guide id="0" pos="2706" userDrawn="1">
          <p15:clr>
            <a:srgbClr val="FBAE40"/>
          </p15:clr>
        </p15:guide>
        <p15:guide id="1" pos="2479" userDrawn="1">
          <p15:clr>
            <a:srgbClr val="FBAE40"/>
          </p15:clr>
        </p15:guide>
        <p15:guide id="2" pos="4974" userDrawn="1">
          <p15:clr>
            <a:srgbClr val="FBAE40"/>
          </p15:clr>
        </p15:guide>
        <p15:guide id="3" pos="5201"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und Diagramm">
    <p:spTree>
      <p:nvGrpSpPr>
        <p:cNvPr id="1" name=""/>
        <p:cNvGrpSpPr/>
        <p:nvPr/>
      </p:nvGrpSpPr>
      <p:grpSpPr>
        <a:xfrm>
          <a:off x="0" y="0"/>
          <a:ext cx="0" cy="0"/>
          <a:chOff x="0" y="0"/>
          <a:chExt cx="0" cy="0"/>
        </a:xfrm>
      </p:grpSpPr>
      <p:graphicFrame>
        <p:nvGraphicFramePr>
          <p:cNvPr id="13" name="Objekt 12" hidden="1"/>
          <p:cNvGraphicFramePr>
            <a:graphicFrameLocks noChangeAspect="1"/>
          </p:cNvGraphicFramePr>
          <p:nvPr userDrawn="1">
            <p:custDataLst>
              <p:tags r:id="rId2"/>
            </p:custDataLst>
            <p:extLst>
              <p:ext uri="{D42A27DB-BD31-4B8C-83A1-F6EECF244321}">
                <p14:modId xmlns:p14="http://schemas.microsoft.com/office/powerpoint/2010/main" val="2706459703"/>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spid="_x0000_s14353" name="think-cell Folie" r:id="rId5" imgW="344" imgH="345" progId="TCLayout.ActiveDocument.1">
                  <p:embed/>
                </p:oleObj>
              </mc:Choice>
              <mc:Fallback>
                <p:oleObj name="think-cell Folie" r:id="rId5" imgW="344" imgH="345" progId="TCLayout.ActiveDocument.1">
                  <p:embed/>
                  <p:pic>
                    <p:nvPicPr>
                      <p:cNvPr id="13" name="Objekt 12" hidden="1"/>
                      <p:cNvPicPr/>
                      <p:nvPr/>
                    </p:nvPicPr>
                    <p:blipFill>
                      <a:blip r:embed="rId6"/>
                      <a:stretch>
                        <a:fillRect/>
                      </a:stretch>
                    </p:blipFill>
                    <p:spPr>
                      <a:xfrm>
                        <a:off x="2118" y="1588"/>
                        <a:ext cx="2117" cy="1588"/>
                      </a:xfrm>
                      <a:prstGeom prst="rect">
                        <a:avLst/>
                      </a:prstGeom>
                    </p:spPr>
                  </p:pic>
                </p:oleObj>
              </mc:Fallback>
            </mc:AlternateContent>
          </a:graphicData>
        </a:graphic>
      </p:graphicFrame>
      <p:sp>
        <p:nvSpPr>
          <p:cNvPr id="12" name="Rechteck 11" hidden="1"/>
          <p:cNvSpPr/>
          <p:nvPr userDrawn="1">
            <p:custDataLst>
              <p:tags r:id="rId3"/>
            </p:custDataLst>
          </p:nvPr>
        </p:nvSpPr>
        <p:spPr>
          <a:xfrm>
            <a:off x="0" y="0"/>
            <a:ext cx="211667"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l" eaLnBrk="1">
              <a:lnSpc>
                <a:spcPts val="2970"/>
              </a:lnSpc>
              <a:spcBef>
                <a:spcPct val="0"/>
              </a:spcBef>
              <a:spcAft>
                <a:spcPct val="0"/>
              </a:spcAft>
            </a:pPr>
            <a:endParaRPr lang="de-DE" sz="2700" b="0" i="0" baseline="0">
              <a:latin typeface="Arial" panose="020B0604020202020204" pitchFamily="34" charset="0"/>
              <a:ea typeface="+mj-ea"/>
              <a:cs typeface="+mj-cs"/>
              <a:sym typeface="Arial" panose="020B0604020202020204" pitchFamily="34" charset="0"/>
            </a:endParaRPr>
          </a:p>
        </p:txBody>
      </p:sp>
      <p:sp>
        <p:nvSpPr>
          <p:cNvPr id="2" name="Titel 1"/>
          <p:cNvSpPr>
            <a:spLocks noGrp="1"/>
          </p:cNvSpPr>
          <p:nvPr>
            <p:ph type="title"/>
          </p:nvPr>
        </p:nvSpPr>
        <p:spPr bwMode="gray"/>
        <p:txBody>
          <a:bodyPr vert="horz"/>
          <a:lstStyle/>
          <a:p>
            <a:r>
              <a:rPr lang="de-DE"/>
              <a:t>Mastertitelformat bearbeiten</a:t>
            </a:r>
          </a:p>
        </p:txBody>
      </p:sp>
      <p:sp>
        <p:nvSpPr>
          <p:cNvPr id="4" name="Fußzeilenplatzhalter 3"/>
          <p:cNvSpPr>
            <a:spLocks noGrp="1"/>
          </p:cNvSpPr>
          <p:nvPr>
            <p:ph type="ftr" sz="quarter" idx="11"/>
          </p:nvPr>
        </p:nvSpPr>
        <p:spPr bwMode="gray"/>
        <p:txBody>
          <a:bodyPr/>
          <a:lstStyle/>
          <a:p>
            <a:r>
              <a:rPr lang="de-DE"/>
              <a:t>Informationen zur Firmenkundenkampagne I Stand: 15.08.2022</a:t>
            </a:r>
          </a:p>
        </p:txBody>
      </p:sp>
      <p:sp>
        <p:nvSpPr>
          <p:cNvPr id="5" name="Foliennummernplatzhalter 4"/>
          <p:cNvSpPr>
            <a:spLocks noGrp="1"/>
          </p:cNvSpPr>
          <p:nvPr>
            <p:ph type="sldNum" sz="quarter" idx="12"/>
          </p:nvPr>
        </p:nvSpPr>
        <p:spPr bwMode="gray"/>
        <p:txBody>
          <a:bodyPr/>
          <a:lstStyle/>
          <a:p>
            <a:fld id="{7EC6429F-8EBA-4254-B9C8-295228AFE7F1}" type="slidenum">
              <a:rPr lang="de-DE" smtClean="0"/>
              <a:pPr/>
              <a:t>‹Nr.›</a:t>
            </a:fld>
            <a:endParaRPr lang="de-DE"/>
          </a:p>
        </p:txBody>
      </p:sp>
      <p:sp>
        <p:nvSpPr>
          <p:cNvPr id="7" name="Diagrammplatzhalter 6"/>
          <p:cNvSpPr>
            <a:spLocks noGrp="1"/>
          </p:cNvSpPr>
          <p:nvPr>
            <p:ph type="chart" sz="quarter" idx="13"/>
          </p:nvPr>
        </p:nvSpPr>
        <p:spPr bwMode="gray">
          <a:xfrm>
            <a:off x="335360" y="1881174"/>
            <a:ext cx="11520000" cy="4104000"/>
          </a:xfrm>
        </p:spPr>
        <p:txBody>
          <a:bodyPr/>
          <a:lstStyle>
            <a:lvl1pPr>
              <a:spcBef>
                <a:spcPts val="0"/>
              </a:spcBef>
              <a:defRPr b="0"/>
            </a:lvl1pPr>
          </a:lstStyle>
          <a:p>
            <a:r>
              <a:rPr lang="de-DE"/>
              <a:t>Diagramm durch Klicken auf Symbol hinzufügen</a:t>
            </a:r>
          </a:p>
        </p:txBody>
      </p:sp>
      <p:sp>
        <p:nvSpPr>
          <p:cNvPr id="9" name="Textplatzhalter 8"/>
          <p:cNvSpPr>
            <a:spLocks noGrp="1"/>
          </p:cNvSpPr>
          <p:nvPr>
            <p:ph type="body" sz="quarter" idx="14" hasCustomPrompt="1"/>
          </p:nvPr>
        </p:nvSpPr>
        <p:spPr bwMode="gray">
          <a:xfrm>
            <a:off x="335360" y="1268761"/>
            <a:ext cx="11520000" cy="256096"/>
          </a:xfrm>
        </p:spPr>
        <p:txBody>
          <a:bodyPr>
            <a:spAutoFit/>
          </a:bodyPr>
          <a:lstStyle>
            <a:lvl1pPr algn="l">
              <a:spcBef>
                <a:spcPts val="0"/>
              </a:spcBef>
              <a:defRPr b="1"/>
            </a:lvl1pPr>
            <a:lvl2pPr marL="0" indent="0" algn="ctr">
              <a:buNone/>
              <a:defRPr/>
            </a:lvl2pPr>
          </a:lstStyle>
          <a:p>
            <a:pPr lvl="0"/>
            <a:r>
              <a:rPr lang="de-DE"/>
              <a:t>Platzhalter für den Diagrammtitel</a:t>
            </a:r>
          </a:p>
        </p:txBody>
      </p:sp>
      <p:sp>
        <p:nvSpPr>
          <p:cNvPr id="11" name="Textplatzhalter 10"/>
          <p:cNvSpPr>
            <a:spLocks noGrp="1"/>
          </p:cNvSpPr>
          <p:nvPr>
            <p:ph type="body" sz="quarter" idx="15" hasCustomPrompt="1"/>
          </p:nvPr>
        </p:nvSpPr>
        <p:spPr bwMode="gray">
          <a:xfrm>
            <a:off x="335360" y="6060244"/>
            <a:ext cx="11520000" cy="141064"/>
          </a:xfrm>
        </p:spPr>
        <p:txBody>
          <a:bodyPr anchor="b">
            <a:noAutofit/>
          </a:bodyPr>
          <a:lstStyle>
            <a:lvl1pPr algn="r">
              <a:lnSpc>
                <a:spcPts val="1080"/>
              </a:lnSpc>
              <a:spcBef>
                <a:spcPts val="0"/>
              </a:spcBef>
              <a:defRPr sz="900" b="0">
                <a:solidFill>
                  <a:schemeClr val="accent1"/>
                </a:solidFill>
              </a:defRPr>
            </a:lvl1pPr>
            <a:lvl2pPr>
              <a:lnSpc>
                <a:spcPts val="1080"/>
              </a:lnSpc>
              <a:defRPr sz="900">
                <a:solidFill>
                  <a:schemeClr val="accent1"/>
                </a:solidFill>
              </a:defRPr>
            </a:lvl2pPr>
            <a:lvl3pPr>
              <a:lnSpc>
                <a:spcPts val="1080"/>
              </a:lnSpc>
              <a:defRPr sz="900">
                <a:solidFill>
                  <a:schemeClr val="accent1"/>
                </a:solidFill>
              </a:defRPr>
            </a:lvl3pPr>
            <a:lvl4pPr>
              <a:lnSpc>
                <a:spcPts val="1080"/>
              </a:lnSpc>
              <a:defRPr sz="900">
                <a:solidFill>
                  <a:schemeClr val="accent1"/>
                </a:solidFill>
              </a:defRPr>
            </a:lvl4pPr>
            <a:lvl5pPr>
              <a:lnSpc>
                <a:spcPts val="1080"/>
              </a:lnSpc>
              <a:defRPr sz="900">
                <a:solidFill>
                  <a:schemeClr val="accent1"/>
                </a:solidFill>
              </a:defRPr>
            </a:lvl5pPr>
          </a:lstStyle>
          <a:p>
            <a:pPr lvl="0"/>
            <a:r>
              <a:rPr lang="de-DE"/>
              <a:t>Platzhalter für eine Quellenangabe</a:t>
            </a:r>
          </a:p>
        </p:txBody>
      </p:sp>
      <p:sp>
        <p:nvSpPr>
          <p:cNvPr id="14" name="Textplatzhalter 8"/>
          <p:cNvSpPr>
            <a:spLocks noGrp="1"/>
          </p:cNvSpPr>
          <p:nvPr>
            <p:ph type="body" sz="quarter" idx="16" hasCustomPrompt="1"/>
          </p:nvPr>
        </p:nvSpPr>
        <p:spPr bwMode="gray">
          <a:xfrm>
            <a:off x="335360" y="1557139"/>
            <a:ext cx="11520000" cy="256096"/>
          </a:xfrm>
        </p:spPr>
        <p:txBody>
          <a:bodyPr>
            <a:spAutoFit/>
          </a:bodyPr>
          <a:lstStyle>
            <a:lvl1pPr algn="l">
              <a:spcBef>
                <a:spcPts val="0"/>
              </a:spcBef>
              <a:defRPr b="0"/>
            </a:lvl1pPr>
            <a:lvl2pPr marL="0" indent="0" algn="ctr">
              <a:buNone/>
              <a:defRPr/>
            </a:lvl2pPr>
          </a:lstStyle>
          <a:p>
            <a:pPr lvl="0"/>
            <a:r>
              <a:rPr lang="de-DE"/>
              <a:t>Platzhalter für die Werteinheit</a:t>
            </a:r>
          </a:p>
        </p:txBody>
      </p:sp>
    </p:spTree>
    <p:extLst>
      <p:ext uri="{BB962C8B-B14F-4D97-AF65-F5344CB8AC3E}">
        <p14:creationId xmlns:p14="http://schemas.microsoft.com/office/powerpoint/2010/main" val="33798393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Diagramm und Text">
    <p:spTree>
      <p:nvGrpSpPr>
        <p:cNvPr id="1" name=""/>
        <p:cNvGrpSpPr/>
        <p:nvPr/>
      </p:nvGrpSpPr>
      <p:grpSpPr>
        <a:xfrm>
          <a:off x="0" y="0"/>
          <a:ext cx="0" cy="0"/>
          <a:chOff x="0" y="0"/>
          <a:chExt cx="0" cy="0"/>
        </a:xfrm>
      </p:grpSpPr>
      <p:graphicFrame>
        <p:nvGraphicFramePr>
          <p:cNvPr id="13" name="Objekt 12" hidden="1"/>
          <p:cNvGraphicFramePr>
            <a:graphicFrameLocks noChangeAspect="1"/>
          </p:cNvGraphicFramePr>
          <p:nvPr userDrawn="1">
            <p:custDataLst>
              <p:tags r:id="rId2"/>
            </p:custDataLst>
            <p:extLst>
              <p:ext uri="{D42A27DB-BD31-4B8C-83A1-F6EECF244321}">
                <p14:modId xmlns:p14="http://schemas.microsoft.com/office/powerpoint/2010/main" val="1190929079"/>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spid="_x0000_s15377" name="think-cell Folie" r:id="rId5" imgW="344" imgH="345" progId="TCLayout.ActiveDocument.1">
                  <p:embed/>
                </p:oleObj>
              </mc:Choice>
              <mc:Fallback>
                <p:oleObj name="think-cell Folie" r:id="rId5" imgW="344" imgH="345" progId="TCLayout.ActiveDocument.1">
                  <p:embed/>
                  <p:pic>
                    <p:nvPicPr>
                      <p:cNvPr id="13" name="Objekt 12" hidden="1"/>
                      <p:cNvPicPr/>
                      <p:nvPr/>
                    </p:nvPicPr>
                    <p:blipFill>
                      <a:blip r:embed="rId6"/>
                      <a:stretch>
                        <a:fillRect/>
                      </a:stretch>
                    </p:blipFill>
                    <p:spPr>
                      <a:xfrm>
                        <a:off x="2118" y="1588"/>
                        <a:ext cx="2117" cy="1588"/>
                      </a:xfrm>
                      <a:prstGeom prst="rect">
                        <a:avLst/>
                      </a:prstGeom>
                    </p:spPr>
                  </p:pic>
                </p:oleObj>
              </mc:Fallback>
            </mc:AlternateContent>
          </a:graphicData>
        </a:graphic>
      </p:graphicFrame>
      <p:sp>
        <p:nvSpPr>
          <p:cNvPr id="12" name="Rechteck 11" hidden="1"/>
          <p:cNvSpPr/>
          <p:nvPr userDrawn="1">
            <p:custDataLst>
              <p:tags r:id="rId3"/>
            </p:custDataLst>
          </p:nvPr>
        </p:nvSpPr>
        <p:spPr>
          <a:xfrm>
            <a:off x="0" y="0"/>
            <a:ext cx="211667"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l" eaLnBrk="1">
              <a:lnSpc>
                <a:spcPts val="2970"/>
              </a:lnSpc>
              <a:spcBef>
                <a:spcPct val="0"/>
              </a:spcBef>
              <a:spcAft>
                <a:spcPct val="0"/>
              </a:spcAft>
            </a:pPr>
            <a:endParaRPr lang="de-DE" sz="2700" b="0" i="0" baseline="0">
              <a:latin typeface="Arial" panose="020B0604020202020204" pitchFamily="34" charset="0"/>
              <a:ea typeface="+mj-ea"/>
              <a:cs typeface="+mj-cs"/>
              <a:sym typeface="Arial" panose="020B0604020202020204" pitchFamily="34" charset="0"/>
            </a:endParaRPr>
          </a:p>
        </p:txBody>
      </p:sp>
      <p:sp>
        <p:nvSpPr>
          <p:cNvPr id="2" name="Titel 1"/>
          <p:cNvSpPr>
            <a:spLocks noGrp="1"/>
          </p:cNvSpPr>
          <p:nvPr>
            <p:ph type="title"/>
          </p:nvPr>
        </p:nvSpPr>
        <p:spPr bwMode="gray"/>
        <p:txBody>
          <a:bodyPr vert="horz"/>
          <a:lstStyle/>
          <a:p>
            <a:r>
              <a:rPr lang="de-DE"/>
              <a:t>Mastertitelformat bearbeiten</a:t>
            </a:r>
          </a:p>
        </p:txBody>
      </p:sp>
      <p:sp>
        <p:nvSpPr>
          <p:cNvPr id="4" name="Fußzeilenplatzhalter 3"/>
          <p:cNvSpPr>
            <a:spLocks noGrp="1"/>
          </p:cNvSpPr>
          <p:nvPr>
            <p:ph type="ftr" sz="quarter" idx="11"/>
          </p:nvPr>
        </p:nvSpPr>
        <p:spPr bwMode="gray"/>
        <p:txBody>
          <a:bodyPr/>
          <a:lstStyle/>
          <a:p>
            <a:r>
              <a:rPr lang="de-DE"/>
              <a:t>Informationen zur Firmenkundenkampagne I Stand: 15.08.2022</a:t>
            </a:r>
          </a:p>
        </p:txBody>
      </p:sp>
      <p:sp>
        <p:nvSpPr>
          <p:cNvPr id="5" name="Foliennummernplatzhalter 4"/>
          <p:cNvSpPr>
            <a:spLocks noGrp="1"/>
          </p:cNvSpPr>
          <p:nvPr>
            <p:ph type="sldNum" sz="quarter" idx="12"/>
          </p:nvPr>
        </p:nvSpPr>
        <p:spPr bwMode="gray"/>
        <p:txBody>
          <a:bodyPr/>
          <a:lstStyle/>
          <a:p>
            <a:fld id="{7EC6429F-8EBA-4254-B9C8-295228AFE7F1}" type="slidenum">
              <a:rPr lang="de-DE" smtClean="0"/>
              <a:pPr/>
              <a:t>‹Nr.›</a:t>
            </a:fld>
            <a:endParaRPr lang="de-DE"/>
          </a:p>
        </p:txBody>
      </p:sp>
      <p:sp>
        <p:nvSpPr>
          <p:cNvPr id="7" name="Diagrammplatzhalter 6"/>
          <p:cNvSpPr>
            <a:spLocks noGrp="1"/>
          </p:cNvSpPr>
          <p:nvPr>
            <p:ph type="chart" sz="quarter" idx="13"/>
          </p:nvPr>
        </p:nvSpPr>
        <p:spPr bwMode="gray">
          <a:xfrm>
            <a:off x="335360" y="1881174"/>
            <a:ext cx="5580000" cy="4104000"/>
          </a:xfrm>
        </p:spPr>
        <p:txBody>
          <a:bodyPr/>
          <a:lstStyle>
            <a:lvl1pPr>
              <a:spcBef>
                <a:spcPts val="0"/>
              </a:spcBef>
              <a:defRPr b="0"/>
            </a:lvl1pPr>
          </a:lstStyle>
          <a:p>
            <a:r>
              <a:rPr lang="de-DE"/>
              <a:t>Diagramm durch Klicken auf Symbol hinzufügen</a:t>
            </a:r>
          </a:p>
        </p:txBody>
      </p:sp>
      <p:sp>
        <p:nvSpPr>
          <p:cNvPr id="9" name="Textplatzhalter 8"/>
          <p:cNvSpPr>
            <a:spLocks noGrp="1"/>
          </p:cNvSpPr>
          <p:nvPr>
            <p:ph type="body" sz="quarter" idx="14" hasCustomPrompt="1"/>
          </p:nvPr>
        </p:nvSpPr>
        <p:spPr bwMode="gray">
          <a:xfrm>
            <a:off x="335360" y="1268761"/>
            <a:ext cx="5580000" cy="256096"/>
          </a:xfrm>
        </p:spPr>
        <p:txBody>
          <a:bodyPr wrap="square">
            <a:spAutoFit/>
          </a:bodyPr>
          <a:lstStyle>
            <a:lvl1pPr algn="l">
              <a:spcBef>
                <a:spcPts val="0"/>
              </a:spcBef>
              <a:defRPr b="1"/>
            </a:lvl1pPr>
            <a:lvl2pPr marL="0" indent="0" algn="ctr">
              <a:buNone/>
              <a:defRPr/>
            </a:lvl2pPr>
          </a:lstStyle>
          <a:p>
            <a:pPr lvl="0"/>
            <a:r>
              <a:rPr lang="de-DE"/>
              <a:t>Platzhalter für den Diagrammtitel</a:t>
            </a:r>
          </a:p>
        </p:txBody>
      </p:sp>
      <p:sp>
        <p:nvSpPr>
          <p:cNvPr id="11" name="Textplatzhalter 10"/>
          <p:cNvSpPr>
            <a:spLocks noGrp="1"/>
          </p:cNvSpPr>
          <p:nvPr>
            <p:ph type="body" sz="quarter" idx="15" hasCustomPrompt="1"/>
          </p:nvPr>
        </p:nvSpPr>
        <p:spPr bwMode="gray">
          <a:xfrm>
            <a:off x="335360" y="6060244"/>
            <a:ext cx="5580000" cy="141064"/>
          </a:xfrm>
        </p:spPr>
        <p:txBody>
          <a:bodyPr anchor="b">
            <a:noAutofit/>
          </a:bodyPr>
          <a:lstStyle>
            <a:lvl1pPr algn="r">
              <a:lnSpc>
                <a:spcPts val="1080"/>
              </a:lnSpc>
              <a:spcBef>
                <a:spcPts val="0"/>
              </a:spcBef>
              <a:defRPr sz="900" b="0">
                <a:solidFill>
                  <a:schemeClr val="accent1"/>
                </a:solidFill>
              </a:defRPr>
            </a:lvl1pPr>
            <a:lvl2pPr>
              <a:lnSpc>
                <a:spcPts val="1080"/>
              </a:lnSpc>
              <a:defRPr sz="900">
                <a:solidFill>
                  <a:schemeClr val="accent1"/>
                </a:solidFill>
              </a:defRPr>
            </a:lvl2pPr>
            <a:lvl3pPr>
              <a:lnSpc>
                <a:spcPts val="1080"/>
              </a:lnSpc>
              <a:defRPr sz="900">
                <a:solidFill>
                  <a:schemeClr val="accent1"/>
                </a:solidFill>
              </a:defRPr>
            </a:lvl3pPr>
            <a:lvl4pPr>
              <a:lnSpc>
                <a:spcPts val="1080"/>
              </a:lnSpc>
              <a:defRPr sz="900">
                <a:solidFill>
                  <a:schemeClr val="accent1"/>
                </a:solidFill>
              </a:defRPr>
            </a:lvl4pPr>
            <a:lvl5pPr>
              <a:lnSpc>
                <a:spcPts val="1080"/>
              </a:lnSpc>
              <a:defRPr sz="900">
                <a:solidFill>
                  <a:schemeClr val="accent1"/>
                </a:solidFill>
              </a:defRPr>
            </a:lvl5pPr>
          </a:lstStyle>
          <a:p>
            <a:pPr lvl="0"/>
            <a:r>
              <a:rPr lang="de-DE"/>
              <a:t>Platzhalter für eine Quellenangabe</a:t>
            </a:r>
          </a:p>
        </p:txBody>
      </p:sp>
      <p:sp>
        <p:nvSpPr>
          <p:cNvPr id="14" name="Textplatzhalter 8"/>
          <p:cNvSpPr>
            <a:spLocks noGrp="1"/>
          </p:cNvSpPr>
          <p:nvPr>
            <p:ph type="body" sz="quarter" idx="16" hasCustomPrompt="1"/>
          </p:nvPr>
        </p:nvSpPr>
        <p:spPr bwMode="gray">
          <a:xfrm>
            <a:off x="335360" y="1557139"/>
            <a:ext cx="5580000" cy="256096"/>
          </a:xfrm>
        </p:spPr>
        <p:txBody>
          <a:bodyPr wrap="square">
            <a:spAutoFit/>
          </a:bodyPr>
          <a:lstStyle>
            <a:lvl1pPr algn="l">
              <a:spcBef>
                <a:spcPts val="0"/>
              </a:spcBef>
              <a:defRPr b="0"/>
            </a:lvl1pPr>
            <a:lvl2pPr marL="0" indent="0" algn="ctr">
              <a:buNone/>
              <a:defRPr/>
            </a:lvl2pPr>
          </a:lstStyle>
          <a:p>
            <a:pPr lvl="0"/>
            <a:r>
              <a:rPr lang="de-DE"/>
              <a:t>Platzhalter für die Werteinheit</a:t>
            </a:r>
          </a:p>
        </p:txBody>
      </p:sp>
      <p:sp>
        <p:nvSpPr>
          <p:cNvPr id="8" name="Textplatzhalter 7"/>
          <p:cNvSpPr>
            <a:spLocks noGrp="1"/>
          </p:cNvSpPr>
          <p:nvPr>
            <p:ph type="body" sz="quarter" idx="17"/>
          </p:nvPr>
        </p:nvSpPr>
        <p:spPr bwMode="gray">
          <a:xfrm>
            <a:off x="6276020" y="1268760"/>
            <a:ext cx="5580000" cy="4932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532019425"/>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Text und Diagramm">
    <p:spTree>
      <p:nvGrpSpPr>
        <p:cNvPr id="1" name=""/>
        <p:cNvGrpSpPr/>
        <p:nvPr/>
      </p:nvGrpSpPr>
      <p:grpSpPr>
        <a:xfrm>
          <a:off x="0" y="0"/>
          <a:ext cx="0" cy="0"/>
          <a:chOff x="0" y="0"/>
          <a:chExt cx="0" cy="0"/>
        </a:xfrm>
      </p:grpSpPr>
      <p:graphicFrame>
        <p:nvGraphicFramePr>
          <p:cNvPr id="13" name="Objekt 12" hidden="1"/>
          <p:cNvGraphicFramePr>
            <a:graphicFrameLocks noChangeAspect="1"/>
          </p:cNvGraphicFramePr>
          <p:nvPr userDrawn="1">
            <p:custDataLst>
              <p:tags r:id="rId2"/>
            </p:custDataLst>
            <p:extLst>
              <p:ext uri="{D42A27DB-BD31-4B8C-83A1-F6EECF244321}">
                <p14:modId xmlns:p14="http://schemas.microsoft.com/office/powerpoint/2010/main" val="3050024200"/>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spid="_x0000_s16401" name="think-cell Folie" r:id="rId5" imgW="344" imgH="345" progId="TCLayout.ActiveDocument.1">
                  <p:embed/>
                </p:oleObj>
              </mc:Choice>
              <mc:Fallback>
                <p:oleObj name="think-cell Folie" r:id="rId5" imgW="344" imgH="345" progId="TCLayout.ActiveDocument.1">
                  <p:embed/>
                  <p:pic>
                    <p:nvPicPr>
                      <p:cNvPr id="13" name="Objekt 12" hidden="1"/>
                      <p:cNvPicPr/>
                      <p:nvPr/>
                    </p:nvPicPr>
                    <p:blipFill>
                      <a:blip r:embed="rId6"/>
                      <a:stretch>
                        <a:fillRect/>
                      </a:stretch>
                    </p:blipFill>
                    <p:spPr>
                      <a:xfrm>
                        <a:off x="2118" y="1588"/>
                        <a:ext cx="2117" cy="1588"/>
                      </a:xfrm>
                      <a:prstGeom prst="rect">
                        <a:avLst/>
                      </a:prstGeom>
                    </p:spPr>
                  </p:pic>
                </p:oleObj>
              </mc:Fallback>
            </mc:AlternateContent>
          </a:graphicData>
        </a:graphic>
      </p:graphicFrame>
      <p:sp>
        <p:nvSpPr>
          <p:cNvPr id="12" name="Rechteck 11" hidden="1"/>
          <p:cNvSpPr/>
          <p:nvPr userDrawn="1">
            <p:custDataLst>
              <p:tags r:id="rId3"/>
            </p:custDataLst>
          </p:nvPr>
        </p:nvSpPr>
        <p:spPr>
          <a:xfrm>
            <a:off x="0" y="0"/>
            <a:ext cx="211667"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l" eaLnBrk="1">
              <a:lnSpc>
                <a:spcPts val="2970"/>
              </a:lnSpc>
              <a:spcBef>
                <a:spcPct val="0"/>
              </a:spcBef>
              <a:spcAft>
                <a:spcPct val="0"/>
              </a:spcAft>
            </a:pPr>
            <a:endParaRPr lang="de-DE" sz="2700" b="0" i="0" baseline="0">
              <a:latin typeface="Arial" panose="020B0604020202020204" pitchFamily="34" charset="0"/>
              <a:ea typeface="+mj-ea"/>
              <a:cs typeface="+mj-cs"/>
              <a:sym typeface="Arial" panose="020B0604020202020204" pitchFamily="34" charset="0"/>
            </a:endParaRPr>
          </a:p>
        </p:txBody>
      </p:sp>
      <p:sp>
        <p:nvSpPr>
          <p:cNvPr id="7" name="Diagrammplatzhalter 6"/>
          <p:cNvSpPr>
            <a:spLocks noGrp="1"/>
          </p:cNvSpPr>
          <p:nvPr>
            <p:ph type="chart" sz="quarter" idx="13"/>
          </p:nvPr>
        </p:nvSpPr>
        <p:spPr bwMode="gray">
          <a:xfrm>
            <a:off x="6276020" y="1880827"/>
            <a:ext cx="5580000" cy="4104000"/>
          </a:xfrm>
        </p:spPr>
        <p:txBody>
          <a:bodyPr/>
          <a:lstStyle>
            <a:lvl1pPr>
              <a:spcBef>
                <a:spcPts val="0"/>
              </a:spcBef>
              <a:defRPr b="0"/>
            </a:lvl1pPr>
          </a:lstStyle>
          <a:p>
            <a:r>
              <a:rPr lang="de-DE"/>
              <a:t>Diagramm durch Klicken auf Symbol hinzufügen</a:t>
            </a:r>
          </a:p>
        </p:txBody>
      </p:sp>
      <p:sp>
        <p:nvSpPr>
          <p:cNvPr id="9" name="Textplatzhalter 8"/>
          <p:cNvSpPr>
            <a:spLocks noGrp="1"/>
          </p:cNvSpPr>
          <p:nvPr>
            <p:ph type="body" sz="quarter" idx="14" hasCustomPrompt="1"/>
          </p:nvPr>
        </p:nvSpPr>
        <p:spPr bwMode="gray">
          <a:xfrm>
            <a:off x="6276020" y="1268761"/>
            <a:ext cx="5580000" cy="256096"/>
          </a:xfrm>
        </p:spPr>
        <p:txBody>
          <a:bodyPr wrap="square">
            <a:spAutoFit/>
          </a:bodyPr>
          <a:lstStyle>
            <a:lvl1pPr algn="l">
              <a:spcBef>
                <a:spcPts val="0"/>
              </a:spcBef>
              <a:defRPr b="1"/>
            </a:lvl1pPr>
            <a:lvl2pPr marL="0" indent="0" algn="ctr">
              <a:buNone/>
              <a:defRPr/>
            </a:lvl2pPr>
          </a:lstStyle>
          <a:p>
            <a:pPr lvl="0"/>
            <a:r>
              <a:rPr lang="de-DE"/>
              <a:t>Platzhalter für den Diagrammtitel</a:t>
            </a:r>
          </a:p>
        </p:txBody>
      </p:sp>
      <p:sp>
        <p:nvSpPr>
          <p:cNvPr id="11" name="Textplatzhalter 10"/>
          <p:cNvSpPr>
            <a:spLocks noGrp="1"/>
          </p:cNvSpPr>
          <p:nvPr>
            <p:ph type="body" sz="quarter" idx="15" hasCustomPrompt="1"/>
          </p:nvPr>
        </p:nvSpPr>
        <p:spPr bwMode="gray">
          <a:xfrm>
            <a:off x="6276020" y="6060244"/>
            <a:ext cx="5580000" cy="141064"/>
          </a:xfrm>
        </p:spPr>
        <p:txBody>
          <a:bodyPr anchor="b">
            <a:noAutofit/>
          </a:bodyPr>
          <a:lstStyle>
            <a:lvl1pPr algn="r">
              <a:lnSpc>
                <a:spcPts val="1080"/>
              </a:lnSpc>
              <a:spcBef>
                <a:spcPts val="0"/>
              </a:spcBef>
              <a:defRPr sz="900" b="0">
                <a:solidFill>
                  <a:schemeClr val="accent1"/>
                </a:solidFill>
              </a:defRPr>
            </a:lvl1pPr>
            <a:lvl2pPr>
              <a:lnSpc>
                <a:spcPts val="1080"/>
              </a:lnSpc>
              <a:defRPr sz="900">
                <a:solidFill>
                  <a:schemeClr val="accent1"/>
                </a:solidFill>
              </a:defRPr>
            </a:lvl2pPr>
            <a:lvl3pPr>
              <a:lnSpc>
                <a:spcPts val="1080"/>
              </a:lnSpc>
              <a:defRPr sz="900">
                <a:solidFill>
                  <a:schemeClr val="accent1"/>
                </a:solidFill>
              </a:defRPr>
            </a:lvl3pPr>
            <a:lvl4pPr>
              <a:lnSpc>
                <a:spcPts val="1080"/>
              </a:lnSpc>
              <a:defRPr sz="900">
                <a:solidFill>
                  <a:schemeClr val="accent1"/>
                </a:solidFill>
              </a:defRPr>
            </a:lvl4pPr>
            <a:lvl5pPr>
              <a:lnSpc>
                <a:spcPts val="1080"/>
              </a:lnSpc>
              <a:defRPr sz="900">
                <a:solidFill>
                  <a:schemeClr val="accent1"/>
                </a:solidFill>
              </a:defRPr>
            </a:lvl5pPr>
          </a:lstStyle>
          <a:p>
            <a:pPr lvl="0"/>
            <a:r>
              <a:rPr lang="de-DE"/>
              <a:t>Platzhalter für eine Quellenangabe</a:t>
            </a:r>
          </a:p>
        </p:txBody>
      </p:sp>
      <p:sp>
        <p:nvSpPr>
          <p:cNvPr id="14" name="Textplatzhalter 8"/>
          <p:cNvSpPr>
            <a:spLocks noGrp="1"/>
          </p:cNvSpPr>
          <p:nvPr>
            <p:ph type="body" sz="quarter" idx="16" hasCustomPrompt="1"/>
          </p:nvPr>
        </p:nvSpPr>
        <p:spPr bwMode="gray">
          <a:xfrm>
            <a:off x="6276020" y="1556792"/>
            <a:ext cx="5580000" cy="256096"/>
          </a:xfrm>
        </p:spPr>
        <p:txBody>
          <a:bodyPr wrap="square">
            <a:spAutoFit/>
          </a:bodyPr>
          <a:lstStyle>
            <a:lvl1pPr algn="l">
              <a:spcBef>
                <a:spcPts val="0"/>
              </a:spcBef>
              <a:defRPr b="0"/>
            </a:lvl1pPr>
            <a:lvl2pPr marL="0" indent="0" algn="ctr">
              <a:buNone/>
              <a:defRPr/>
            </a:lvl2pPr>
          </a:lstStyle>
          <a:p>
            <a:pPr lvl="0"/>
            <a:r>
              <a:rPr lang="de-DE"/>
              <a:t>Platzhalter für die Werteinheit</a:t>
            </a:r>
          </a:p>
        </p:txBody>
      </p:sp>
      <p:sp>
        <p:nvSpPr>
          <p:cNvPr id="8" name="Textplatzhalter 7"/>
          <p:cNvSpPr>
            <a:spLocks noGrp="1"/>
          </p:cNvSpPr>
          <p:nvPr>
            <p:ph type="body" sz="quarter" idx="17"/>
          </p:nvPr>
        </p:nvSpPr>
        <p:spPr bwMode="gray">
          <a:xfrm>
            <a:off x="335360" y="1268760"/>
            <a:ext cx="5580000" cy="4932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3" name="Titel 2"/>
          <p:cNvSpPr>
            <a:spLocks noGrp="1"/>
          </p:cNvSpPr>
          <p:nvPr>
            <p:ph type="title"/>
          </p:nvPr>
        </p:nvSpPr>
        <p:spPr bwMode="gray"/>
        <p:txBody>
          <a:bodyPr/>
          <a:lstStyle/>
          <a:p>
            <a:r>
              <a:rPr lang="de-DE"/>
              <a:t>Mastertitelformat bearbeiten</a:t>
            </a:r>
          </a:p>
        </p:txBody>
      </p:sp>
      <p:sp>
        <p:nvSpPr>
          <p:cNvPr id="6" name="Fußzeilenplatzhalter 5"/>
          <p:cNvSpPr>
            <a:spLocks noGrp="1"/>
          </p:cNvSpPr>
          <p:nvPr>
            <p:ph type="ftr" sz="quarter" idx="18"/>
          </p:nvPr>
        </p:nvSpPr>
        <p:spPr bwMode="gray"/>
        <p:txBody>
          <a:bodyPr/>
          <a:lstStyle/>
          <a:p>
            <a:r>
              <a:rPr lang="de-DE" noProof="0"/>
              <a:t>Informationen zur Firmenkundenkampagne I Stand: 15.08.2022</a:t>
            </a:r>
          </a:p>
        </p:txBody>
      </p:sp>
      <p:sp>
        <p:nvSpPr>
          <p:cNvPr id="10" name="Foliennummernplatzhalter 9"/>
          <p:cNvSpPr>
            <a:spLocks noGrp="1"/>
          </p:cNvSpPr>
          <p:nvPr>
            <p:ph type="sldNum" sz="quarter" idx="19"/>
          </p:nvPr>
        </p:nvSpPr>
        <p:spPr bwMode="gray"/>
        <p:txBody>
          <a:bodyPr/>
          <a:lstStyle/>
          <a:p>
            <a:fld id="{7EC6429F-8EBA-4254-B9C8-295228AFE7F1}" type="slidenum">
              <a:rPr lang="de-DE" noProof="0" smtClean="0"/>
              <a:pPr/>
              <a:t>‹Nr.›</a:t>
            </a:fld>
            <a:endParaRPr lang="de-DE" noProof="0"/>
          </a:p>
        </p:txBody>
      </p:sp>
    </p:spTree>
    <p:extLst>
      <p:ext uri="{BB962C8B-B14F-4D97-AF65-F5344CB8AC3E}">
        <p14:creationId xmlns:p14="http://schemas.microsoft.com/office/powerpoint/2010/main" val="1833094727"/>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und 2 Diagramme">
    <p:spTree>
      <p:nvGrpSpPr>
        <p:cNvPr id="1" name=""/>
        <p:cNvGrpSpPr/>
        <p:nvPr/>
      </p:nvGrpSpPr>
      <p:grpSpPr>
        <a:xfrm>
          <a:off x="0" y="0"/>
          <a:ext cx="0" cy="0"/>
          <a:chOff x="0" y="0"/>
          <a:chExt cx="0" cy="0"/>
        </a:xfrm>
      </p:grpSpPr>
      <p:graphicFrame>
        <p:nvGraphicFramePr>
          <p:cNvPr id="13" name="Objekt 12" hidden="1"/>
          <p:cNvGraphicFramePr>
            <a:graphicFrameLocks noChangeAspect="1"/>
          </p:cNvGraphicFramePr>
          <p:nvPr userDrawn="1">
            <p:custDataLst>
              <p:tags r:id="rId2"/>
            </p:custDataLst>
            <p:extLst>
              <p:ext uri="{D42A27DB-BD31-4B8C-83A1-F6EECF244321}">
                <p14:modId xmlns:p14="http://schemas.microsoft.com/office/powerpoint/2010/main" val="1543265955"/>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spid="_x0000_s17425" name="think-cell Folie" r:id="rId5" imgW="344" imgH="345" progId="TCLayout.ActiveDocument.1">
                  <p:embed/>
                </p:oleObj>
              </mc:Choice>
              <mc:Fallback>
                <p:oleObj name="think-cell Folie" r:id="rId5" imgW="344" imgH="345" progId="TCLayout.ActiveDocument.1">
                  <p:embed/>
                  <p:pic>
                    <p:nvPicPr>
                      <p:cNvPr id="13" name="Objekt 12" hidden="1"/>
                      <p:cNvPicPr/>
                      <p:nvPr/>
                    </p:nvPicPr>
                    <p:blipFill>
                      <a:blip r:embed="rId6"/>
                      <a:stretch>
                        <a:fillRect/>
                      </a:stretch>
                    </p:blipFill>
                    <p:spPr>
                      <a:xfrm>
                        <a:off x="2118" y="1588"/>
                        <a:ext cx="2117" cy="1588"/>
                      </a:xfrm>
                      <a:prstGeom prst="rect">
                        <a:avLst/>
                      </a:prstGeom>
                    </p:spPr>
                  </p:pic>
                </p:oleObj>
              </mc:Fallback>
            </mc:AlternateContent>
          </a:graphicData>
        </a:graphic>
      </p:graphicFrame>
      <p:sp>
        <p:nvSpPr>
          <p:cNvPr id="12" name="Rechteck 11" hidden="1"/>
          <p:cNvSpPr/>
          <p:nvPr userDrawn="1">
            <p:custDataLst>
              <p:tags r:id="rId3"/>
            </p:custDataLst>
          </p:nvPr>
        </p:nvSpPr>
        <p:spPr>
          <a:xfrm>
            <a:off x="0" y="0"/>
            <a:ext cx="211667"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l" eaLnBrk="1">
              <a:lnSpc>
                <a:spcPts val="2970"/>
              </a:lnSpc>
              <a:spcBef>
                <a:spcPct val="0"/>
              </a:spcBef>
              <a:spcAft>
                <a:spcPct val="0"/>
              </a:spcAft>
            </a:pPr>
            <a:endParaRPr lang="de-DE" sz="2700" b="0" i="0" baseline="0">
              <a:latin typeface="Arial" panose="020B0604020202020204" pitchFamily="34" charset="0"/>
              <a:ea typeface="+mj-ea"/>
              <a:cs typeface="+mj-cs"/>
              <a:sym typeface="Arial" panose="020B0604020202020204" pitchFamily="34" charset="0"/>
            </a:endParaRPr>
          </a:p>
        </p:txBody>
      </p:sp>
      <p:sp>
        <p:nvSpPr>
          <p:cNvPr id="7" name="Diagrammplatzhalter 6"/>
          <p:cNvSpPr>
            <a:spLocks noGrp="1"/>
          </p:cNvSpPr>
          <p:nvPr>
            <p:ph type="chart" sz="quarter" idx="13"/>
          </p:nvPr>
        </p:nvSpPr>
        <p:spPr bwMode="gray">
          <a:xfrm>
            <a:off x="6276020" y="1880827"/>
            <a:ext cx="5580000" cy="4104000"/>
          </a:xfrm>
        </p:spPr>
        <p:txBody>
          <a:bodyPr/>
          <a:lstStyle>
            <a:lvl1pPr>
              <a:spcBef>
                <a:spcPts val="0"/>
              </a:spcBef>
              <a:defRPr b="0"/>
            </a:lvl1pPr>
          </a:lstStyle>
          <a:p>
            <a:r>
              <a:rPr lang="de-DE"/>
              <a:t>Diagramm durch Klicken auf Symbol hinzufügen</a:t>
            </a:r>
          </a:p>
        </p:txBody>
      </p:sp>
      <p:sp>
        <p:nvSpPr>
          <p:cNvPr id="9" name="Textplatzhalter 8"/>
          <p:cNvSpPr>
            <a:spLocks noGrp="1"/>
          </p:cNvSpPr>
          <p:nvPr>
            <p:ph type="body" sz="quarter" idx="14" hasCustomPrompt="1"/>
          </p:nvPr>
        </p:nvSpPr>
        <p:spPr bwMode="gray">
          <a:xfrm>
            <a:off x="6276020" y="1268761"/>
            <a:ext cx="5580000" cy="256096"/>
          </a:xfrm>
        </p:spPr>
        <p:txBody>
          <a:bodyPr wrap="square">
            <a:spAutoFit/>
          </a:bodyPr>
          <a:lstStyle>
            <a:lvl1pPr algn="l">
              <a:spcBef>
                <a:spcPts val="0"/>
              </a:spcBef>
              <a:defRPr b="1"/>
            </a:lvl1pPr>
            <a:lvl2pPr marL="0" indent="0" algn="ctr">
              <a:buNone/>
              <a:defRPr/>
            </a:lvl2pPr>
          </a:lstStyle>
          <a:p>
            <a:pPr lvl="0"/>
            <a:r>
              <a:rPr lang="de-DE"/>
              <a:t>Platzhalter für den Diagrammtitel</a:t>
            </a:r>
          </a:p>
        </p:txBody>
      </p:sp>
      <p:sp>
        <p:nvSpPr>
          <p:cNvPr id="11" name="Textplatzhalter 10"/>
          <p:cNvSpPr>
            <a:spLocks noGrp="1"/>
          </p:cNvSpPr>
          <p:nvPr>
            <p:ph type="body" sz="quarter" idx="15" hasCustomPrompt="1"/>
          </p:nvPr>
        </p:nvSpPr>
        <p:spPr bwMode="gray">
          <a:xfrm>
            <a:off x="6276020" y="6060244"/>
            <a:ext cx="5580000" cy="141064"/>
          </a:xfrm>
        </p:spPr>
        <p:txBody>
          <a:bodyPr anchor="b">
            <a:noAutofit/>
          </a:bodyPr>
          <a:lstStyle>
            <a:lvl1pPr algn="r">
              <a:lnSpc>
                <a:spcPts val="1080"/>
              </a:lnSpc>
              <a:spcBef>
                <a:spcPts val="0"/>
              </a:spcBef>
              <a:defRPr sz="900" b="0">
                <a:solidFill>
                  <a:schemeClr val="accent1"/>
                </a:solidFill>
              </a:defRPr>
            </a:lvl1pPr>
            <a:lvl2pPr>
              <a:lnSpc>
                <a:spcPts val="1080"/>
              </a:lnSpc>
              <a:defRPr sz="900">
                <a:solidFill>
                  <a:schemeClr val="accent1"/>
                </a:solidFill>
              </a:defRPr>
            </a:lvl2pPr>
            <a:lvl3pPr>
              <a:lnSpc>
                <a:spcPts val="1080"/>
              </a:lnSpc>
              <a:defRPr sz="900">
                <a:solidFill>
                  <a:schemeClr val="accent1"/>
                </a:solidFill>
              </a:defRPr>
            </a:lvl3pPr>
            <a:lvl4pPr>
              <a:lnSpc>
                <a:spcPts val="1080"/>
              </a:lnSpc>
              <a:defRPr sz="900">
                <a:solidFill>
                  <a:schemeClr val="accent1"/>
                </a:solidFill>
              </a:defRPr>
            </a:lvl4pPr>
            <a:lvl5pPr>
              <a:lnSpc>
                <a:spcPts val="1080"/>
              </a:lnSpc>
              <a:defRPr sz="900">
                <a:solidFill>
                  <a:schemeClr val="accent1"/>
                </a:solidFill>
              </a:defRPr>
            </a:lvl5pPr>
          </a:lstStyle>
          <a:p>
            <a:pPr lvl="0"/>
            <a:r>
              <a:rPr lang="de-DE"/>
              <a:t>Platzhalter für eine Quellenangabe</a:t>
            </a:r>
          </a:p>
        </p:txBody>
      </p:sp>
      <p:sp>
        <p:nvSpPr>
          <p:cNvPr id="14" name="Textplatzhalter 8"/>
          <p:cNvSpPr>
            <a:spLocks noGrp="1"/>
          </p:cNvSpPr>
          <p:nvPr>
            <p:ph type="body" sz="quarter" idx="16" hasCustomPrompt="1"/>
          </p:nvPr>
        </p:nvSpPr>
        <p:spPr bwMode="gray">
          <a:xfrm>
            <a:off x="6276020" y="1556792"/>
            <a:ext cx="5580000" cy="256096"/>
          </a:xfrm>
        </p:spPr>
        <p:txBody>
          <a:bodyPr wrap="square">
            <a:spAutoFit/>
          </a:bodyPr>
          <a:lstStyle>
            <a:lvl1pPr algn="l">
              <a:spcBef>
                <a:spcPts val="0"/>
              </a:spcBef>
              <a:defRPr b="0"/>
            </a:lvl1pPr>
            <a:lvl2pPr marL="0" indent="0" algn="ctr">
              <a:buNone/>
              <a:defRPr/>
            </a:lvl2pPr>
          </a:lstStyle>
          <a:p>
            <a:pPr lvl="0"/>
            <a:r>
              <a:rPr lang="de-DE"/>
              <a:t>Platzhalter für die Werteinheit</a:t>
            </a:r>
          </a:p>
        </p:txBody>
      </p:sp>
      <p:sp>
        <p:nvSpPr>
          <p:cNvPr id="15" name="Diagrammplatzhalter 6"/>
          <p:cNvSpPr>
            <a:spLocks noGrp="1"/>
          </p:cNvSpPr>
          <p:nvPr>
            <p:ph type="chart" sz="quarter" idx="17"/>
          </p:nvPr>
        </p:nvSpPr>
        <p:spPr bwMode="gray">
          <a:xfrm>
            <a:off x="335360" y="1880827"/>
            <a:ext cx="5580000" cy="4104000"/>
          </a:xfrm>
        </p:spPr>
        <p:txBody>
          <a:bodyPr/>
          <a:lstStyle>
            <a:lvl1pPr>
              <a:spcBef>
                <a:spcPts val="0"/>
              </a:spcBef>
              <a:defRPr b="0"/>
            </a:lvl1pPr>
          </a:lstStyle>
          <a:p>
            <a:r>
              <a:rPr lang="de-DE"/>
              <a:t>Diagramm durch Klicken auf Symbol hinzufügen</a:t>
            </a:r>
          </a:p>
        </p:txBody>
      </p:sp>
      <p:sp>
        <p:nvSpPr>
          <p:cNvPr id="16" name="Textplatzhalter 8"/>
          <p:cNvSpPr>
            <a:spLocks noGrp="1"/>
          </p:cNvSpPr>
          <p:nvPr>
            <p:ph type="body" sz="quarter" idx="18" hasCustomPrompt="1"/>
          </p:nvPr>
        </p:nvSpPr>
        <p:spPr bwMode="gray">
          <a:xfrm>
            <a:off x="335360" y="1268761"/>
            <a:ext cx="5580000" cy="256096"/>
          </a:xfrm>
        </p:spPr>
        <p:txBody>
          <a:bodyPr wrap="square">
            <a:spAutoFit/>
          </a:bodyPr>
          <a:lstStyle>
            <a:lvl1pPr algn="l">
              <a:spcBef>
                <a:spcPts val="0"/>
              </a:spcBef>
              <a:defRPr b="1"/>
            </a:lvl1pPr>
            <a:lvl2pPr marL="0" indent="0" algn="ctr">
              <a:buNone/>
              <a:defRPr/>
            </a:lvl2pPr>
          </a:lstStyle>
          <a:p>
            <a:pPr lvl="0"/>
            <a:r>
              <a:rPr lang="de-DE"/>
              <a:t>Platzhalter für den Diagrammtitel</a:t>
            </a:r>
          </a:p>
        </p:txBody>
      </p:sp>
      <p:sp>
        <p:nvSpPr>
          <p:cNvPr id="17" name="Textplatzhalter 8"/>
          <p:cNvSpPr>
            <a:spLocks noGrp="1"/>
          </p:cNvSpPr>
          <p:nvPr>
            <p:ph type="body" sz="quarter" idx="19" hasCustomPrompt="1"/>
          </p:nvPr>
        </p:nvSpPr>
        <p:spPr bwMode="gray">
          <a:xfrm>
            <a:off x="335360" y="1556792"/>
            <a:ext cx="5580000" cy="256480"/>
          </a:xfrm>
        </p:spPr>
        <p:txBody>
          <a:bodyPr wrap="square">
            <a:spAutoFit/>
          </a:bodyPr>
          <a:lstStyle>
            <a:lvl1pPr algn="l">
              <a:spcBef>
                <a:spcPts val="0"/>
              </a:spcBef>
              <a:defRPr b="0" baseline="0"/>
            </a:lvl1pPr>
            <a:lvl2pPr marL="0" indent="0" algn="ctr">
              <a:buNone/>
              <a:defRPr/>
            </a:lvl2pPr>
          </a:lstStyle>
          <a:p>
            <a:pPr lvl="0"/>
            <a:r>
              <a:rPr lang="de-DE"/>
              <a:t>Platzhalter für die Werteinheit</a:t>
            </a:r>
          </a:p>
        </p:txBody>
      </p:sp>
      <p:sp>
        <p:nvSpPr>
          <p:cNvPr id="18" name="Textplatzhalter 10"/>
          <p:cNvSpPr>
            <a:spLocks noGrp="1"/>
          </p:cNvSpPr>
          <p:nvPr>
            <p:ph type="body" sz="quarter" idx="20" hasCustomPrompt="1"/>
          </p:nvPr>
        </p:nvSpPr>
        <p:spPr bwMode="gray">
          <a:xfrm>
            <a:off x="335360" y="6060244"/>
            <a:ext cx="5580000" cy="141064"/>
          </a:xfrm>
        </p:spPr>
        <p:txBody>
          <a:bodyPr anchor="b">
            <a:noAutofit/>
          </a:bodyPr>
          <a:lstStyle>
            <a:lvl1pPr algn="r">
              <a:lnSpc>
                <a:spcPts val="1080"/>
              </a:lnSpc>
              <a:spcBef>
                <a:spcPts val="0"/>
              </a:spcBef>
              <a:defRPr sz="900" b="0">
                <a:solidFill>
                  <a:schemeClr val="accent1"/>
                </a:solidFill>
              </a:defRPr>
            </a:lvl1pPr>
            <a:lvl2pPr>
              <a:lnSpc>
                <a:spcPts val="1080"/>
              </a:lnSpc>
              <a:defRPr sz="900">
                <a:solidFill>
                  <a:schemeClr val="accent1"/>
                </a:solidFill>
              </a:defRPr>
            </a:lvl2pPr>
            <a:lvl3pPr>
              <a:lnSpc>
                <a:spcPts val="1080"/>
              </a:lnSpc>
              <a:defRPr sz="900">
                <a:solidFill>
                  <a:schemeClr val="accent1"/>
                </a:solidFill>
              </a:defRPr>
            </a:lvl3pPr>
            <a:lvl4pPr>
              <a:lnSpc>
                <a:spcPts val="1080"/>
              </a:lnSpc>
              <a:defRPr sz="900">
                <a:solidFill>
                  <a:schemeClr val="accent1"/>
                </a:solidFill>
              </a:defRPr>
            </a:lvl4pPr>
            <a:lvl5pPr>
              <a:lnSpc>
                <a:spcPts val="1080"/>
              </a:lnSpc>
              <a:defRPr sz="900">
                <a:solidFill>
                  <a:schemeClr val="accent1"/>
                </a:solidFill>
              </a:defRPr>
            </a:lvl5pPr>
          </a:lstStyle>
          <a:p>
            <a:pPr lvl="0"/>
            <a:r>
              <a:rPr lang="de-DE"/>
              <a:t>Platzhalter für eine Quellenangabe</a:t>
            </a:r>
          </a:p>
        </p:txBody>
      </p:sp>
      <p:sp>
        <p:nvSpPr>
          <p:cNvPr id="3" name="Titel 2"/>
          <p:cNvSpPr>
            <a:spLocks noGrp="1"/>
          </p:cNvSpPr>
          <p:nvPr>
            <p:ph type="title"/>
          </p:nvPr>
        </p:nvSpPr>
        <p:spPr bwMode="gray"/>
        <p:txBody>
          <a:bodyPr/>
          <a:lstStyle/>
          <a:p>
            <a:r>
              <a:rPr lang="de-DE"/>
              <a:t>Mastertitelformat bearbeiten</a:t>
            </a:r>
          </a:p>
        </p:txBody>
      </p:sp>
      <p:sp>
        <p:nvSpPr>
          <p:cNvPr id="6" name="Fußzeilenplatzhalter 5"/>
          <p:cNvSpPr>
            <a:spLocks noGrp="1"/>
          </p:cNvSpPr>
          <p:nvPr>
            <p:ph type="ftr" sz="quarter" idx="21"/>
          </p:nvPr>
        </p:nvSpPr>
        <p:spPr bwMode="gray"/>
        <p:txBody>
          <a:bodyPr/>
          <a:lstStyle/>
          <a:p>
            <a:r>
              <a:rPr lang="de-DE" noProof="0"/>
              <a:t>Informationen zur Firmenkundenkampagne I Stand: 15.08.2022</a:t>
            </a:r>
          </a:p>
        </p:txBody>
      </p:sp>
      <p:sp>
        <p:nvSpPr>
          <p:cNvPr id="8" name="Foliennummernplatzhalter 7"/>
          <p:cNvSpPr>
            <a:spLocks noGrp="1"/>
          </p:cNvSpPr>
          <p:nvPr>
            <p:ph type="sldNum" sz="quarter" idx="22"/>
          </p:nvPr>
        </p:nvSpPr>
        <p:spPr bwMode="gray"/>
        <p:txBody>
          <a:bodyPr/>
          <a:lstStyle/>
          <a:p>
            <a:fld id="{7EC6429F-8EBA-4254-B9C8-295228AFE7F1}" type="slidenum">
              <a:rPr lang="de-DE" noProof="0" smtClean="0"/>
              <a:pPr/>
              <a:t>‹Nr.›</a:t>
            </a:fld>
            <a:endParaRPr lang="de-DE" noProof="0"/>
          </a:p>
        </p:txBody>
      </p:sp>
    </p:spTree>
    <p:extLst>
      <p:ext uri="{BB962C8B-B14F-4D97-AF65-F5344CB8AC3E}">
        <p14:creationId xmlns:p14="http://schemas.microsoft.com/office/powerpoint/2010/main" val="2499231761"/>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Zitat">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userDrawn="1">
            <p:custDataLst>
              <p:tags r:id="rId2"/>
            </p:custDataLst>
            <p:extLst>
              <p:ext uri="{D42A27DB-BD31-4B8C-83A1-F6EECF244321}">
                <p14:modId xmlns:p14="http://schemas.microsoft.com/office/powerpoint/2010/main" val="534357632"/>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spid="_x0000_s18449" name="think-cell Folie" r:id="rId5" imgW="344" imgH="345" progId="TCLayout.ActiveDocument.1">
                  <p:embed/>
                </p:oleObj>
              </mc:Choice>
              <mc:Fallback>
                <p:oleObj name="think-cell Folie" r:id="rId5" imgW="344" imgH="345" progId="TCLayout.ActiveDocument.1">
                  <p:embed/>
                  <p:pic>
                    <p:nvPicPr>
                      <p:cNvPr id="8" name="Objekt 7" hidden="1"/>
                      <p:cNvPicPr/>
                      <p:nvPr/>
                    </p:nvPicPr>
                    <p:blipFill>
                      <a:blip r:embed="rId6"/>
                      <a:stretch>
                        <a:fillRect/>
                      </a:stretch>
                    </p:blipFill>
                    <p:spPr>
                      <a:xfrm>
                        <a:off x="2118" y="1588"/>
                        <a:ext cx="2117" cy="1588"/>
                      </a:xfrm>
                      <a:prstGeom prst="rect">
                        <a:avLst/>
                      </a:prstGeom>
                    </p:spPr>
                  </p:pic>
                </p:oleObj>
              </mc:Fallback>
            </mc:AlternateContent>
          </a:graphicData>
        </a:graphic>
      </p:graphicFrame>
      <p:sp>
        <p:nvSpPr>
          <p:cNvPr id="24" name="Rectangle 23">
            <a:extLst>
              <a:ext uri="{FF2B5EF4-FFF2-40B4-BE49-F238E27FC236}">
                <a16:creationId xmlns:a16="http://schemas.microsoft.com/office/drawing/2014/main" id="{495A4995-3C23-4A49-9149-A98D6EFB3E56}"/>
              </a:ext>
            </a:extLst>
          </p:cNvPr>
          <p:cNvSpPr/>
          <p:nvPr userDrawn="1"/>
        </p:nvSpPr>
        <p:spPr bwMode="gray">
          <a:xfrm>
            <a:off x="655687" y="0"/>
            <a:ext cx="11536313" cy="6200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27600" tIns="72000" rIns="72000" bIns="234000" numCol="1" spcCol="0" rtlCol="0" fromWordArt="0" anchor="b" anchorCtr="0" forceAA="0" compatLnSpc="1">
            <a:prstTxWarp prst="textNoShape">
              <a:avLst/>
            </a:prstTxWarp>
            <a:noAutofit/>
          </a:bodyPr>
          <a:lstStyle/>
          <a:p>
            <a:endParaRPr lang="de-DE" sz="3200" b="1">
              <a:solidFill>
                <a:schemeClr val="bg1"/>
              </a:solidFill>
              <a:latin typeface="+mj-lt"/>
            </a:endParaRPr>
          </a:p>
        </p:txBody>
      </p:sp>
      <p:sp>
        <p:nvSpPr>
          <p:cNvPr id="25" name="Rectangle 24">
            <a:extLst>
              <a:ext uri="{FF2B5EF4-FFF2-40B4-BE49-F238E27FC236}">
                <a16:creationId xmlns:a16="http://schemas.microsoft.com/office/drawing/2014/main" id="{DD282999-718C-4ED2-AA71-33F9AB043E3F}"/>
              </a:ext>
            </a:extLst>
          </p:cNvPr>
          <p:cNvSpPr/>
          <p:nvPr userDrawn="1"/>
        </p:nvSpPr>
        <p:spPr bwMode="gray">
          <a:xfrm>
            <a:off x="10384800" y="6200775"/>
            <a:ext cx="1807200" cy="6572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234000" indent="-234000" algn="l">
              <a:lnSpc>
                <a:spcPct val="104000"/>
              </a:lnSpc>
              <a:spcBef>
                <a:spcPts val="600"/>
              </a:spcBef>
              <a:buFont typeface="Wingdings" panose="05000000000000000000" pitchFamily="2" charset="2"/>
              <a:buChar char="§"/>
            </a:pPr>
            <a:endParaRPr lang="en-US" sz="1600"/>
          </a:p>
        </p:txBody>
      </p:sp>
      <p:sp>
        <p:nvSpPr>
          <p:cNvPr id="26" name="Rectangle 25">
            <a:extLst>
              <a:ext uri="{FF2B5EF4-FFF2-40B4-BE49-F238E27FC236}">
                <a16:creationId xmlns:a16="http://schemas.microsoft.com/office/drawing/2014/main" id="{B7C7D11C-59ED-4409-8F19-51A39F85339E}"/>
              </a:ext>
            </a:extLst>
          </p:cNvPr>
          <p:cNvSpPr/>
          <p:nvPr userDrawn="1"/>
        </p:nvSpPr>
        <p:spPr bwMode="gray">
          <a:xfrm>
            <a:off x="0" y="0"/>
            <a:ext cx="658800" cy="51982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234000" indent="-234000" algn="l">
              <a:lnSpc>
                <a:spcPct val="104000"/>
              </a:lnSpc>
              <a:spcBef>
                <a:spcPts val="600"/>
              </a:spcBef>
              <a:buFont typeface="Wingdings" panose="05000000000000000000" pitchFamily="2" charset="2"/>
              <a:buChar char="§"/>
            </a:pPr>
            <a:endParaRPr lang="en-US" sz="1600"/>
          </a:p>
        </p:txBody>
      </p:sp>
      <p:sp>
        <p:nvSpPr>
          <p:cNvPr id="7" name="Rechteck 6" hidden="1"/>
          <p:cNvSpPr/>
          <p:nvPr userDrawn="1">
            <p:custDataLst>
              <p:tags r:id="rId3"/>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4000"/>
              </a:lnSpc>
              <a:spcBef>
                <a:spcPct val="0"/>
              </a:spcBef>
              <a:spcAft>
                <a:spcPct val="0"/>
              </a:spcAft>
            </a:pPr>
            <a:endParaRPr lang="de-DE" sz="3200" b="0" i="1" baseline="0">
              <a:latin typeface="Arial" panose="020B0604020202020204" pitchFamily="34" charset="0"/>
              <a:ea typeface="+mj-ea"/>
              <a:cs typeface="+mj-cs"/>
              <a:sym typeface="Arial" panose="020B0604020202020204" pitchFamily="34" charset="0"/>
            </a:endParaRPr>
          </a:p>
        </p:txBody>
      </p:sp>
      <p:sp>
        <p:nvSpPr>
          <p:cNvPr id="9" name="Titel 8"/>
          <p:cNvSpPr>
            <a:spLocks noGrp="1"/>
          </p:cNvSpPr>
          <p:nvPr>
            <p:ph type="title" hasCustomPrompt="1"/>
          </p:nvPr>
        </p:nvSpPr>
        <p:spPr bwMode="gray">
          <a:xfrm>
            <a:off x="2316380" y="3055835"/>
            <a:ext cx="7200000" cy="492443"/>
          </a:xfrm>
        </p:spPr>
        <p:txBody>
          <a:bodyPr vert="horz" wrap="square" anchor="b">
            <a:spAutoFit/>
          </a:bodyPr>
          <a:lstStyle>
            <a:lvl1pPr algn="l">
              <a:lnSpc>
                <a:spcPct val="100000"/>
              </a:lnSpc>
              <a:defRPr sz="3200" i="0" baseline="0">
                <a:solidFill>
                  <a:schemeClr val="bg1"/>
                </a:solidFill>
              </a:defRPr>
            </a:lvl1pPr>
          </a:lstStyle>
          <a:p>
            <a:r>
              <a:rPr lang="de-DE"/>
              <a:t>„Platzhalter für ein Zitat“</a:t>
            </a:r>
          </a:p>
        </p:txBody>
      </p:sp>
      <p:sp>
        <p:nvSpPr>
          <p:cNvPr id="42" name="Textplatzhalter 10"/>
          <p:cNvSpPr>
            <a:spLocks noGrp="1"/>
          </p:cNvSpPr>
          <p:nvPr>
            <p:ph type="body" sz="quarter" idx="13" hasCustomPrompt="1"/>
          </p:nvPr>
        </p:nvSpPr>
        <p:spPr bwMode="gray">
          <a:xfrm>
            <a:off x="2316380" y="3849896"/>
            <a:ext cx="7200000" cy="179152"/>
          </a:xfrm>
        </p:spPr>
        <p:txBody>
          <a:bodyPr>
            <a:spAutoFit/>
          </a:bodyPr>
          <a:lstStyle>
            <a:lvl1pPr algn="l">
              <a:lnSpc>
                <a:spcPct val="104000"/>
              </a:lnSpc>
              <a:defRPr sz="1200" b="0" i="1">
                <a:solidFill>
                  <a:schemeClr val="bg1"/>
                </a:solidFill>
              </a:defRPr>
            </a:lvl1pPr>
            <a:lvl2pPr>
              <a:lnSpc>
                <a:spcPts val="1700"/>
              </a:lnSpc>
              <a:defRPr sz="1400" b="1"/>
            </a:lvl2pPr>
            <a:lvl3pPr>
              <a:lnSpc>
                <a:spcPts val="1700"/>
              </a:lnSpc>
              <a:defRPr sz="1400" b="1"/>
            </a:lvl3pPr>
            <a:lvl4pPr>
              <a:lnSpc>
                <a:spcPts val="1700"/>
              </a:lnSpc>
              <a:defRPr sz="1400" b="1"/>
            </a:lvl4pPr>
            <a:lvl5pPr>
              <a:lnSpc>
                <a:spcPts val="1700"/>
              </a:lnSpc>
              <a:defRPr sz="1400" b="1"/>
            </a:lvl5pPr>
          </a:lstStyle>
          <a:p>
            <a:pPr lvl="0"/>
            <a:r>
              <a:rPr lang="de-DE"/>
              <a:t>Vorname Nachname des Autors oder Quelle</a:t>
            </a:r>
          </a:p>
        </p:txBody>
      </p:sp>
      <p:sp>
        <p:nvSpPr>
          <p:cNvPr id="15" name="Rechteck 53">
            <a:extLst>
              <a:ext uri="{FF2B5EF4-FFF2-40B4-BE49-F238E27FC236}">
                <a16:creationId xmlns:a16="http://schemas.microsoft.com/office/drawing/2014/main" id="{957A37C5-69DB-4F75-BB2B-0C597739591F}"/>
              </a:ext>
            </a:extLst>
          </p:cNvPr>
          <p:cNvSpPr/>
          <p:nvPr userDrawn="1"/>
        </p:nvSpPr>
        <p:spPr bwMode="gray">
          <a:xfrm>
            <a:off x="10384800" y="285613"/>
            <a:ext cx="1807200" cy="98280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6" name="Group 15">
            <a:extLst>
              <a:ext uri="{FF2B5EF4-FFF2-40B4-BE49-F238E27FC236}">
                <a16:creationId xmlns:a16="http://schemas.microsoft.com/office/drawing/2014/main" id="{1D7E0439-F3C7-4730-95AF-7D4B68A7785F}"/>
              </a:ext>
            </a:extLst>
          </p:cNvPr>
          <p:cNvGrpSpPr/>
          <p:nvPr userDrawn="1"/>
        </p:nvGrpSpPr>
        <p:grpSpPr bwMode="gray">
          <a:xfrm>
            <a:off x="10712400" y="612707"/>
            <a:ext cx="823913" cy="328613"/>
            <a:chOff x="9207511" y="2267609"/>
            <a:chExt cx="823913" cy="328613"/>
          </a:xfrm>
        </p:grpSpPr>
        <p:sp>
          <p:nvSpPr>
            <p:cNvPr id="18" name="Freeform 11">
              <a:extLst>
                <a:ext uri="{FF2B5EF4-FFF2-40B4-BE49-F238E27FC236}">
                  <a16:creationId xmlns:a16="http://schemas.microsoft.com/office/drawing/2014/main" id="{D7FD7C9B-38A2-41E9-AFDA-9B6C1AA3F5ED}"/>
                </a:ext>
              </a:extLst>
            </p:cNvPr>
            <p:cNvSpPr>
              <a:spLocks noEditPoints="1"/>
            </p:cNvSpPr>
            <p:nvPr userDrawn="1"/>
          </p:nvSpPr>
          <p:spPr bwMode="gray">
            <a:xfrm>
              <a:off x="9576102" y="2267609"/>
              <a:ext cx="321615" cy="328613"/>
            </a:xfrm>
            <a:custGeom>
              <a:avLst/>
              <a:gdLst>
                <a:gd name="T0" fmla="*/ 0 w 101"/>
                <a:gd name="T1" fmla="*/ 103 h 103"/>
                <a:gd name="T2" fmla="*/ 38 w 101"/>
                <a:gd name="T3" fmla="*/ 103 h 103"/>
                <a:gd name="T4" fmla="*/ 101 w 101"/>
                <a:gd name="T5" fmla="*/ 51 h 103"/>
                <a:gd name="T6" fmla="*/ 101 w 101"/>
                <a:gd name="T7" fmla="*/ 51 h 103"/>
                <a:gd name="T8" fmla="*/ 39 w 101"/>
                <a:gd name="T9" fmla="*/ 0 h 103"/>
                <a:gd name="T10" fmla="*/ 0 w 101"/>
                <a:gd name="T11" fmla="*/ 0 h 103"/>
                <a:gd name="T12" fmla="*/ 0 w 101"/>
                <a:gd name="T13" fmla="*/ 103 h 103"/>
                <a:gd name="T14" fmla="*/ 35 w 101"/>
                <a:gd name="T15" fmla="*/ 75 h 103"/>
                <a:gd name="T16" fmla="*/ 35 w 101"/>
                <a:gd name="T17" fmla="*/ 29 h 103"/>
                <a:gd name="T18" fmla="*/ 40 w 101"/>
                <a:gd name="T19" fmla="*/ 29 h 103"/>
                <a:gd name="T20" fmla="*/ 66 w 101"/>
                <a:gd name="T21" fmla="*/ 52 h 103"/>
                <a:gd name="T22" fmla="*/ 66 w 101"/>
                <a:gd name="T23" fmla="*/ 52 h 103"/>
                <a:gd name="T24" fmla="*/ 40 w 101"/>
                <a:gd name="T25" fmla="*/ 75 h 103"/>
                <a:gd name="T26" fmla="*/ 35 w 101"/>
                <a:gd name="T27" fmla="*/ 7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 h="103">
                  <a:moveTo>
                    <a:pt x="0" y="103"/>
                  </a:moveTo>
                  <a:cubicBezTo>
                    <a:pt x="38" y="103"/>
                    <a:pt x="38" y="103"/>
                    <a:pt x="38" y="103"/>
                  </a:cubicBezTo>
                  <a:cubicBezTo>
                    <a:pt x="80" y="103"/>
                    <a:pt x="101" y="81"/>
                    <a:pt x="101" y="51"/>
                  </a:cubicBezTo>
                  <a:cubicBezTo>
                    <a:pt x="101" y="51"/>
                    <a:pt x="101" y="51"/>
                    <a:pt x="101" y="51"/>
                  </a:cubicBezTo>
                  <a:cubicBezTo>
                    <a:pt x="101" y="21"/>
                    <a:pt x="80" y="0"/>
                    <a:pt x="39" y="0"/>
                  </a:cubicBezTo>
                  <a:cubicBezTo>
                    <a:pt x="0" y="0"/>
                    <a:pt x="0" y="0"/>
                    <a:pt x="0" y="0"/>
                  </a:cubicBezTo>
                  <a:lnTo>
                    <a:pt x="0" y="103"/>
                  </a:lnTo>
                  <a:close/>
                  <a:moveTo>
                    <a:pt x="35" y="75"/>
                  </a:moveTo>
                  <a:cubicBezTo>
                    <a:pt x="35" y="29"/>
                    <a:pt x="35" y="29"/>
                    <a:pt x="35" y="29"/>
                  </a:cubicBezTo>
                  <a:cubicBezTo>
                    <a:pt x="40" y="29"/>
                    <a:pt x="40" y="29"/>
                    <a:pt x="40" y="29"/>
                  </a:cubicBezTo>
                  <a:cubicBezTo>
                    <a:pt x="56" y="29"/>
                    <a:pt x="66" y="36"/>
                    <a:pt x="66" y="52"/>
                  </a:cubicBezTo>
                  <a:cubicBezTo>
                    <a:pt x="66" y="52"/>
                    <a:pt x="66" y="52"/>
                    <a:pt x="66" y="52"/>
                  </a:cubicBezTo>
                  <a:cubicBezTo>
                    <a:pt x="66" y="68"/>
                    <a:pt x="56" y="75"/>
                    <a:pt x="40" y="75"/>
                  </a:cubicBezTo>
                  <a:lnTo>
                    <a:pt x="35" y="75"/>
                  </a:lnTo>
                  <a:close/>
                </a:path>
              </a:pathLst>
            </a:custGeom>
            <a:solidFill>
              <a:srgbClr val="0067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9" name="Rectangle 12">
              <a:extLst>
                <a:ext uri="{FF2B5EF4-FFF2-40B4-BE49-F238E27FC236}">
                  <a16:creationId xmlns:a16="http://schemas.microsoft.com/office/drawing/2014/main" id="{D99F6ADF-8DBC-470B-A69D-BD49A280A9CE}"/>
                </a:ext>
              </a:extLst>
            </p:cNvPr>
            <p:cNvSpPr>
              <a:spLocks noChangeArrowheads="1"/>
            </p:cNvSpPr>
            <p:nvPr userDrawn="1"/>
          </p:nvSpPr>
          <p:spPr bwMode="gray">
            <a:xfrm>
              <a:off x="9923014" y="2267609"/>
              <a:ext cx="108410" cy="328613"/>
            </a:xfrm>
            <a:prstGeom prst="rect">
              <a:avLst/>
            </a:prstGeom>
            <a:solidFill>
              <a:srgbClr val="0067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nvGrpSpPr>
            <p:cNvPr id="20" name="Group 19">
              <a:extLst>
                <a:ext uri="{FF2B5EF4-FFF2-40B4-BE49-F238E27FC236}">
                  <a16:creationId xmlns:a16="http://schemas.microsoft.com/office/drawing/2014/main" id="{304519AF-0A4D-4CED-BB85-3C15B2C41FF6}"/>
                </a:ext>
              </a:extLst>
            </p:cNvPr>
            <p:cNvGrpSpPr/>
            <p:nvPr/>
          </p:nvGrpSpPr>
          <p:grpSpPr bwMode="gray">
            <a:xfrm>
              <a:off x="9207511" y="2267609"/>
              <a:ext cx="328840" cy="328613"/>
              <a:chOff x="9207511" y="2267609"/>
              <a:chExt cx="328840" cy="328613"/>
            </a:xfrm>
          </p:grpSpPr>
          <p:sp>
            <p:nvSpPr>
              <p:cNvPr id="21" name="Rectangle 13">
                <a:extLst>
                  <a:ext uri="{FF2B5EF4-FFF2-40B4-BE49-F238E27FC236}">
                    <a16:creationId xmlns:a16="http://schemas.microsoft.com/office/drawing/2014/main" id="{28B63810-7D11-43EC-AFDD-2AEB56CB9501}"/>
                  </a:ext>
                </a:extLst>
              </p:cNvPr>
              <p:cNvSpPr>
                <a:spLocks noChangeArrowheads="1"/>
              </p:cNvSpPr>
              <p:nvPr userDrawn="1"/>
            </p:nvSpPr>
            <p:spPr bwMode="gray">
              <a:xfrm>
                <a:off x="9207511" y="2267609"/>
                <a:ext cx="108410" cy="328613"/>
              </a:xfrm>
              <a:prstGeom prst="rect">
                <a:avLst/>
              </a:prstGeom>
              <a:solidFill>
                <a:srgbClr val="0067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2" name="Rectangle 14">
                <a:extLst>
                  <a:ext uri="{FF2B5EF4-FFF2-40B4-BE49-F238E27FC236}">
                    <a16:creationId xmlns:a16="http://schemas.microsoft.com/office/drawing/2014/main" id="{F7980423-D14B-4031-883C-8EEEED83CDA6}"/>
                  </a:ext>
                </a:extLst>
              </p:cNvPr>
              <p:cNvSpPr>
                <a:spLocks noChangeArrowheads="1"/>
              </p:cNvSpPr>
              <p:nvPr userDrawn="1"/>
            </p:nvSpPr>
            <p:spPr bwMode="gray">
              <a:xfrm>
                <a:off x="9424329" y="2267609"/>
                <a:ext cx="112022" cy="328613"/>
              </a:xfrm>
              <a:prstGeom prst="rect">
                <a:avLst/>
              </a:prstGeom>
              <a:solidFill>
                <a:srgbClr val="0067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3" name="Rectangle 15">
                <a:extLst>
                  <a:ext uri="{FF2B5EF4-FFF2-40B4-BE49-F238E27FC236}">
                    <a16:creationId xmlns:a16="http://schemas.microsoft.com/office/drawing/2014/main" id="{C72BC891-F3B9-4475-9DB3-EA931FB3D053}"/>
                  </a:ext>
                </a:extLst>
              </p:cNvPr>
              <p:cNvSpPr>
                <a:spLocks noChangeArrowheads="1"/>
              </p:cNvSpPr>
              <p:nvPr userDrawn="1"/>
            </p:nvSpPr>
            <p:spPr bwMode="gray">
              <a:xfrm>
                <a:off x="9315919" y="2379555"/>
                <a:ext cx="108410" cy="108334"/>
              </a:xfrm>
              <a:prstGeom prst="rect">
                <a:avLst/>
              </a:prstGeom>
              <a:solidFill>
                <a:srgbClr val="E600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grpSp>
      <p:sp>
        <p:nvSpPr>
          <p:cNvPr id="27" name="Freeform: Shape 26">
            <a:extLst>
              <a:ext uri="{FF2B5EF4-FFF2-40B4-BE49-F238E27FC236}">
                <a16:creationId xmlns:a16="http://schemas.microsoft.com/office/drawing/2014/main" id="{34226C52-00BD-40B0-B6D0-E4846A071531}"/>
              </a:ext>
            </a:extLst>
          </p:cNvPr>
          <p:cNvSpPr>
            <a:spLocks noChangeAspect="1"/>
          </p:cNvSpPr>
          <p:nvPr userDrawn="1"/>
        </p:nvSpPr>
        <p:spPr bwMode="gray">
          <a:xfrm>
            <a:off x="897052" y="5198270"/>
            <a:ext cx="834870" cy="655200"/>
          </a:xfrm>
          <a:custGeom>
            <a:avLst/>
            <a:gdLst/>
            <a:ahLst/>
            <a:cxnLst/>
            <a:rect l="l" t="t" r="r" b="b"/>
            <a:pathLst>
              <a:path w="1382279" h="1084803">
                <a:moveTo>
                  <a:pt x="881737" y="0"/>
                </a:moveTo>
                <a:lnTo>
                  <a:pt x="1382279" y="0"/>
                </a:lnTo>
                <a:lnTo>
                  <a:pt x="1382279" y="359819"/>
                </a:lnTo>
                <a:cubicBezTo>
                  <a:pt x="1382279" y="504698"/>
                  <a:pt x="1369513" y="618700"/>
                  <a:pt x="1343981" y="701827"/>
                </a:cubicBezTo>
                <a:cubicBezTo>
                  <a:pt x="1318449" y="784953"/>
                  <a:pt x="1270948" y="860064"/>
                  <a:pt x="1201478" y="927159"/>
                </a:cubicBezTo>
                <a:cubicBezTo>
                  <a:pt x="1132008" y="994254"/>
                  <a:pt x="1044428" y="1046802"/>
                  <a:pt x="938738" y="1084803"/>
                </a:cubicBezTo>
                <a:lnTo>
                  <a:pt x="840768" y="876393"/>
                </a:lnTo>
                <a:cubicBezTo>
                  <a:pt x="940520" y="843142"/>
                  <a:pt x="1012068" y="796829"/>
                  <a:pt x="1055413" y="737452"/>
                </a:cubicBezTo>
                <a:cubicBezTo>
                  <a:pt x="1098757" y="678076"/>
                  <a:pt x="1121023" y="599106"/>
                  <a:pt x="1122211" y="500541"/>
                </a:cubicBezTo>
                <a:lnTo>
                  <a:pt x="881737" y="500541"/>
                </a:lnTo>
                <a:close/>
                <a:moveTo>
                  <a:pt x="40970" y="0"/>
                </a:moveTo>
                <a:lnTo>
                  <a:pt x="541511" y="0"/>
                </a:lnTo>
                <a:lnTo>
                  <a:pt x="541511" y="359819"/>
                </a:lnTo>
                <a:cubicBezTo>
                  <a:pt x="541511" y="504698"/>
                  <a:pt x="529042" y="618700"/>
                  <a:pt x="504104" y="701827"/>
                </a:cubicBezTo>
                <a:cubicBezTo>
                  <a:pt x="479166" y="784953"/>
                  <a:pt x="431962" y="860064"/>
                  <a:pt x="362492" y="927159"/>
                </a:cubicBezTo>
                <a:cubicBezTo>
                  <a:pt x="293022" y="994254"/>
                  <a:pt x="204848" y="1046802"/>
                  <a:pt x="97971" y="1084803"/>
                </a:cubicBezTo>
                <a:lnTo>
                  <a:pt x="0" y="876393"/>
                </a:lnTo>
                <a:cubicBezTo>
                  <a:pt x="100940" y="843142"/>
                  <a:pt x="172785" y="796829"/>
                  <a:pt x="215536" y="737452"/>
                </a:cubicBezTo>
                <a:cubicBezTo>
                  <a:pt x="258287" y="678076"/>
                  <a:pt x="280850" y="599106"/>
                  <a:pt x="283225" y="500541"/>
                </a:cubicBezTo>
                <a:lnTo>
                  <a:pt x="40970" y="50054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234000" indent="-234000" algn="l">
              <a:lnSpc>
                <a:spcPct val="104000"/>
              </a:lnSpc>
              <a:spcBef>
                <a:spcPts val="600"/>
              </a:spcBef>
              <a:buFont typeface="Wingdings" panose="05000000000000000000" pitchFamily="2" charset="2"/>
              <a:buChar char="§"/>
            </a:pPr>
            <a:endParaRPr lang="en-US" sz="1600"/>
          </a:p>
        </p:txBody>
      </p:sp>
    </p:spTree>
    <p:extLst>
      <p:ext uri="{BB962C8B-B14F-4D97-AF65-F5344CB8AC3E}">
        <p14:creationId xmlns:p14="http://schemas.microsoft.com/office/powerpoint/2010/main" val="38879973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 und Bild">
    <p:spTree>
      <p:nvGrpSpPr>
        <p:cNvPr id="1" name=""/>
        <p:cNvGrpSpPr/>
        <p:nvPr/>
      </p:nvGrpSpPr>
      <p:grpSpPr>
        <a:xfrm>
          <a:off x="0" y="0"/>
          <a:ext cx="0" cy="0"/>
          <a:chOff x="0" y="0"/>
          <a:chExt cx="0" cy="0"/>
        </a:xfrm>
      </p:grpSpPr>
      <p:graphicFrame>
        <p:nvGraphicFramePr>
          <p:cNvPr id="13" name="Objekt 12" hidden="1"/>
          <p:cNvGraphicFramePr>
            <a:graphicFrameLocks noChangeAspect="1"/>
          </p:cNvGraphicFramePr>
          <p:nvPr userDrawn="1">
            <p:custDataLst>
              <p:tags r:id="rId2"/>
            </p:custDataLst>
            <p:extLst>
              <p:ext uri="{D42A27DB-BD31-4B8C-83A1-F6EECF244321}">
                <p14:modId xmlns:p14="http://schemas.microsoft.com/office/powerpoint/2010/main" val="2963664487"/>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spid="_x0000_s19473" name="think-cell Folie" r:id="rId5" imgW="344" imgH="345" progId="TCLayout.ActiveDocument.1">
                  <p:embed/>
                </p:oleObj>
              </mc:Choice>
              <mc:Fallback>
                <p:oleObj name="think-cell Folie" r:id="rId5" imgW="344" imgH="345" progId="TCLayout.ActiveDocument.1">
                  <p:embed/>
                  <p:pic>
                    <p:nvPicPr>
                      <p:cNvPr id="13" name="Objekt 12" hidden="1"/>
                      <p:cNvPicPr/>
                      <p:nvPr/>
                    </p:nvPicPr>
                    <p:blipFill>
                      <a:blip r:embed="rId6"/>
                      <a:stretch>
                        <a:fillRect/>
                      </a:stretch>
                    </p:blipFill>
                    <p:spPr>
                      <a:xfrm>
                        <a:off x="2118" y="1588"/>
                        <a:ext cx="2117" cy="1588"/>
                      </a:xfrm>
                      <a:prstGeom prst="rect">
                        <a:avLst/>
                      </a:prstGeom>
                    </p:spPr>
                  </p:pic>
                </p:oleObj>
              </mc:Fallback>
            </mc:AlternateContent>
          </a:graphicData>
        </a:graphic>
      </p:graphicFrame>
      <p:sp>
        <p:nvSpPr>
          <p:cNvPr id="12" name="Rechteck 11" hidden="1"/>
          <p:cNvSpPr/>
          <p:nvPr userDrawn="1">
            <p:custDataLst>
              <p:tags r:id="rId3"/>
            </p:custDataLst>
          </p:nvPr>
        </p:nvSpPr>
        <p:spPr>
          <a:xfrm>
            <a:off x="0" y="0"/>
            <a:ext cx="211667"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l" eaLnBrk="1">
              <a:lnSpc>
                <a:spcPts val="2970"/>
              </a:lnSpc>
              <a:spcBef>
                <a:spcPct val="0"/>
              </a:spcBef>
              <a:spcAft>
                <a:spcPct val="0"/>
              </a:spcAft>
            </a:pPr>
            <a:endParaRPr lang="de-DE" sz="2700" b="0" i="0" baseline="0">
              <a:latin typeface="Arial" panose="020B0604020202020204" pitchFamily="34" charset="0"/>
              <a:ea typeface="+mj-ea"/>
              <a:cs typeface="+mj-cs"/>
              <a:sym typeface="Arial" panose="020B0604020202020204" pitchFamily="34" charset="0"/>
            </a:endParaRPr>
          </a:p>
        </p:txBody>
      </p:sp>
      <p:sp>
        <p:nvSpPr>
          <p:cNvPr id="2" name="Titel 1"/>
          <p:cNvSpPr>
            <a:spLocks noGrp="1"/>
          </p:cNvSpPr>
          <p:nvPr>
            <p:ph type="title"/>
          </p:nvPr>
        </p:nvSpPr>
        <p:spPr bwMode="gray"/>
        <p:txBody>
          <a:bodyPr vert="horz"/>
          <a:lstStyle/>
          <a:p>
            <a:r>
              <a:rPr lang="de-DE"/>
              <a:t>Mastertitelformat bearbeiten</a:t>
            </a:r>
          </a:p>
        </p:txBody>
      </p:sp>
      <p:sp>
        <p:nvSpPr>
          <p:cNvPr id="4" name="Fußzeilenplatzhalter 3"/>
          <p:cNvSpPr>
            <a:spLocks noGrp="1"/>
          </p:cNvSpPr>
          <p:nvPr>
            <p:ph type="ftr" sz="quarter" idx="11"/>
          </p:nvPr>
        </p:nvSpPr>
        <p:spPr bwMode="gray"/>
        <p:txBody>
          <a:bodyPr/>
          <a:lstStyle/>
          <a:p>
            <a:r>
              <a:rPr lang="de-DE"/>
              <a:t>Informationen zur Firmenkundenkampagne I Stand: 15.08.2022</a:t>
            </a:r>
          </a:p>
        </p:txBody>
      </p:sp>
      <p:sp>
        <p:nvSpPr>
          <p:cNvPr id="5" name="Foliennummernplatzhalter 4"/>
          <p:cNvSpPr>
            <a:spLocks noGrp="1"/>
          </p:cNvSpPr>
          <p:nvPr>
            <p:ph type="sldNum" sz="quarter" idx="12"/>
          </p:nvPr>
        </p:nvSpPr>
        <p:spPr bwMode="gray"/>
        <p:txBody>
          <a:bodyPr/>
          <a:lstStyle/>
          <a:p>
            <a:fld id="{7EC6429F-8EBA-4254-B9C8-295228AFE7F1}" type="slidenum">
              <a:rPr lang="de-DE" smtClean="0"/>
              <a:pPr/>
              <a:t>‹Nr.›</a:t>
            </a:fld>
            <a:endParaRPr lang="de-DE"/>
          </a:p>
        </p:txBody>
      </p:sp>
      <p:sp>
        <p:nvSpPr>
          <p:cNvPr id="16" name="Bildplatzhalter 15"/>
          <p:cNvSpPr>
            <a:spLocks noGrp="1"/>
          </p:cNvSpPr>
          <p:nvPr>
            <p:ph type="pic" sz="quarter" idx="18"/>
          </p:nvPr>
        </p:nvSpPr>
        <p:spPr bwMode="gray">
          <a:xfrm>
            <a:off x="335360" y="1268413"/>
            <a:ext cx="11520000" cy="4932000"/>
          </a:xfrm>
          <a:prstGeom prst="rect">
            <a:avLst/>
          </a:prstGeom>
          <a:solidFill>
            <a:srgbClr val="C6C7C8"/>
          </a:solidFill>
        </p:spPr>
        <p:txBody>
          <a:bodyPr wrap="square">
            <a:noAutofit/>
          </a:bodyPr>
          <a:lstStyle>
            <a:lvl1pPr>
              <a:spcBef>
                <a:spcPts val="0"/>
              </a:spcBef>
              <a:defRPr b="0"/>
            </a:lvl1pPr>
          </a:lstStyle>
          <a:p>
            <a:r>
              <a:rPr lang="de-DE"/>
              <a:t>Bild durch Klicken auf Symbol hinzufügen</a:t>
            </a:r>
          </a:p>
        </p:txBody>
      </p:sp>
    </p:spTree>
    <p:extLst>
      <p:ext uri="{BB962C8B-B14F-4D97-AF65-F5344CB8AC3E}">
        <p14:creationId xmlns:p14="http://schemas.microsoft.com/office/powerpoint/2010/main" val="560684600"/>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folie ohne Bild">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userDrawn="1">
            <p:custDataLst>
              <p:tags r:id="rId2"/>
            </p:custDataLst>
            <p:extLst>
              <p:ext uri="{D42A27DB-BD31-4B8C-83A1-F6EECF244321}">
                <p14:modId xmlns:p14="http://schemas.microsoft.com/office/powerpoint/2010/main" val="3257857849"/>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spid="_x0000_s2065" name="think-cell Folie" r:id="rId5" imgW="344" imgH="345" progId="TCLayout.ActiveDocument.1">
                  <p:embed/>
                </p:oleObj>
              </mc:Choice>
              <mc:Fallback>
                <p:oleObj name="think-cell Folie" r:id="rId5" imgW="344" imgH="345" progId="TCLayout.ActiveDocument.1">
                  <p:embed/>
                  <p:pic>
                    <p:nvPicPr>
                      <p:cNvPr id="8" name="Objekt 7" hidden="1"/>
                      <p:cNvPicPr/>
                      <p:nvPr/>
                    </p:nvPicPr>
                    <p:blipFill>
                      <a:blip r:embed="rId6"/>
                      <a:stretch>
                        <a:fillRect/>
                      </a:stretch>
                    </p:blipFill>
                    <p:spPr>
                      <a:xfrm>
                        <a:off x="2118" y="1588"/>
                        <a:ext cx="2117" cy="1588"/>
                      </a:xfrm>
                      <a:prstGeom prst="rect">
                        <a:avLst/>
                      </a:prstGeom>
                    </p:spPr>
                  </p:pic>
                </p:oleObj>
              </mc:Fallback>
            </mc:AlternateContent>
          </a:graphicData>
        </a:graphic>
      </p:graphicFrame>
      <p:sp>
        <p:nvSpPr>
          <p:cNvPr id="32" name="Rectangle 17">
            <a:extLst>
              <a:ext uri="{FF2B5EF4-FFF2-40B4-BE49-F238E27FC236}">
                <a16:creationId xmlns:a16="http://schemas.microsoft.com/office/drawing/2014/main" id="{16E8B1C3-0DD2-429C-B1E0-00CF161A9393}"/>
              </a:ext>
            </a:extLst>
          </p:cNvPr>
          <p:cNvSpPr/>
          <p:nvPr userDrawn="1"/>
        </p:nvSpPr>
        <p:spPr bwMode="gray">
          <a:xfrm>
            <a:off x="0" y="-1"/>
            <a:ext cx="11536313" cy="6200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27600" tIns="72000" rIns="72000" bIns="234000" numCol="1" spcCol="0" rtlCol="0" fromWordArt="0" anchor="b" anchorCtr="0" forceAA="0" compatLnSpc="1">
            <a:prstTxWarp prst="textNoShape">
              <a:avLst/>
            </a:prstTxWarp>
            <a:noAutofit/>
          </a:bodyPr>
          <a:lstStyle/>
          <a:p>
            <a:endParaRPr lang="de-DE" sz="3200" b="1">
              <a:solidFill>
                <a:schemeClr val="bg1"/>
              </a:solidFill>
              <a:latin typeface="+mj-lt"/>
            </a:endParaRPr>
          </a:p>
        </p:txBody>
      </p:sp>
      <p:sp>
        <p:nvSpPr>
          <p:cNvPr id="34" name="Rectangle 19">
            <a:extLst>
              <a:ext uri="{FF2B5EF4-FFF2-40B4-BE49-F238E27FC236}">
                <a16:creationId xmlns:a16="http://schemas.microsoft.com/office/drawing/2014/main" id="{90735FF4-3B45-4245-84B2-C208DBBBDA3D}"/>
              </a:ext>
            </a:extLst>
          </p:cNvPr>
          <p:cNvSpPr/>
          <p:nvPr userDrawn="1"/>
        </p:nvSpPr>
        <p:spPr bwMode="gray">
          <a:xfrm>
            <a:off x="0" y="6200775"/>
            <a:ext cx="1807200" cy="6572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234000" indent="-234000" algn="l">
              <a:lnSpc>
                <a:spcPct val="104000"/>
              </a:lnSpc>
              <a:spcBef>
                <a:spcPts val="600"/>
              </a:spcBef>
              <a:buFont typeface="Wingdings" panose="05000000000000000000" pitchFamily="2" charset="2"/>
              <a:buChar char="§"/>
            </a:pPr>
            <a:endParaRPr lang="en-US" sz="1600"/>
          </a:p>
        </p:txBody>
      </p:sp>
      <p:sp>
        <p:nvSpPr>
          <p:cNvPr id="35" name="Rectangle 18">
            <a:extLst>
              <a:ext uri="{FF2B5EF4-FFF2-40B4-BE49-F238E27FC236}">
                <a16:creationId xmlns:a16="http://schemas.microsoft.com/office/drawing/2014/main" id="{794D6948-0CE6-483C-A250-20D84A255B11}"/>
              </a:ext>
            </a:extLst>
          </p:cNvPr>
          <p:cNvSpPr/>
          <p:nvPr userDrawn="1"/>
        </p:nvSpPr>
        <p:spPr bwMode="gray">
          <a:xfrm>
            <a:off x="11533200" y="0"/>
            <a:ext cx="658800" cy="51982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234000" indent="-234000" algn="l">
              <a:lnSpc>
                <a:spcPct val="104000"/>
              </a:lnSpc>
              <a:spcBef>
                <a:spcPts val="600"/>
              </a:spcBef>
              <a:buFont typeface="Wingdings" panose="05000000000000000000" pitchFamily="2" charset="2"/>
              <a:buChar char="§"/>
            </a:pPr>
            <a:endParaRPr lang="en-US" sz="1600"/>
          </a:p>
        </p:txBody>
      </p:sp>
      <p:sp>
        <p:nvSpPr>
          <p:cNvPr id="7" name="Rechteck 6" hidden="1"/>
          <p:cNvSpPr/>
          <p:nvPr userDrawn="1">
            <p:custDataLst>
              <p:tags r:id="rId3"/>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ts val="2700"/>
              </a:lnSpc>
              <a:spcBef>
                <a:spcPct val="0"/>
              </a:spcBef>
              <a:spcAft>
                <a:spcPct val="0"/>
              </a:spcAft>
            </a:pPr>
            <a:endParaRPr lang="de-DE" sz="2400" b="0" i="0" baseline="0">
              <a:latin typeface="Arial Narrow" panose="020B0606020202030204" pitchFamily="34" charset="0"/>
              <a:ea typeface="+mj-ea"/>
              <a:cs typeface="+mj-cs"/>
              <a:sym typeface="Arial Narrow" panose="020B0606020202030204" pitchFamily="34" charset="0"/>
            </a:endParaRPr>
          </a:p>
        </p:txBody>
      </p:sp>
      <p:sp>
        <p:nvSpPr>
          <p:cNvPr id="56" name="Textplatzhalter 10"/>
          <p:cNvSpPr>
            <a:spLocks noGrp="1"/>
          </p:cNvSpPr>
          <p:nvPr>
            <p:ph type="body" sz="quarter" idx="12" hasCustomPrompt="1"/>
          </p:nvPr>
        </p:nvSpPr>
        <p:spPr bwMode="gray">
          <a:xfrm>
            <a:off x="7466875" y="5019118"/>
            <a:ext cx="3420000" cy="179152"/>
          </a:xfrm>
        </p:spPr>
        <p:txBody>
          <a:bodyPr wrap="square">
            <a:spAutoFit/>
          </a:bodyPr>
          <a:lstStyle>
            <a:lvl1pPr algn="r">
              <a:lnSpc>
                <a:spcPct val="104000"/>
              </a:lnSpc>
              <a:defRPr sz="1200" b="0">
                <a:solidFill>
                  <a:schemeClr val="bg1"/>
                </a:solidFill>
              </a:defRPr>
            </a:lvl1pPr>
            <a:lvl2pPr>
              <a:lnSpc>
                <a:spcPts val="1700"/>
              </a:lnSpc>
              <a:defRPr sz="1400" b="1"/>
            </a:lvl2pPr>
            <a:lvl3pPr>
              <a:lnSpc>
                <a:spcPts val="1700"/>
              </a:lnSpc>
              <a:defRPr sz="1400" b="1"/>
            </a:lvl3pPr>
            <a:lvl4pPr>
              <a:lnSpc>
                <a:spcPts val="1700"/>
              </a:lnSpc>
              <a:defRPr sz="1400" b="1"/>
            </a:lvl4pPr>
            <a:lvl5pPr>
              <a:lnSpc>
                <a:spcPts val="1700"/>
              </a:lnSpc>
              <a:defRPr sz="1400" b="1"/>
            </a:lvl5pPr>
          </a:lstStyle>
          <a:p>
            <a:pPr lvl="0"/>
            <a:r>
              <a:rPr lang="de-DE"/>
              <a:t>Marketing-Unterlage</a:t>
            </a:r>
          </a:p>
        </p:txBody>
      </p:sp>
      <p:sp>
        <p:nvSpPr>
          <p:cNvPr id="9" name="Titel 8"/>
          <p:cNvSpPr>
            <a:spLocks noGrp="1"/>
          </p:cNvSpPr>
          <p:nvPr>
            <p:ph type="title" hasCustomPrompt="1"/>
          </p:nvPr>
        </p:nvSpPr>
        <p:spPr bwMode="gray">
          <a:xfrm>
            <a:off x="2174875" y="2672916"/>
            <a:ext cx="8712000" cy="492443"/>
          </a:xfrm>
        </p:spPr>
        <p:txBody>
          <a:bodyPr vert="horz" wrap="square" anchor="b" anchorCtr="0">
            <a:spAutoFit/>
          </a:bodyPr>
          <a:lstStyle>
            <a:lvl1pPr algn="r">
              <a:lnSpc>
                <a:spcPct val="100000"/>
              </a:lnSpc>
              <a:defRPr sz="3200" baseline="0">
                <a:solidFill>
                  <a:schemeClr val="bg1"/>
                </a:solidFill>
                <a:latin typeface="+mj-lt"/>
              </a:defRPr>
            </a:lvl1pPr>
          </a:lstStyle>
          <a:p>
            <a:r>
              <a:rPr lang="de-DE"/>
              <a:t>Präsentationstitel maximal zweizeilig</a:t>
            </a:r>
          </a:p>
        </p:txBody>
      </p:sp>
      <p:sp>
        <p:nvSpPr>
          <p:cNvPr id="11" name="Textplatzhalter 10"/>
          <p:cNvSpPr>
            <a:spLocks noGrp="1"/>
          </p:cNvSpPr>
          <p:nvPr>
            <p:ph type="body" sz="quarter" idx="10" hasCustomPrompt="1"/>
          </p:nvPr>
        </p:nvSpPr>
        <p:spPr bwMode="gray">
          <a:xfrm>
            <a:off x="2174675" y="3398803"/>
            <a:ext cx="8712200" cy="246221"/>
          </a:xfrm>
        </p:spPr>
        <p:txBody>
          <a:bodyPr wrap="square">
            <a:spAutoFit/>
          </a:bodyPr>
          <a:lstStyle>
            <a:lvl1pPr algn="r">
              <a:lnSpc>
                <a:spcPct val="104000"/>
              </a:lnSpc>
              <a:spcBef>
                <a:spcPts val="0"/>
              </a:spcBef>
              <a:defRPr sz="1600" b="0">
                <a:solidFill>
                  <a:schemeClr val="bg1"/>
                </a:solidFill>
                <a:latin typeface="+mj-lt"/>
              </a:defRPr>
            </a:lvl1pPr>
            <a:lvl2pPr>
              <a:lnSpc>
                <a:spcPts val="1700"/>
              </a:lnSpc>
              <a:defRPr sz="1400" b="1"/>
            </a:lvl2pPr>
            <a:lvl3pPr>
              <a:lnSpc>
                <a:spcPts val="1700"/>
              </a:lnSpc>
              <a:defRPr sz="1400" b="1"/>
            </a:lvl3pPr>
            <a:lvl4pPr>
              <a:lnSpc>
                <a:spcPts val="1700"/>
              </a:lnSpc>
              <a:defRPr sz="1400" b="1"/>
            </a:lvl4pPr>
            <a:lvl5pPr>
              <a:lnSpc>
                <a:spcPts val="1700"/>
              </a:lnSpc>
              <a:defRPr sz="1400" b="1"/>
            </a:lvl5pPr>
          </a:lstStyle>
          <a:p>
            <a:pPr lvl="0"/>
            <a:r>
              <a:rPr lang="de-DE"/>
              <a:t>Subheadline maximal zweizeilig</a:t>
            </a:r>
          </a:p>
        </p:txBody>
      </p:sp>
      <p:sp>
        <p:nvSpPr>
          <p:cNvPr id="12" name="Textplatzhalter 10"/>
          <p:cNvSpPr>
            <a:spLocks noGrp="1"/>
          </p:cNvSpPr>
          <p:nvPr>
            <p:ph type="body" sz="quarter" idx="11" hasCustomPrompt="1"/>
          </p:nvPr>
        </p:nvSpPr>
        <p:spPr bwMode="gray">
          <a:xfrm>
            <a:off x="2174675" y="4597739"/>
            <a:ext cx="8712200" cy="179344"/>
          </a:xfrm>
        </p:spPr>
        <p:txBody>
          <a:bodyPr wrap="square" anchor="t">
            <a:noAutofit/>
          </a:bodyPr>
          <a:lstStyle>
            <a:lvl1pPr algn="r">
              <a:lnSpc>
                <a:spcPct val="104000"/>
              </a:lnSpc>
              <a:spcBef>
                <a:spcPts val="0"/>
              </a:spcBef>
              <a:defRPr sz="1200" b="0">
                <a:solidFill>
                  <a:schemeClr val="bg1"/>
                </a:solidFill>
                <a:latin typeface="+mj-lt"/>
              </a:defRPr>
            </a:lvl1pPr>
            <a:lvl2pPr>
              <a:lnSpc>
                <a:spcPts val="1700"/>
              </a:lnSpc>
              <a:defRPr sz="1400" b="1"/>
            </a:lvl2pPr>
            <a:lvl3pPr>
              <a:lnSpc>
                <a:spcPts val="1700"/>
              </a:lnSpc>
              <a:defRPr sz="1400" b="1"/>
            </a:lvl3pPr>
            <a:lvl4pPr>
              <a:lnSpc>
                <a:spcPts val="1700"/>
              </a:lnSpc>
              <a:defRPr sz="1400" b="1"/>
            </a:lvl4pPr>
            <a:lvl5pPr>
              <a:lnSpc>
                <a:spcPts val="1700"/>
              </a:lnSpc>
              <a:defRPr sz="1400" b="1"/>
            </a:lvl5pPr>
          </a:lstStyle>
          <a:p>
            <a:pPr lvl="0"/>
            <a:r>
              <a:rPr lang="de-DE"/>
              <a:t>Name Referent | Ort | TT.MM.JJJJ</a:t>
            </a:r>
          </a:p>
        </p:txBody>
      </p:sp>
      <p:grpSp>
        <p:nvGrpSpPr>
          <p:cNvPr id="36" name="Group 21">
            <a:extLst>
              <a:ext uri="{FF2B5EF4-FFF2-40B4-BE49-F238E27FC236}">
                <a16:creationId xmlns:a16="http://schemas.microsoft.com/office/drawing/2014/main" id="{525B05EE-7595-4F35-B1C2-FB9F9344D427}"/>
              </a:ext>
            </a:extLst>
          </p:cNvPr>
          <p:cNvGrpSpPr/>
          <p:nvPr userDrawn="1"/>
        </p:nvGrpSpPr>
        <p:grpSpPr bwMode="gray">
          <a:xfrm>
            <a:off x="0" y="285613"/>
            <a:ext cx="1807200" cy="982800"/>
            <a:chOff x="0" y="1940515"/>
            <a:chExt cx="1807200" cy="982800"/>
          </a:xfrm>
        </p:grpSpPr>
        <p:sp>
          <p:nvSpPr>
            <p:cNvPr id="37" name="Rechteck 53">
              <a:extLst>
                <a:ext uri="{FF2B5EF4-FFF2-40B4-BE49-F238E27FC236}">
                  <a16:creationId xmlns:a16="http://schemas.microsoft.com/office/drawing/2014/main" id="{A5F190AD-A524-4087-84CE-4B7CE17881B6}"/>
                </a:ext>
              </a:extLst>
            </p:cNvPr>
            <p:cNvSpPr/>
            <p:nvPr/>
          </p:nvSpPr>
          <p:spPr bwMode="gray">
            <a:xfrm>
              <a:off x="0" y="1940515"/>
              <a:ext cx="1807200" cy="98280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39" name="Group 25">
              <a:extLst>
                <a:ext uri="{FF2B5EF4-FFF2-40B4-BE49-F238E27FC236}">
                  <a16:creationId xmlns:a16="http://schemas.microsoft.com/office/drawing/2014/main" id="{4AFCC10D-4C41-4764-ABA6-90DEC642EBAA}"/>
                </a:ext>
              </a:extLst>
            </p:cNvPr>
            <p:cNvGrpSpPr/>
            <p:nvPr/>
          </p:nvGrpSpPr>
          <p:grpSpPr bwMode="gray">
            <a:xfrm>
              <a:off x="655200" y="2267609"/>
              <a:ext cx="823913" cy="328613"/>
              <a:chOff x="9207511" y="2267609"/>
              <a:chExt cx="823913" cy="328613"/>
            </a:xfrm>
          </p:grpSpPr>
          <p:sp>
            <p:nvSpPr>
              <p:cNvPr id="40" name="Freeform 11">
                <a:extLst>
                  <a:ext uri="{FF2B5EF4-FFF2-40B4-BE49-F238E27FC236}">
                    <a16:creationId xmlns:a16="http://schemas.microsoft.com/office/drawing/2014/main" id="{8435BE42-0A7B-45E7-A8EE-C2BAF6FD1FB3}"/>
                  </a:ext>
                </a:extLst>
              </p:cNvPr>
              <p:cNvSpPr>
                <a:spLocks noEditPoints="1"/>
              </p:cNvSpPr>
              <p:nvPr userDrawn="1"/>
            </p:nvSpPr>
            <p:spPr bwMode="gray">
              <a:xfrm>
                <a:off x="9576102" y="2267609"/>
                <a:ext cx="321615" cy="328613"/>
              </a:xfrm>
              <a:custGeom>
                <a:avLst/>
                <a:gdLst>
                  <a:gd name="T0" fmla="*/ 0 w 101"/>
                  <a:gd name="T1" fmla="*/ 103 h 103"/>
                  <a:gd name="T2" fmla="*/ 38 w 101"/>
                  <a:gd name="T3" fmla="*/ 103 h 103"/>
                  <a:gd name="T4" fmla="*/ 101 w 101"/>
                  <a:gd name="T5" fmla="*/ 51 h 103"/>
                  <a:gd name="T6" fmla="*/ 101 w 101"/>
                  <a:gd name="T7" fmla="*/ 51 h 103"/>
                  <a:gd name="T8" fmla="*/ 39 w 101"/>
                  <a:gd name="T9" fmla="*/ 0 h 103"/>
                  <a:gd name="T10" fmla="*/ 0 w 101"/>
                  <a:gd name="T11" fmla="*/ 0 h 103"/>
                  <a:gd name="T12" fmla="*/ 0 w 101"/>
                  <a:gd name="T13" fmla="*/ 103 h 103"/>
                  <a:gd name="T14" fmla="*/ 35 w 101"/>
                  <a:gd name="T15" fmla="*/ 75 h 103"/>
                  <a:gd name="T16" fmla="*/ 35 w 101"/>
                  <a:gd name="T17" fmla="*/ 29 h 103"/>
                  <a:gd name="T18" fmla="*/ 40 w 101"/>
                  <a:gd name="T19" fmla="*/ 29 h 103"/>
                  <a:gd name="T20" fmla="*/ 66 w 101"/>
                  <a:gd name="T21" fmla="*/ 52 h 103"/>
                  <a:gd name="T22" fmla="*/ 66 w 101"/>
                  <a:gd name="T23" fmla="*/ 52 h 103"/>
                  <a:gd name="T24" fmla="*/ 40 w 101"/>
                  <a:gd name="T25" fmla="*/ 75 h 103"/>
                  <a:gd name="T26" fmla="*/ 35 w 101"/>
                  <a:gd name="T27" fmla="*/ 7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 h="103">
                    <a:moveTo>
                      <a:pt x="0" y="103"/>
                    </a:moveTo>
                    <a:cubicBezTo>
                      <a:pt x="38" y="103"/>
                      <a:pt x="38" y="103"/>
                      <a:pt x="38" y="103"/>
                    </a:cubicBezTo>
                    <a:cubicBezTo>
                      <a:pt x="80" y="103"/>
                      <a:pt x="101" y="81"/>
                      <a:pt x="101" y="51"/>
                    </a:cubicBezTo>
                    <a:cubicBezTo>
                      <a:pt x="101" y="51"/>
                      <a:pt x="101" y="51"/>
                      <a:pt x="101" y="51"/>
                    </a:cubicBezTo>
                    <a:cubicBezTo>
                      <a:pt x="101" y="21"/>
                      <a:pt x="80" y="0"/>
                      <a:pt x="39" y="0"/>
                    </a:cubicBezTo>
                    <a:cubicBezTo>
                      <a:pt x="0" y="0"/>
                      <a:pt x="0" y="0"/>
                      <a:pt x="0" y="0"/>
                    </a:cubicBezTo>
                    <a:lnTo>
                      <a:pt x="0" y="103"/>
                    </a:lnTo>
                    <a:close/>
                    <a:moveTo>
                      <a:pt x="35" y="75"/>
                    </a:moveTo>
                    <a:cubicBezTo>
                      <a:pt x="35" y="29"/>
                      <a:pt x="35" y="29"/>
                      <a:pt x="35" y="29"/>
                    </a:cubicBezTo>
                    <a:cubicBezTo>
                      <a:pt x="40" y="29"/>
                      <a:pt x="40" y="29"/>
                      <a:pt x="40" y="29"/>
                    </a:cubicBezTo>
                    <a:cubicBezTo>
                      <a:pt x="56" y="29"/>
                      <a:pt x="66" y="36"/>
                      <a:pt x="66" y="52"/>
                    </a:cubicBezTo>
                    <a:cubicBezTo>
                      <a:pt x="66" y="52"/>
                      <a:pt x="66" y="52"/>
                      <a:pt x="66" y="52"/>
                    </a:cubicBezTo>
                    <a:cubicBezTo>
                      <a:pt x="66" y="68"/>
                      <a:pt x="56" y="75"/>
                      <a:pt x="40" y="75"/>
                    </a:cubicBezTo>
                    <a:lnTo>
                      <a:pt x="35" y="75"/>
                    </a:lnTo>
                    <a:close/>
                  </a:path>
                </a:pathLst>
              </a:custGeom>
              <a:solidFill>
                <a:srgbClr val="0067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2" name="Rectangle 12">
                <a:extLst>
                  <a:ext uri="{FF2B5EF4-FFF2-40B4-BE49-F238E27FC236}">
                    <a16:creationId xmlns:a16="http://schemas.microsoft.com/office/drawing/2014/main" id="{B22DFB13-880B-4DA3-9C58-079E4B03844D}"/>
                  </a:ext>
                </a:extLst>
              </p:cNvPr>
              <p:cNvSpPr>
                <a:spLocks noChangeArrowheads="1"/>
              </p:cNvSpPr>
              <p:nvPr userDrawn="1"/>
            </p:nvSpPr>
            <p:spPr bwMode="gray">
              <a:xfrm>
                <a:off x="9923014" y="2267609"/>
                <a:ext cx="108410" cy="328613"/>
              </a:xfrm>
              <a:prstGeom prst="rect">
                <a:avLst/>
              </a:prstGeom>
              <a:solidFill>
                <a:srgbClr val="0067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nvGrpSpPr>
              <p:cNvPr id="63" name="Group 28">
                <a:extLst>
                  <a:ext uri="{FF2B5EF4-FFF2-40B4-BE49-F238E27FC236}">
                    <a16:creationId xmlns:a16="http://schemas.microsoft.com/office/drawing/2014/main" id="{2EB4A38A-FD57-455A-9A58-E3A85AA9D079}"/>
                  </a:ext>
                </a:extLst>
              </p:cNvPr>
              <p:cNvGrpSpPr/>
              <p:nvPr/>
            </p:nvGrpSpPr>
            <p:grpSpPr bwMode="gray">
              <a:xfrm>
                <a:off x="9207511" y="2267609"/>
                <a:ext cx="328840" cy="328613"/>
                <a:chOff x="9207511" y="2267609"/>
                <a:chExt cx="328840" cy="328613"/>
              </a:xfrm>
            </p:grpSpPr>
            <p:sp>
              <p:nvSpPr>
                <p:cNvPr id="64" name="Rectangle 13">
                  <a:extLst>
                    <a:ext uri="{FF2B5EF4-FFF2-40B4-BE49-F238E27FC236}">
                      <a16:creationId xmlns:a16="http://schemas.microsoft.com/office/drawing/2014/main" id="{CCAACD63-0615-43E3-A873-78D405B60C02}"/>
                    </a:ext>
                  </a:extLst>
                </p:cNvPr>
                <p:cNvSpPr>
                  <a:spLocks noChangeArrowheads="1"/>
                </p:cNvSpPr>
                <p:nvPr userDrawn="1"/>
              </p:nvSpPr>
              <p:spPr bwMode="gray">
                <a:xfrm>
                  <a:off x="9207511" y="2267609"/>
                  <a:ext cx="108410" cy="328613"/>
                </a:xfrm>
                <a:prstGeom prst="rect">
                  <a:avLst/>
                </a:prstGeom>
                <a:solidFill>
                  <a:srgbClr val="0067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5" name="Rectangle 14">
                  <a:extLst>
                    <a:ext uri="{FF2B5EF4-FFF2-40B4-BE49-F238E27FC236}">
                      <a16:creationId xmlns:a16="http://schemas.microsoft.com/office/drawing/2014/main" id="{E2A8A4F2-E02F-4803-81AF-F5F5413D2A8A}"/>
                    </a:ext>
                  </a:extLst>
                </p:cNvPr>
                <p:cNvSpPr>
                  <a:spLocks noChangeArrowheads="1"/>
                </p:cNvSpPr>
                <p:nvPr userDrawn="1"/>
              </p:nvSpPr>
              <p:spPr bwMode="gray">
                <a:xfrm>
                  <a:off x="9424329" y="2267609"/>
                  <a:ext cx="112022" cy="328613"/>
                </a:xfrm>
                <a:prstGeom prst="rect">
                  <a:avLst/>
                </a:prstGeom>
                <a:solidFill>
                  <a:srgbClr val="0067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6" name="Rectangle 15">
                  <a:extLst>
                    <a:ext uri="{FF2B5EF4-FFF2-40B4-BE49-F238E27FC236}">
                      <a16:creationId xmlns:a16="http://schemas.microsoft.com/office/drawing/2014/main" id="{76B8814D-7D08-4817-B136-A3559E6AD1AE}"/>
                    </a:ext>
                  </a:extLst>
                </p:cNvPr>
                <p:cNvSpPr>
                  <a:spLocks noChangeArrowheads="1"/>
                </p:cNvSpPr>
                <p:nvPr userDrawn="1"/>
              </p:nvSpPr>
              <p:spPr bwMode="gray">
                <a:xfrm>
                  <a:off x="9315919" y="2379555"/>
                  <a:ext cx="108410" cy="108334"/>
                </a:xfrm>
                <a:prstGeom prst="rect">
                  <a:avLst/>
                </a:prstGeom>
                <a:solidFill>
                  <a:srgbClr val="E600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grpSp>
      </p:grpSp>
    </p:spTree>
    <p:extLst>
      <p:ext uri="{BB962C8B-B14F-4D97-AF65-F5344CB8AC3E}">
        <p14:creationId xmlns:p14="http://schemas.microsoft.com/office/powerpoint/2010/main" val="3810095984"/>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 Bild und Text">
    <p:spTree>
      <p:nvGrpSpPr>
        <p:cNvPr id="1" name=""/>
        <p:cNvGrpSpPr/>
        <p:nvPr/>
      </p:nvGrpSpPr>
      <p:grpSpPr>
        <a:xfrm>
          <a:off x="0" y="0"/>
          <a:ext cx="0" cy="0"/>
          <a:chOff x="0" y="0"/>
          <a:chExt cx="0" cy="0"/>
        </a:xfrm>
      </p:grpSpPr>
      <p:graphicFrame>
        <p:nvGraphicFramePr>
          <p:cNvPr id="13" name="Objekt 12" hidden="1"/>
          <p:cNvGraphicFramePr>
            <a:graphicFrameLocks noChangeAspect="1"/>
          </p:cNvGraphicFramePr>
          <p:nvPr userDrawn="1">
            <p:custDataLst>
              <p:tags r:id="rId2"/>
            </p:custDataLst>
            <p:extLst>
              <p:ext uri="{D42A27DB-BD31-4B8C-83A1-F6EECF244321}">
                <p14:modId xmlns:p14="http://schemas.microsoft.com/office/powerpoint/2010/main" val="3189548103"/>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spid="_x0000_s20497" name="think-cell Folie" r:id="rId5" imgW="344" imgH="345" progId="TCLayout.ActiveDocument.1">
                  <p:embed/>
                </p:oleObj>
              </mc:Choice>
              <mc:Fallback>
                <p:oleObj name="think-cell Folie" r:id="rId5" imgW="344" imgH="345" progId="TCLayout.ActiveDocument.1">
                  <p:embed/>
                  <p:pic>
                    <p:nvPicPr>
                      <p:cNvPr id="13" name="Objekt 12" hidden="1"/>
                      <p:cNvPicPr/>
                      <p:nvPr/>
                    </p:nvPicPr>
                    <p:blipFill>
                      <a:blip r:embed="rId6"/>
                      <a:stretch>
                        <a:fillRect/>
                      </a:stretch>
                    </p:blipFill>
                    <p:spPr>
                      <a:xfrm>
                        <a:off x="2118" y="1588"/>
                        <a:ext cx="2117" cy="1588"/>
                      </a:xfrm>
                      <a:prstGeom prst="rect">
                        <a:avLst/>
                      </a:prstGeom>
                    </p:spPr>
                  </p:pic>
                </p:oleObj>
              </mc:Fallback>
            </mc:AlternateContent>
          </a:graphicData>
        </a:graphic>
      </p:graphicFrame>
      <p:sp>
        <p:nvSpPr>
          <p:cNvPr id="12" name="Rechteck 11" hidden="1"/>
          <p:cNvSpPr/>
          <p:nvPr userDrawn="1">
            <p:custDataLst>
              <p:tags r:id="rId3"/>
            </p:custDataLst>
          </p:nvPr>
        </p:nvSpPr>
        <p:spPr>
          <a:xfrm>
            <a:off x="0" y="0"/>
            <a:ext cx="211667"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l" eaLnBrk="1">
              <a:lnSpc>
                <a:spcPts val="2970"/>
              </a:lnSpc>
              <a:spcBef>
                <a:spcPct val="0"/>
              </a:spcBef>
              <a:spcAft>
                <a:spcPct val="0"/>
              </a:spcAft>
            </a:pPr>
            <a:endParaRPr lang="de-DE" sz="2700" b="0" i="0" baseline="0">
              <a:latin typeface="Arial" panose="020B0604020202020204" pitchFamily="34" charset="0"/>
              <a:ea typeface="+mj-ea"/>
              <a:cs typeface="+mj-cs"/>
              <a:sym typeface="Arial" panose="020B0604020202020204" pitchFamily="34" charset="0"/>
            </a:endParaRPr>
          </a:p>
        </p:txBody>
      </p:sp>
      <p:sp>
        <p:nvSpPr>
          <p:cNvPr id="2" name="Titel 1"/>
          <p:cNvSpPr>
            <a:spLocks noGrp="1"/>
          </p:cNvSpPr>
          <p:nvPr>
            <p:ph type="title"/>
          </p:nvPr>
        </p:nvSpPr>
        <p:spPr bwMode="gray"/>
        <p:txBody>
          <a:bodyPr vert="horz"/>
          <a:lstStyle/>
          <a:p>
            <a:r>
              <a:rPr lang="de-DE"/>
              <a:t>Mastertitelformat bearbeiten</a:t>
            </a:r>
          </a:p>
        </p:txBody>
      </p:sp>
      <p:sp>
        <p:nvSpPr>
          <p:cNvPr id="4" name="Fußzeilenplatzhalter 3"/>
          <p:cNvSpPr>
            <a:spLocks noGrp="1"/>
          </p:cNvSpPr>
          <p:nvPr>
            <p:ph type="ftr" sz="quarter" idx="11"/>
          </p:nvPr>
        </p:nvSpPr>
        <p:spPr bwMode="gray"/>
        <p:txBody>
          <a:bodyPr/>
          <a:lstStyle/>
          <a:p>
            <a:r>
              <a:rPr lang="de-DE"/>
              <a:t>Informationen zur Firmenkundenkampagne I Stand: 15.08.2022</a:t>
            </a:r>
          </a:p>
        </p:txBody>
      </p:sp>
      <p:sp>
        <p:nvSpPr>
          <p:cNvPr id="5" name="Foliennummernplatzhalter 4"/>
          <p:cNvSpPr>
            <a:spLocks noGrp="1"/>
          </p:cNvSpPr>
          <p:nvPr>
            <p:ph type="sldNum" sz="quarter" idx="12"/>
          </p:nvPr>
        </p:nvSpPr>
        <p:spPr bwMode="gray"/>
        <p:txBody>
          <a:bodyPr/>
          <a:lstStyle/>
          <a:p>
            <a:fld id="{7EC6429F-8EBA-4254-B9C8-295228AFE7F1}" type="slidenum">
              <a:rPr lang="de-DE" smtClean="0"/>
              <a:pPr/>
              <a:t>‹Nr.›</a:t>
            </a:fld>
            <a:endParaRPr lang="de-DE"/>
          </a:p>
        </p:txBody>
      </p:sp>
      <p:sp>
        <p:nvSpPr>
          <p:cNvPr id="8" name="Textplatzhalter 7"/>
          <p:cNvSpPr>
            <a:spLocks noGrp="1"/>
          </p:cNvSpPr>
          <p:nvPr>
            <p:ph type="body" sz="quarter" idx="17"/>
          </p:nvPr>
        </p:nvSpPr>
        <p:spPr bwMode="gray">
          <a:xfrm>
            <a:off x="6276020" y="1268760"/>
            <a:ext cx="5580000" cy="4932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6" name="Bildplatzhalter 15"/>
          <p:cNvSpPr>
            <a:spLocks noGrp="1"/>
          </p:cNvSpPr>
          <p:nvPr>
            <p:ph type="pic" sz="quarter" idx="18"/>
          </p:nvPr>
        </p:nvSpPr>
        <p:spPr bwMode="gray">
          <a:xfrm>
            <a:off x="335360" y="1268413"/>
            <a:ext cx="5580000" cy="4932000"/>
          </a:xfrm>
          <a:prstGeom prst="rect">
            <a:avLst/>
          </a:prstGeom>
          <a:solidFill>
            <a:srgbClr val="C6C7C8"/>
          </a:solidFill>
        </p:spPr>
        <p:txBody>
          <a:bodyPr wrap="square">
            <a:noAutofit/>
          </a:bodyPr>
          <a:lstStyle>
            <a:lvl1pPr>
              <a:spcBef>
                <a:spcPts val="0"/>
              </a:spcBef>
              <a:defRPr b="0"/>
            </a:lvl1pPr>
          </a:lstStyle>
          <a:p>
            <a:r>
              <a:rPr lang="de-DE"/>
              <a:t>Bild durch Klicken auf Symbol hinzufügen</a:t>
            </a:r>
          </a:p>
        </p:txBody>
      </p:sp>
    </p:spTree>
    <p:extLst>
      <p:ext uri="{BB962C8B-B14F-4D97-AF65-F5344CB8AC3E}">
        <p14:creationId xmlns:p14="http://schemas.microsoft.com/office/powerpoint/2010/main" val="3937124383"/>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 2 Bilder und Text">
    <p:spTree>
      <p:nvGrpSpPr>
        <p:cNvPr id="1" name=""/>
        <p:cNvGrpSpPr/>
        <p:nvPr/>
      </p:nvGrpSpPr>
      <p:grpSpPr>
        <a:xfrm>
          <a:off x="0" y="0"/>
          <a:ext cx="0" cy="0"/>
          <a:chOff x="0" y="0"/>
          <a:chExt cx="0" cy="0"/>
        </a:xfrm>
      </p:grpSpPr>
      <p:graphicFrame>
        <p:nvGraphicFramePr>
          <p:cNvPr id="13" name="Objekt 12" hidden="1"/>
          <p:cNvGraphicFramePr>
            <a:graphicFrameLocks noChangeAspect="1"/>
          </p:cNvGraphicFramePr>
          <p:nvPr userDrawn="1">
            <p:custDataLst>
              <p:tags r:id="rId2"/>
            </p:custDataLst>
            <p:extLst>
              <p:ext uri="{D42A27DB-BD31-4B8C-83A1-F6EECF244321}">
                <p14:modId xmlns:p14="http://schemas.microsoft.com/office/powerpoint/2010/main" val="1071862755"/>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spid="_x0000_s21521" name="think-cell Folie" r:id="rId5" imgW="344" imgH="345" progId="TCLayout.ActiveDocument.1">
                  <p:embed/>
                </p:oleObj>
              </mc:Choice>
              <mc:Fallback>
                <p:oleObj name="think-cell Folie" r:id="rId5" imgW="344" imgH="345" progId="TCLayout.ActiveDocument.1">
                  <p:embed/>
                  <p:pic>
                    <p:nvPicPr>
                      <p:cNvPr id="13" name="Objekt 12" hidden="1"/>
                      <p:cNvPicPr/>
                      <p:nvPr/>
                    </p:nvPicPr>
                    <p:blipFill>
                      <a:blip r:embed="rId6"/>
                      <a:stretch>
                        <a:fillRect/>
                      </a:stretch>
                    </p:blipFill>
                    <p:spPr>
                      <a:xfrm>
                        <a:off x="2118" y="1588"/>
                        <a:ext cx="2117" cy="1588"/>
                      </a:xfrm>
                      <a:prstGeom prst="rect">
                        <a:avLst/>
                      </a:prstGeom>
                    </p:spPr>
                  </p:pic>
                </p:oleObj>
              </mc:Fallback>
            </mc:AlternateContent>
          </a:graphicData>
        </a:graphic>
      </p:graphicFrame>
      <p:sp>
        <p:nvSpPr>
          <p:cNvPr id="12" name="Rechteck 11" hidden="1"/>
          <p:cNvSpPr/>
          <p:nvPr userDrawn="1">
            <p:custDataLst>
              <p:tags r:id="rId3"/>
            </p:custDataLst>
          </p:nvPr>
        </p:nvSpPr>
        <p:spPr>
          <a:xfrm>
            <a:off x="0" y="0"/>
            <a:ext cx="211667"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l" eaLnBrk="1">
              <a:lnSpc>
                <a:spcPts val="2970"/>
              </a:lnSpc>
              <a:spcBef>
                <a:spcPct val="0"/>
              </a:spcBef>
              <a:spcAft>
                <a:spcPct val="0"/>
              </a:spcAft>
            </a:pPr>
            <a:endParaRPr lang="de-DE" sz="2700" b="0" i="0" baseline="0">
              <a:latin typeface="Arial" panose="020B0604020202020204" pitchFamily="34" charset="0"/>
              <a:ea typeface="+mj-ea"/>
              <a:cs typeface="+mj-cs"/>
              <a:sym typeface="Arial" panose="020B0604020202020204" pitchFamily="34" charset="0"/>
            </a:endParaRPr>
          </a:p>
        </p:txBody>
      </p:sp>
      <p:sp>
        <p:nvSpPr>
          <p:cNvPr id="2" name="Titel 1"/>
          <p:cNvSpPr>
            <a:spLocks noGrp="1"/>
          </p:cNvSpPr>
          <p:nvPr>
            <p:ph type="title"/>
          </p:nvPr>
        </p:nvSpPr>
        <p:spPr bwMode="gray"/>
        <p:txBody>
          <a:bodyPr vert="horz"/>
          <a:lstStyle/>
          <a:p>
            <a:r>
              <a:rPr lang="de-DE"/>
              <a:t>Mastertitelformat bearbeiten</a:t>
            </a:r>
          </a:p>
        </p:txBody>
      </p:sp>
      <p:sp>
        <p:nvSpPr>
          <p:cNvPr id="4" name="Fußzeilenplatzhalter 3"/>
          <p:cNvSpPr>
            <a:spLocks noGrp="1"/>
          </p:cNvSpPr>
          <p:nvPr>
            <p:ph type="ftr" sz="quarter" idx="11"/>
          </p:nvPr>
        </p:nvSpPr>
        <p:spPr bwMode="gray"/>
        <p:txBody>
          <a:bodyPr/>
          <a:lstStyle/>
          <a:p>
            <a:r>
              <a:rPr lang="de-DE"/>
              <a:t>Informationen zur Firmenkundenkampagne I Stand: 15.08.2022</a:t>
            </a:r>
          </a:p>
        </p:txBody>
      </p:sp>
      <p:sp>
        <p:nvSpPr>
          <p:cNvPr id="5" name="Foliennummernplatzhalter 4"/>
          <p:cNvSpPr>
            <a:spLocks noGrp="1"/>
          </p:cNvSpPr>
          <p:nvPr>
            <p:ph type="sldNum" sz="quarter" idx="12"/>
          </p:nvPr>
        </p:nvSpPr>
        <p:spPr bwMode="gray"/>
        <p:txBody>
          <a:bodyPr/>
          <a:lstStyle/>
          <a:p>
            <a:fld id="{7EC6429F-8EBA-4254-B9C8-295228AFE7F1}" type="slidenum">
              <a:rPr lang="de-DE" smtClean="0"/>
              <a:pPr/>
              <a:t>‹Nr.›</a:t>
            </a:fld>
            <a:endParaRPr lang="de-DE"/>
          </a:p>
        </p:txBody>
      </p:sp>
      <p:sp>
        <p:nvSpPr>
          <p:cNvPr id="8" name="Textplatzhalter 7"/>
          <p:cNvSpPr>
            <a:spLocks noGrp="1"/>
          </p:cNvSpPr>
          <p:nvPr>
            <p:ph type="body" sz="quarter" idx="17"/>
          </p:nvPr>
        </p:nvSpPr>
        <p:spPr bwMode="gray">
          <a:xfrm>
            <a:off x="6276020" y="1268760"/>
            <a:ext cx="5580000" cy="4932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6" name="Bildplatzhalter 15"/>
          <p:cNvSpPr>
            <a:spLocks noGrp="1"/>
          </p:cNvSpPr>
          <p:nvPr>
            <p:ph type="pic" sz="quarter" idx="18"/>
          </p:nvPr>
        </p:nvSpPr>
        <p:spPr bwMode="gray">
          <a:xfrm>
            <a:off x="335360" y="1268412"/>
            <a:ext cx="5580000" cy="2376000"/>
          </a:xfrm>
          <a:prstGeom prst="rect">
            <a:avLst/>
          </a:prstGeom>
          <a:solidFill>
            <a:srgbClr val="C6C7C8"/>
          </a:solidFill>
        </p:spPr>
        <p:txBody>
          <a:bodyPr wrap="square">
            <a:noAutofit/>
          </a:bodyPr>
          <a:lstStyle>
            <a:lvl1pPr>
              <a:spcBef>
                <a:spcPts val="0"/>
              </a:spcBef>
              <a:defRPr b="0"/>
            </a:lvl1pPr>
          </a:lstStyle>
          <a:p>
            <a:r>
              <a:rPr lang="de-DE"/>
              <a:t>Bild durch Klicken auf Symbol hinzufügen</a:t>
            </a:r>
          </a:p>
        </p:txBody>
      </p:sp>
      <p:sp>
        <p:nvSpPr>
          <p:cNvPr id="11" name="Bildplatzhalter 10"/>
          <p:cNvSpPr>
            <a:spLocks noGrp="1"/>
          </p:cNvSpPr>
          <p:nvPr>
            <p:ph type="pic" sz="quarter" idx="19"/>
          </p:nvPr>
        </p:nvSpPr>
        <p:spPr bwMode="gray">
          <a:xfrm>
            <a:off x="335360" y="3825308"/>
            <a:ext cx="5580000" cy="2376000"/>
          </a:xfrm>
          <a:prstGeom prst="rect">
            <a:avLst/>
          </a:prstGeom>
          <a:solidFill>
            <a:srgbClr val="C6C7C8"/>
          </a:solidFill>
        </p:spPr>
        <p:txBody>
          <a:bodyPr wrap="square">
            <a:noAutofit/>
          </a:bodyPr>
          <a:lstStyle>
            <a:lvl1pPr>
              <a:spcBef>
                <a:spcPts val="0"/>
              </a:spcBef>
              <a:defRPr b="0"/>
            </a:lvl1pPr>
          </a:lstStyle>
          <a:p>
            <a:r>
              <a:rPr lang="de-DE"/>
              <a:t>Bild durch Klicken auf Symbol hinzufügen</a:t>
            </a:r>
          </a:p>
        </p:txBody>
      </p:sp>
    </p:spTree>
    <p:extLst>
      <p:ext uri="{BB962C8B-B14F-4D97-AF65-F5344CB8AC3E}">
        <p14:creationId xmlns:p14="http://schemas.microsoft.com/office/powerpoint/2010/main" val="869231262"/>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 Text und Bild">
    <p:spTree>
      <p:nvGrpSpPr>
        <p:cNvPr id="1" name=""/>
        <p:cNvGrpSpPr/>
        <p:nvPr/>
      </p:nvGrpSpPr>
      <p:grpSpPr>
        <a:xfrm>
          <a:off x="0" y="0"/>
          <a:ext cx="0" cy="0"/>
          <a:chOff x="0" y="0"/>
          <a:chExt cx="0" cy="0"/>
        </a:xfrm>
      </p:grpSpPr>
      <p:graphicFrame>
        <p:nvGraphicFramePr>
          <p:cNvPr id="13" name="Objekt 12" hidden="1"/>
          <p:cNvGraphicFramePr>
            <a:graphicFrameLocks noChangeAspect="1"/>
          </p:cNvGraphicFramePr>
          <p:nvPr userDrawn="1">
            <p:custDataLst>
              <p:tags r:id="rId2"/>
            </p:custDataLst>
            <p:extLst>
              <p:ext uri="{D42A27DB-BD31-4B8C-83A1-F6EECF244321}">
                <p14:modId xmlns:p14="http://schemas.microsoft.com/office/powerpoint/2010/main" val="3877665119"/>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spid="_x0000_s22545" name="think-cell Folie" r:id="rId5" imgW="344" imgH="345" progId="TCLayout.ActiveDocument.1">
                  <p:embed/>
                </p:oleObj>
              </mc:Choice>
              <mc:Fallback>
                <p:oleObj name="think-cell Folie" r:id="rId5" imgW="344" imgH="345" progId="TCLayout.ActiveDocument.1">
                  <p:embed/>
                  <p:pic>
                    <p:nvPicPr>
                      <p:cNvPr id="13" name="Objekt 12" hidden="1"/>
                      <p:cNvPicPr/>
                      <p:nvPr/>
                    </p:nvPicPr>
                    <p:blipFill>
                      <a:blip r:embed="rId6"/>
                      <a:stretch>
                        <a:fillRect/>
                      </a:stretch>
                    </p:blipFill>
                    <p:spPr>
                      <a:xfrm>
                        <a:off x="2118" y="1588"/>
                        <a:ext cx="2117" cy="1588"/>
                      </a:xfrm>
                      <a:prstGeom prst="rect">
                        <a:avLst/>
                      </a:prstGeom>
                    </p:spPr>
                  </p:pic>
                </p:oleObj>
              </mc:Fallback>
            </mc:AlternateContent>
          </a:graphicData>
        </a:graphic>
      </p:graphicFrame>
      <p:sp>
        <p:nvSpPr>
          <p:cNvPr id="12" name="Rechteck 11" hidden="1"/>
          <p:cNvSpPr/>
          <p:nvPr userDrawn="1">
            <p:custDataLst>
              <p:tags r:id="rId3"/>
            </p:custDataLst>
          </p:nvPr>
        </p:nvSpPr>
        <p:spPr>
          <a:xfrm>
            <a:off x="0" y="0"/>
            <a:ext cx="211667"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l" eaLnBrk="1">
              <a:lnSpc>
                <a:spcPts val="2970"/>
              </a:lnSpc>
              <a:spcBef>
                <a:spcPct val="0"/>
              </a:spcBef>
              <a:spcAft>
                <a:spcPct val="0"/>
              </a:spcAft>
            </a:pPr>
            <a:endParaRPr lang="de-DE" sz="2700" b="0" i="0" baseline="0">
              <a:latin typeface="Arial" panose="020B0604020202020204" pitchFamily="34" charset="0"/>
              <a:ea typeface="+mj-ea"/>
              <a:cs typeface="+mj-cs"/>
              <a:sym typeface="Arial" panose="020B0604020202020204" pitchFamily="34" charset="0"/>
            </a:endParaRPr>
          </a:p>
        </p:txBody>
      </p:sp>
      <p:sp>
        <p:nvSpPr>
          <p:cNvPr id="8" name="Textplatzhalter 7"/>
          <p:cNvSpPr>
            <a:spLocks noGrp="1"/>
          </p:cNvSpPr>
          <p:nvPr>
            <p:ph type="body" sz="quarter" idx="17"/>
          </p:nvPr>
        </p:nvSpPr>
        <p:spPr bwMode="gray">
          <a:xfrm>
            <a:off x="335360" y="1268760"/>
            <a:ext cx="5580000" cy="4932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5" name="Bildplatzhalter 14"/>
          <p:cNvSpPr>
            <a:spLocks noGrp="1"/>
          </p:cNvSpPr>
          <p:nvPr>
            <p:ph type="pic" sz="quarter" idx="18"/>
          </p:nvPr>
        </p:nvSpPr>
        <p:spPr bwMode="gray">
          <a:xfrm>
            <a:off x="6276020" y="1269308"/>
            <a:ext cx="5580000" cy="4932000"/>
          </a:xfrm>
          <a:prstGeom prst="rect">
            <a:avLst/>
          </a:prstGeom>
          <a:solidFill>
            <a:srgbClr val="C6C7C8"/>
          </a:solidFill>
        </p:spPr>
        <p:txBody>
          <a:bodyPr wrap="square">
            <a:noAutofit/>
          </a:bodyPr>
          <a:lstStyle>
            <a:lvl1pPr>
              <a:spcBef>
                <a:spcPts val="0"/>
              </a:spcBef>
              <a:defRPr b="0"/>
            </a:lvl1pPr>
          </a:lstStyle>
          <a:p>
            <a:r>
              <a:rPr lang="de-DE"/>
              <a:t>Bild durch Klicken auf Symbol hinzufügen</a:t>
            </a:r>
          </a:p>
        </p:txBody>
      </p:sp>
      <p:sp>
        <p:nvSpPr>
          <p:cNvPr id="3" name="Titel 2"/>
          <p:cNvSpPr>
            <a:spLocks noGrp="1"/>
          </p:cNvSpPr>
          <p:nvPr>
            <p:ph type="title"/>
          </p:nvPr>
        </p:nvSpPr>
        <p:spPr bwMode="gray"/>
        <p:txBody>
          <a:bodyPr/>
          <a:lstStyle/>
          <a:p>
            <a:r>
              <a:rPr lang="de-DE"/>
              <a:t>Mastertitelformat bearbeiten</a:t>
            </a:r>
          </a:p>
        </p:txBody>
      </p:sp>
      <p:sp>
        <p:nvSpPr>
          <p:cNvPr id="6" name="Fußzeilenplatzhalter 5"/>
          <p:cNvSpPr>
            <a:spLocks noGrp="1"/>
          </p:cNvSpPr>
          <p:nvPr>
            <p:ph type="ftr" sz="quarter" idx="19"/>
          </p:nvPr>
        </p:nvSpPr>
        <p:spPr bwMode="gray"/>
        <p:txBody>
          <a:bodyPr/>
          <a:lstStyle/>
          <a:p>
            <a:r>
              <a:rPr lang="de-DE" noProof="0"/>
              <a:t>Informationen zur Firmenkundenkampagne I Stand: 15.08.2022</a:t>
            </a:r>
          </a:p>
        </p:txBody>
      </p:sp>
      <p:sp>
        <p:nvSpPr>
          <p:cNvPr id="7" name="Foliennummernplatzhalter 6"/>
          <p:cNvSpPr>
            <a:spLocks noGrp="1"/>
          </p:cNvSpPr>
          <p:nvPr>
            <p:ph type="sldNum" sz="quarter" idx="20"/>
          </p:nvPr>
        </p:nvSpPr>
        <p:spPr bwMode="gray"/>
        <p:txBody>
          <a:bodyPr/>
          <a:lstStyle/>
          <a:p>
            <a:fld id="{7EC6429F-8EBA-4254-B9C8-295228AFE7F1}" type="slidenum">
              <a:rPr lang="de-DE" noProof="0" smtClean="0"/>
              <a:pPr/>
              <a:t>‹Nr.›</a:t>
            </a:fld>
            <a:endParaRPr lang="de-DE" noProof="0"/>
          </a:p>
        </p:txBody>
      </p:sp>
    </p:spTree>
    <p:extLst>
      <p:ext uri="{BB962C8B-B14F-4D97-AF65-F5344CB8AC3E}">
        <p14:creationId xmlns:p14="http://schemas.microsoft.com/office/powerpoint/2010/main" val="1325626939"/>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el, Text und 2 Bilder">
    <p:spTree>
      <p:nvGrpSpPr>
        <p:cNvPr id="1" name=""/>
        <p:cNvGrpSpPr/>
        <p:nvPr/>
      </p:nvGrpSpPr>
      <p:grpSpPr>
        <a:xfrm>
          <a:off x="0" y="0"/>
          <a:ext cx="0" cy="0"/>
          <a:chOff x="0" y="0"/>
          <a:chExt cx="0" cy="0"/>
        </a:xfrm>
      </p:grpSpPr>
      <p:graphicFrame>
        <p:nvGraphicFramePr>
          <p:cNvPr id="13" name="Objekt 12" hidden="1"/>
          <p:cNvGraphicFramePr>
            <a:graphicFrameLocks noChangeAspect="1"/>
          </p:cNvGraphicFramePr>
          <p:nvPr userDrawn="1">
            <p:custDataLst>
              <p:tags r:id="rId2"/>
            </p:custDataLst>
            <p:extLst>
              <p:ext uri="{D42A27DB-BD31-4B8C-83A1-F6EECF244321}">
                <p14:modId xmlns:p14="http://schemas.microsoft.com/office/powerpoint/2010/main" val="2926839439"/>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spid="_x0000_s23569" name="think-cell Folie" r:id="rId5" imgW="344" imgH="345" progId="TCLayout.ActiveDocument.1">
                  <p:embed/>
                </p:oleObj>
              </mc:Choice>
              <mc:Fallback>
                <p:oleObj name="think-cell Folie" r:id="rId5" imgW="344" imgH="345" progId="TCLayout.ActiveDocument.1">
                  <p:embed/>
                  <p:pic>
                    <p:nvPicPr>
                      <p:cNvPr id="13" name="Objekt 12" hidden="1"/>
                      <p:cNvPicPr/>
                      <p:nvPr/>
                    </p:nvPicPr>
                    <p:blipFill>
                      <a:blip r:embed="rId6"/>
                      <a:stretch>
                        <a:fillRect/>
                      </a:stretch>
                    </p:blipFill>
                    <p:spPr>
                      <a:xfrm>
                        <a:off x="2118" y="1588"/>
                        <a:ext cx="2117" cy="1588"/>
                      </a:xfrm>
                      <a:prstGeom prst="rect">
                        <a:avLst/>
                      </a:prstGeom>
                    </p:spPr>
                  </p:pic>
                </p:oleObj>
              </mc:Fallback>
            </mc:AlternateContent>
          </a:graphicData>
        </a:graphic>
      </p:graphicFrame>
      <p:sp>
        <p:nvSpPr>
          <p:cNvPr id="12" name="Rechteck 11" hidden="1"/>
          <p:cNvSpPr/>
          <p:nvPr userDrawn="1">
            <p:custDataLst>
              <p:tags r:id="rId3"/>
            </p:custDataLst>
          </p:nvPr>
        </p:nvSpPr>
        <p:spPr>
          <a:xfrm>
            <a:off x="0" y="0"/>
            <a:ext cx="211667"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l" eaLnBrk="1">
              <a:lnSpc>
                <a:spcPts val="2970"/>
              </a:lnSpc>
              <a:spcBef>
                <a:spcPct val="0"/>
              </a:spcBef>
              <a:spcAft>
                <a:spcPct val="0"/>
              </a:spcAft>
            </a:pPr>
            <a:endParaRPr lang="de-DE" sz="2700" b="0" i="0" baseline="0">
              <a:latin typeface="Arial" panose="020B0604020202020204" pitchFamily="34" charset="0"/>
              <a:ea typeface="+mj-ea"/>
              <a:cs typeface="+mj-cs"/>
              <a:sym typeface="Arial" panose="020B0604020202020204" pitchFamily="34" charset="0"/>
            </a:endParaRPr>
          </a:p>
        </p:txBody>
      </p:sp>
      <p:sp>
        <p:nvSpPr>
          <p:cNvPr id="8" name="Textplatzhalter 7"/>
          <p:cNvSpPr>
            <a:spLocks noGrp="1"/>
          </p:cNvSpPr>
          <p:nvPr>
            <p:ph type="body" sz="quarter" idx="17"/>
          </p:nvPr>
        </p:nvSpPr>
        <p:spPr bwMode="gray">
          <a:xfrm>
            <a:off x="335360" y="1268760"/>
            <a:ext cx="5580000" cy="4932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5" name="Bildplatzhalter 14"/>
          <p:cNvSpPr>
            <a:spLocks noGrp="1"/>
          </p:cNvSpPr>
          <p:nvPr>
            <p:ph type="pic" sz="quarter" idx="18"/>
          </p:nvPr>
        </p:nvSpPr>
        <p:spPr bwMode="gray">
          <a:xfrm>
            <a:off x="6276020" y="1268760"/>
            <a:ext cx="5580000" cy="2376000"/>
          </a:xfrm>
          <a:prstGeom prst="rect">
            <a:avLst/>
          </a:prstGeom>
          <a:solidFill>
            <a:srgbClr val="C6C7C8"/>
          </a:solidFill>
        </p:spPr>
        <p:txBody>
          <a:bodyPr wrap="square">
            <a:noAutofit/>
          </a:bodyPr>
          <a:lstStyle>
            <a:lvl1pPr>
              <a:spcBef>
                <a:spcPts val="0"/>
              </a:spcBef>
              <a:defRPr b="0"/>
            </a:lvl1pPr>
          </a:lstStyle>
          <a:p>
            <a:r>
              <a:rPr lang="de-DE"/>
              <a:t>Bild durch Klicken auf Symbol hinzufügen</a:t>
            </a:r>
          </a:p>
        </p:txBody>
      </p:sp>
      <p:sp>
        <p:nvSpPr>
          <p:cNvPr id="11" name="Bildplatzhalter 10"/>
          <p:cNvSpPr>
            <a:spLocks noGrp="1"/>
          </p:cNvSpPr>
          <p:nvPr>
            <p:ph type="pic" sz="quarter" idx="19"/>
          </p:nvPr>
        </p:nvSpPr>
        <p:spPr bwMode="gray">
          <a:xfrm>
            <a:off x="6276020" y="3825308"/>
            <a:ext cx="5580000" cy="2376000"/>
          </a:xfrm>
          <a:prstGeom prst="rect">
            <a:avLst/>
          </a:prstGeom>
          <a:solidFill>
            <a:srgbClr val="C6C7C8"/>
          </a:solidFill>
        </p:spPr>
        <p:txBody>
          <a:bodyPr wrap="square">
            <a:noAutofit/>
          </a:bodyPr>
          <a:lstStyle>
            <a:lvl1pPr>
              <a:spcBef>
                <a:spcPts val="0"/>
              </a:spcBef>
              <a:defRPr b="0"/>
            </a:lvl1pPr>
          </a:lstStyle>
          <a:p>
            <a:r>
              <a:rPr lang="de-DE"/>
              <a:t>Bild durch Klicken auf Symbol hinzufügen</a:t>
            </a:r>
          </a:p>
        </p:txBody>
      </p:sp>
      <p:sp>
        <p:nvSpPr>
          <p:cNvPr id="3" name="Titel 2"/>
          <p:cNvSpPr>
            <a:spLocks noGrp="1"/>
          </p:cNvSpPr>
          <p:nvPr>
            <p:ph type="title"/>
          </p:nvPr>
        </p:nvSpPr>
        <p:spPr bwMode="gray"/>
        <p:txBody>
          <a:bodyPr/>
          <a:lstStyle/>
          <a:p>
            <a:r>
              <a:rPr lang="de-DE"/>
              <a:t>Mastertitelformat bearbeiten</a:t>
            </a:r>
          </a:p>
        </p:txBody>
      </p:sp>
      <p:sp>
        <p:nvSpPr>
          <p:cNvPr id="6" name="Fußzeilenplatzhalter 5"/>
          <p:cNvSpPr>
            <a:spLocks noGrp="1"/>
          </p:cNvSpPr>
          <p:nvPr>
            <p:ph type="ftr" sz="quarter" idx="20"/>
          </p:nvPr>
        </p:nvSpPr>
        <p:spPr bwMode="gray"/>
        <p:txBody>
          <a:bodyPr/>
          <a:lstStyle/>
          <a:p>
            <a:r>
              <a:rPr lang="de-DE" noProof="0"/>
              <a:t>Informationen zur Firmenkundenkampagne I Stand: 15.08.2022</a:t>
            </a:r>
          </a:p>
        </p:txBody>
      </p:sp>
      <p:sp>
        <p:nvSpPr>
          <p:cNvPr id="7" name="Foliennummernplatzhalter 6"/>
          <p:cNvSpPr>
            <a:spLocks noGrp="1"/>
          </p:cNvSpPr>
          <p:nvPr>
            <p:ph type="sldNum" sz="quarter" idx="21"/>
          </p:nvPr>
        </p:nvSpPr>
        <p:spPr bwMode="gray"/>
        <p:txBody>
          <a:bodyPr/>
          <a:lstStyle/>
          <a:p>
            <a:fld id="{7EC6429F-8EBA-4254-B9C8-295228AFE7F1}" type="slidenum">
              <a:rPr lang="de-DE" noProof="0" smtClean="0"/>
              <a:pPr/>
              <a:t>‹Nr.›</a:t>
            </a:fld>
            <a:endParaRPr lang="de-DE" noProof="0"/>
          </a:p>
        </p:txBody>
      </p:sp>
    </p:spTree>
    <p:extLst>
      <p:ext uri="{BB962C8B-B14F-4D97-AF65-F5344CB8AC3E}">
        <p14:creationId xmlns:p14="http://schemas.microsoft.com/office/powerpoint/2010/main" val="3679948037"/>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C17FEC3D-917A-4285-ACDF-820A20A2D103}"/>
              </a:ext>
            </a:extLst>
          </p:cNvPr>
          <p:cNvGraphicFramePr>
            <a:graphicFrameLocks noChangeAspect="1"/>
          </p:cNvGraphicFramePr>
          <p:nvPr userDrawn="1">
            <p:custDataLst>
              <p:tags r:id="rId2"/>
            </p:custDataLst>
            <p:extLst>
              <p:ext uri="{D42A27DB-BD31-4B8C-83A1-F6EECF244321}">
                <p14:modId xmlns:p14="http://schemas.microsoft.com/office/powerpoint/2010/main" val="4950924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4593" name="think-cell Folie" r:id="rId4" imgW="306" imgH="306" progId="TCLayout.ActiveDocument.1">
                  <p:embed/>
                </p:oleObj>
              </mc:Choice>
              <mc:Fallback>
                <p:oleObj name="think-cell Folie" r:id="rId4" imgW="306" imgH="306" progId="TCLayout.ActiveDocument.1">
                  <p:embed/>
                  <p:pic>
                    <p:nvPicPr>
                      <p:cNvPr id="6" name="Objekt 5" hidden="1">
                        <a:extLst>
                          <a:ext uri="{FF2B5EF4-FFF2-40B4-BE49-F238E27FC236}">
                            <a16:creationId xmlns:a16="http://schemas.microsoft.com/office/drawing/2014/main" id="{C17FEC3D-917A-4285-ACDF-820A20A2D10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p:cNvSpPr>
            <a:spLocks noGrp="1"/>
          </p:cNvSpPr>
          <p:nvPr>
            <p:ph type="title"/>
          </p:nvPr>
        </p:nvSpPr>
        <p:spPr bwMode="gray"/>
        <p:txBody>
          <a:bodyPr vert="horz"/>
          <a:lstStyle/>
          <a:p>
            <a:r>
              <a:rPr lang="de-DE"/>
              <a:t>Mastertitelformat bearbeiten</a:t>
            </a:r>
          </a:p>
        </p:txBody>
      </p:sp>
      <p:sp>
        <p:nvSpPr>
          <p:cNvPr id="4" name="Fußzeilenplatzhalter 3"/>
          <p:cNvSpPr>
            <a:spLocks noGrp="1"/>
          </p:cNvSpPr>
          <p:nvPr>
            <p:ph type="ftr" sz="quarter" idx="11"/>
          </p:nvPr>
        </p:nvSpPr>
        <p:spPr bwMode="gray"/>
        <p:txBody>
          <a:bodyPr/>
          <a:lstStyle/>
          <a:p>
            <a:r>
              <a:rPr lang="de-DE"/>
              <a:t>Informationen zur Firmenkundenkampagne I Stand: 15.08.2022</a:t>
            </a:r>
          </a:p>
        </p:txBody>
      </p:sp>
      <p:sp>
        <p:nvSpPr>
          <p:cNvPr id="5" name="Foliennummernplatzhalter 4"/>
          <p:cNvSpPr>
            <a:spLocks noGrp="1"/>
          </p:cNvSpPr>
          <p:nvPr>
            <p:ph type="sldNum" sz="quarter" idx="12"/>
          </p:nvPr>
        </p:nvSpPr>
        <p:spPr bwMode="gray"/>
        <p:txBody>
          <a:bodyPr/>
          <a:lstStyle/>
          <a:p>
            <a:fld id="{7EC6429F-8EBA-4254-B9C8-295228AFE7F1}" type="slidenum">
              <a:rPr lang="de-DE" smtClean="0"/>
              <a:pPr/>
              <a:t>‹Nr.›</a:t>
            </a:fld>
            <a:endParaRPr lang="de-DE"/>
          </a:p>
        </p:txBody>
      </p:sp>
    </p:spTree>
    <p:extLst>
      <p:ext uri="{BB962C8B-B14F-4D97-AF65-F5344CB8AC3E}">
        <p14:creationId xmlns:p14="http://schemas.microsoft.com/office/powerpoint/2010/main" val="6408465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4" name="Fußzeilenplatzhalter 3"/>
          <p:cNvSpPr>
            <a:spLocks noGrp="1"/>
          </p:cNvSpPr>
          <p:nvPr>
            <p:ph type="ftr" sz="quarter" idx="11"/>
          </p:nvPr>
        </p:nvSpPr>
        <p:spPr bwMode="gray"/>
        <p:txBody>
          <a:bodyPr/>
          <a:lstStyle/>
          <a:p>
            <a:r>
              <a:rPr lang="de-DE"/>
              <a:t>Informationen zur Firmenkundenkampagne I Stand: 15.08.2022</a:t>
            </a:r>
          </a:p>
        </p:txBody>
      </p:sp>
      <p:sp>
        <p:nvSpPr>
          <p:cNvPr id="5" name="Foliennummernplatzhalter 4"/>
          <p:cNvSpPr>
            <a:spLocks noGrp="1"/>
          </p:cNvSpPr>
          <p:nvPr>
            <p:ph type="sldNum" sz="quarter" idx="12"/>
          </p:nvPr>
        </p:nvSpPr>
        <p:spPr bwMode="gray"/>
        <p:txBody>
          <a:bodyPr/>
          <a:lstStyle/>
          <a:p>
            <a:fld id="{7EC6429F-8EBA-4254-B9C8-295228AFE7F1}" type="slidenum">
              <a:rPr lang="de-DE" smtClean="0"/>
              <a:pPr/>
              <a:t>‹Nr.›</a:t>
            </a:fld>
            <a:endParaRPr lang="de-DE"/>
          </a:p>
        </p:txBody>
      </p:sp>
    </p:spTree>
    <p:extLst>
      <p:ext uri="{BB962C8B-B14F-4D97-AF65-F5344CB8AC3E}">
        <p14:creationId xmlns:p14="http://schemas.microsoft.com/office/powerpoint/2010/main" val="17052455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Kontakt">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5964DBCC-BF54-44DC-AEF2-B4E9CD8F226F}"/>
              </a:ext>
            </a:extLst>
          </p:cNvPr>
          <p:cNvGraphicFramePr>
            <a:graphicFrameLocks noChangeAspect="1"/>
          </p:cNvGraphicFramePr>
          <p:nvPr userDrawn="1">
            <p:custDataLst>
              <p:tags r:id="rId2"/>
            </p:custDataLst>
            <p:extLst>
              <p:ext uri="{D42A27DB-BD31-4B8C-83A1-F6EECF244321}">
                <p14:modId xmlns:p14="http://schemas.microsoft.com/office/powerpoint/2010/main" val="10177515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617" name="think-cell Folie" r:id="rId4" imgW="306" imgH="306" progId="TCLayout.ActiveDocument.1">
                  <p:embed/>
                </p:oleObj>
              </mc:Choice>
              <mc:Fallback>
                <p:oleObj name="think-cell Folie" r:id="rId4" imgW="306" imgH="306" progId="TCLayout.ActiveDocument.1">
                  <p:embed/>
                  <p:pic>
                    <p:nvPicPr>
                      <p:cNvPr id="9" name="Object 8" hidden="1">
                        <a:extLst>
                          <a:ext uri="{FF2B5EF4-FFF2-40B4-BE49-F238E27FC236}">
                            <a16:creationId xmlns:a16="http://schemas.microsoft.com/office/drawing/2014/main" id="{5964DBCC-BF54-44DC-AEF2-B4E9CD8F226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2B29EF1F-946D-41F5-9952-14D3E48952FA}"/>
              </a:ext>
            </a:extLst>
          </p:cNvPr>
          <p:cNvSpPr/>
          <p:nvPr userDrawn="1"/>
        </p:nvSpPr>
        <p:spPr bwMode="gray">
          <a:xfrm>
            <a:off x="655687" y="0"/>
            <a:ext cx="11536313" cy="6200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27600" tIns="72000" rIns="72000" bIns="234000" numCol="1" spcCol="0" rtlCol="0" fromWordArt="0" anchor="b" anchorCtr="0" forceAA="0" compatLnSpc="1">
            <a:prstTxWarp prst="textNoShape">
              <a:avLst/>
            </a:prstTxWarp>
            <a:noAutofit/>
          </a:bodyPr>
          <a:lstStyle/>
          <a:p>
            <a:endParaRPr lang="de-DE" sz="3200" b="1">
              <a:solidFill>
                <a:schemeClr val="bg1"/>
              </a:solidFill>
              <a:latin typeface="+mj-lt"/>
            </a:endParaRPr>
          </a:p>
        </p:txBody>
      </p:sp>
      <p:sp>
        <p:nvSpPr>
          <p:cNvPr id="7" name="Rectangle 6">
            <a:extLst>
              <a:ext uri="{FF2B5EF4-FFF2-40B4-BE49-F238E27FC236}">
                <a16:creationId xmlns:a16="http://schemas.microsoft.com/office/drawing/2014/main" id="{8895D048-36A1-467D-BACF-E9CD43F24109}"/>
              </a:ext>
            </a:extLst>
          </p:cNvPr>
          <p:cNvSpPr/>
          <p:nvPr userDrawn="1"/>
        </p:nvSpPr>
        <p:spPr bwMode="gray">
          <a:xfrm>
            <a:off x="10384800" y="6200775"/>
            <a:ext cx="1807200" cy="6572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234000" indent="-234000" algn="l">
              <a:lnSpc>
                <a:spcPct val="104000"/>
              </a:lnSpc>
              <a:spcBef>
                <a:spcPts val="600"/>
              </a:spcBef>
              <a:buFont typeface="Wingdings" panose="05000000000000000000" pitchFamily="2" charset="2"/>
              <a:buChar char="§"/>
            </a:pPr>
            <a:endParaRPr lang="en-US" sz="1600"/>
          </a:p>
        </p:txBody>
      </p:sp>
      <p:sp>
        <p:nvSpPr>
          <p:cNvPr id="8" name="Rectangle 7">
            <a:extLst>
              <a:ext uri="{FF2B5EF4-FFF2-40B4-BE49-F238E27FC236}">
                <a16:creationId xmlns:a16="http://schemas.microsoft.com/office/drawing/2014/main" id="{FC2D2891-C41A-40D5-8D7E-DDF886A2B59A}"/>
              </a:ext>
            </a:extLst>
          </p:cNvPr>
          <p:cNvSpPr/>
          <p:nvPr userDrawn="1"/>
        </p:nvSpPr>
        <p:spPr bwMode="gray">
          <a:xfrm>
            <a:off x="0" y="0"/>
            <a:ext cx="658800" cy="51982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234000" indent="-234000" algn="l">
              <a:lnSpc>
                <a:spcPct val="104000"/>
              </a:lnSpc>
              <a:spcBef>
                <a:spcPts val="600"/>
              </a:spcBef>
              <a:buFont typeface="Wingdings" panose="05000000000000000000" pitchFamily="2" charset="2"/>
              <a:buChar char="§"/>
            </a:pPr>
            <a:endParaRPr lang="en-US" sz="1600"/>
          </a:p>
        </p:txBody>
      </p:sp>
      <p:sp>
        <p:nvSpPr>
          <p:cNvPr id="2" name="Titel 1"/>
          <p:cNvSpPr>
            <a:spLocks noGrp="1"/>
          </p:cNvSpPr>
          <p:nvPr>
            <p:ph type="title"/>
          </p:nvPr>
        </p:nvSpPr>
        <p:spPr bwMode="gray">
          <a:xfrm>
            <a:off x="1019436" y="1160749"/>
            <a:ext cx="8496000" cy="492443"/>
          </a:xfrm>
        </p:spPr>
        <p:txBody>
          <a:bodyPr vert="horz" anchor="b">
            <a:spAutoFit/>
          </a:bodyPr>
          <a:lstStyle>
            <a:lvl1pPr>
              <a:lnSpc>
                <a:spcPct val="100000"/>
              </a:lnSpc>
              <a:defRPr sz="3200">
                <a:solidFill>
                  <a:schemeClr val="bg1"/>
                </a:solidFill>
              </a:defRPr>
            </a:lvl1pPr>
          </a:lstStyle>
          <a:p>
            <a:r>
              <a:rPr lang="de-DE"/>
              <a:t>Mastertitelformat bearbeiten</a:t>
            </a:r>
          </a:p>
        </p:txBody>
      </p:sp>
      <p:sp>
        <p:nvSpPr>
          <p:cNvPr id="21" name="Rechteck 53">
            <a:extLst>
              <a:ext uri="{FF2B5EF4-FFF2-40B4-BE49-F238E27FC236}">
                <a16:creationId xmlns:a16="http://schemas.microsoft.com/office/drawing/2014/main" id="{EA126AE9-2F38-4143-AF4B-B1AC65D2E67E}"/>
              </a:ext>
            </a:extLst>
          </p:cNvPr>
          <p:cNvSpPr/>
          <p:nvPr userDrawn="1"/>
        </p:nvSpPr>
        <p:spPr bwMode="gray">
          <a:xfrm>
            <a:off x="10384800" y="285613"/>
            <a:ext cx="1807200" cy="98280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2" name="Group 21">
            <a:extLst>
              <a:ext uri="{FF2B5EF4-FFF2-40B4-BE49-F238E27FC236}">
                <a16:creationId xmlns:a16="http://schemas.microsoft.com/office/drawing/2014/main" id="{7A6EB13A-CB33-4756-A370-B1070891DCB1}"/>
              </a:ext>
            </a:extLst>
          </p:cNvPr>
          <p:cNvGrpSpPr/>
          <p:nvPr userDrawn="1"/>
        </p:nvGrpSpPr>
        <p:grpSpPr bwMode="gray">
          <a:xfrm>
            <a:off x="10712400" y="612707"/>
            <a:ext cx="823913" cy="328613"/>
            <a:chOff x="9207511" y="2267609"/>
            <a:chExt cx="823913" cy="328613"/>
          </a:xfrm>
        </p:grpSpPr>
        <p:sp>
          <p:nvSpPr>
            <p:cNvPr id="23" name="Freeform 11">
              <a:extLst>
                <a:ext uri="{FF2B5EF4-FFF2-40B4-BE49-F238E27FC236}">
                  <a16:creationId xmlns:a16="http://schemas.microsoft.com/office/drawing/2014/main" id="{633868EC-10D3-4BDF-A6D7-21BC482ADB83}"/>
                </a:ext>
              </a:extLst>
            </p:cNvPr>
            <p:cNvSpPr>
              <a:spLocks noEditPoints="1"/>
            </p:cNvSpPr>
            <p:nvPr userDrawn="1"/>
          </p:nvSpPr>
          <p:spPr bwMode="gray">
            <a:xfrm>
              <a:off x="9576102" y="2267609"/>
              <a:ext cx="321615" cy="328613"/>
            </a:xfrm>
            <a:custGeom>
              <a:avLst/>
              <a:gdLst>
                <a:gd name="T0" fmla="*/ 0 w 101"/>
                <a:gd name="T1" fmla="*/ 103 h 103"/>
                <a:gd name="T2" fmla="*/ 38 w 101"/>
                <a:gd name="T3" fmla="*/ 103 h 103"/>
                <a:gd name="T4" fmla="*/ 101 w 101"/>
                <a:gd name="T5" fmla="*/ 51 h 103"/>
                <a:gd name="T6" fmla="*/ 101 w 101"/>
                <a:gd name="T7" fmla="*/ 51 h 103"/>
                <a:gd name="T8" fmla="*/ 39 w 101"/>
                <a:gd name="T9" fmla="*/ 0 h 103"/>
                <a:gd name="T10" fmla="*/ 0 w 101"/>
                <a:gd name="T11" fmla="*/ 0 h 103"/>
                <a:gd name="T12" fmla="*/ 0 w 101"/>
                <a:gd name="T13" fmla="*/ 103 h 103"/>
                <a:gd name="T14" fmla="*/ 35 w 101"/>
                <a:gd name="T15" fmla="*/ 75 h 103"/>
                <a:gd name="T16" fmla="*/ 35 w 101"/>
                <a:gd name="T17" fmla="*/ 29 h 103"/>
                <a:gd name="T18" fmla="*/ 40 w 101"/>
                <a:gd name="T19" fmla="*/ 29 h 103"/>
                <a:gd name="T20" fmla="*/ 66 w 101"/>
                <a:gd name="T21" fmla="*/ 52 h 103"/>
                <a:gd name="T22" fmla="*/ 66 w 101"/>
                <a:gd name="T23" fmla="*/ 52 h 103"/>
                <a:gd name="T24" fmla="*/ 40 w 101"/>
                <a:gd name="T25" fmla="*/ 75 h 103"/>
                <a:gd name="T26" fmla="*/ 35 w 101"/>
                <a:gd name="T27" fmla="*/ 7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 h="103">
                  <a:moveTo>
                    <a:pt x="0" y="103"/>
                  </a:moveTo>
                  <a:cubicBezTo>
                    <a:pt x="38" y="103"/>
                    <a:pt x="38" y="103"/>
                    <a:pt x="38" y="103"/>
                  </a:cubicBezTo>
                  <a:cubicBezTo>
                    <a:pt x="80" y="103"/>
                    <a:pt x="101" y="81"/>
                    <a:pt x="101" y="51"/>
                  </a:cubicBezTo>
                  <a:cubicBezTo>
                    <a:pt x="101" y="51"/>
                    <a:pt x="101" y="51"/>
                    <a:pt x="101" y="51"/>
                  </a:cubicBezTo>
                  <a:cubicBezTo>
                    <a:pt x="101" y="21"/>
                    <a:pt x="80" y="0"/>
                    <a:pt x="39" y="0"/>
                  </a:cubicBezTo>
                  <a:cubicBezTo>
                    <a:pt x="0" y="0"/>
                    <a:pt x="0" y="0"/>
                    <a:pt x="0" y="0"/>
                  </a:cubicBezTo>
                  <a:lnTo>
                    <a:pt x="0" y="103"/>
                  </a:lnTo>
                  <a:close/>
                  <a:moveTo>
                    <a:pt x="35" y="75"/>
                  </a:moveTo>
                  <a:cubicBezTo>
                    <a:pt x="35" y="29"/>
                    <a:pt x="35" y="29"/>
                    <a:pt x="35" y="29"/>
                  </a:cubicBezTo>
                  <a:cubicBezTo>
                    <a:pt x="40" y="29"/>
                    <a:pt x="40" y="29"/>
                    <a:pt x="40" y="29"/>
                  </a:cubicBezTo>
                  <a:cubicBezTo>
                    <a:pt x="56" y="29"/>
                    <a:pt x="66" y="36"/>
                    <a:pt x="66" y="52"/>
                  </a:cubicBezTo>
                  <a:cubicBezTo>
                    <a:pt x="66" y="52"/>
                    <a:pt x="66" y="52"/>
                    <a:pt x="66" y="52"/>
                  </a:cubicBezTo>
                  <a:cubicBezTo>
                    <a:pt x="66" y="68"/>
                    <a:pt x="56" y="75"/>
                    <a:pt x="40" y="75"/>
                  </a:cubicBezTo>
                  <a:lnTo>
                    <a:pt x="35" y="75"/>
                  </a:lnTo>
                  <a:close/>
                </a:path>
              </a:pathLst>
            </a:custGeom>
            <a:solidFill>
              <a:srgbClr val="0067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4" name="Rectangle 12">
              <a:extLst>
                <a:ext uri="{FF2B5EF4-FFF2-40B4-BE49-F238E27FC236}">
                  <a16:creationId xmlns:a16="http://schemas.microsoft.com/office/drawing/2014/main" id="{0DFCAD3E-C595-4B20-AEA6-909877CF2DA7}"/>
                </a:ext>
              </a:extLst>
            </p:cNvPr>
            <p:cNvSpPr>
              <a:spLocks noChangeArrowheads="1"/>
            </p:cNvSpPr>
            <p:nvPr userDrawn="1"/>
          </p:nvSpPr>
          <p:spPr bwMode="gray">
            <a:xfrm>
              <a:off x="9923014" y="2267609"/>
              <a:ext cx="108410" cy="328613"/>
            </a:xfrm>
            <a:prstGeom prst="rect">
              <a:avLst/>
            </a:prstGeom>
            <a:solidFill>
              <a:srgbClr val="0067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nvGrpSpPr>
            <p:cNvPr id="25" name="Group 24">
              <a:extLst>
                <a:ext uri="{FF2B5EF4-FFF2-40B4-BE49-F238E27FC236}">
                  <a16:creationId xmlns:a16="http://schemas.microsoft.com/office/drawing/2014/main" id="{F5CA2E15-1D66-46E8-8D43-EEC31AEDBC23}"/>
                </a:ext>
              </a:extLst>
            </p:cNvPr>
            <p:cNvGrpSpPr/>
            <p:nvPr/>
          </p:nvGrpSpPr>
          <p:grpSpPr bwMode="gray">
            <a:xfrm>
              <a:off x="9207511" y="2267609"/>
              <a:ext cx="328840" cy="328613"/>
              <a:chOff x="9207511" y="2267609"/>
              <a:chExt cx="328840" cy="328613"/>
            </a:xfrm>
          </p:grpSpPr>
          <p:sp>
            <p:nvSpPr>
              <p:cNvPr id="26" name="Rectangle 13">
                <a:extLst>
                  <a:ext uri="{FF2B5EF4-FFF2-40B4-BE49-F238E27FC236}">
                    <a16:creationId xmlns:a16="http://schemas.microsoft.com/office/drawing/2014/main" id="{6B142403-3618-4212-9BBE-FB5604B68A8C}"/>
                  </a:ext>
                </a:extLst>
              </p:cNvPr>
              <p:cNvSpPr>
                <a:spLocks noChangeArrowheads="1"/>
              </p:cNvSpPr>
              <p:nvPr userDrawn="1"/>
            </p:nvSpPr>
            <p:spPr bwMode="gray">
              <a:xfrm>
                <a:off x="9207511" y="2267609"/>
                <a:ext cx="108410" cy="328613"/>
              </a:xfrm>
              <a:prstGeom prst="rect">
                <a:avLst/>
              </a:prstGeom>
              <a:solidFill>
                <a:srgbClr val="0067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7" name="Rectangle 14">
                <a:extLst>
                  <a:ext uri="{FF2B5EF4-FFF2-40B4-BE49-F238E27FC236}">
                    <a16:creationId xmlns:a16="http://schemas.microsoft.com/office/drawing/2014/main" id="{9618ABA5-FF3C-4F3D-932B-549EF78CE3E2}"/>
                  </a:ext>
                </a:extLst>
              </p:cNvPr>
              <p:cNvSpPr>
                <a:spLocks noChangeArrowheads="1"/>
              </p:cNvSpPr>
              <p:nvPr userDrawn="1"/>
            </p:nvSpPr>
            <p:spPr bwMode="gray">
              <a:xfrm>
                <a:off x="9424329" y="2267609"/>
                <a:ext cx="112022" cy="328613"/>
              </a:xfrm>
              <a:prstGeom prst="rect">
                <a:avLst/>
              </a:prstGeom>
              <a:solidFill>
                <a:srgbClr val="0067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8" name="Rectangle 15">
                <a:extLst>
                  <a:ext uri="{FF2B5EF4-FFF2-40B4-BE49-F238E27FC236}">
                    <a16:creationId xmlns:a16="http://schemas.microsoft.com/office/drawing/2014/main" id="{9ED93577-7EA7-45FD-B018-FD0DEEEC15C9}"/>
                  </a:ext>
                </a:extLst>
              </p:cNvPr>
              <p:cNvSpPr>
                <a:spLocks noChangeArrowheads="1"/>
              </p:cNvSpPr>
              <p:nvPr userDrawn="1"/>
            </p:nvSpPr>
            <p:spPr bwMode="gray">
              <a:xfrm>
                <a:off x="9315919" y="2379555"/>
                <a:ext cx="108410" cy="108334"/>
              </a:xfrm>
              <a:prstGeom prst="rect">
                <a:avLst/>
              </a:prstGeom>
              <a:solidFill>
                <a:srgbClr val="E600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grpSp>
      <p:sp>
        <p:nvSpPr>
          <p:cNvPr id="39" name="Textplatzhalter 31">
            <a:extLst>
              <a:ext uri="{FF2B5EF4-FFF2-40B4-BE49-F238E27FC236}">
                <a16:creationId xmlns:a16="http://schemas.microsoft.com/office/drawing/2014/main" id="{B6467AAA-D23A-4244-9209-A1345C43F54B}"/>
              </a:ext>
            </a:extLst>
          </p:cNvPr>
          <p:cNvSpPr>
            <a:spLocks noGrp="1"/>
          </p:cNvSpPr>
          <p:nvPr>
            <p:ph type="body" sz="quarter" idx="14" hasCustomPrompt="1"/>
          </p:nvPr>
        </p:nvSpPr>
        <p:spPr bwMode="gray">
          <a:xfrm>
            <a:off x="1019436" y="3935966"/>
            <a:ext cx="3312000" cy="307777"/>
          </a:xfrm>
        </p:spPr>
        <p:txBody>
          <a:bodyPr anchor="b">
            <a:spAutoFit/>
          </a:bodyPr>
          <a:lstStyle>
            <a:lvl1pPr marL="0" indent="0">
              <a:lnSpc>
                <a:spcPct val="100000"/>
              </a:lnSpc>
              <a:spcBef>
                <a:spcPts val="0"/>
              </a:spcBef>
              <a:buFont typeface="Arial" panose="020B0604020202020204" pitchFamily="34" charset="0"/>
              <a:buNone/>
              <a:defRPr sz="2000" b="0">
                <a:solidFill>
                  <a:schemeClr val="bg1"/>
                </a:solidFill>
              </a:defRPr>
            </a:lvl1pPr>
            <a:lvl2pPr marL="0" indent="0">
              <a:lnSpc>
                <a:spcPct val="100000"/>
              </a:lnSpc>
              <a:spcBef>
                <a:spcPts val="0"/>
              </a:spcBef>
              <a:buFont typeface="Arial" panose="020B0604020202020204" pitchFamily="34" charset="0"/>
              <a:buNone/>
              <a:defRPr sz="2000" b="0">
                <a:solidFill>
                  <a:schemeClr val="bg1"/>
                </a:solidFill>
              </a:defRPr>
            </a:lvl2pPr>
            <a:lvl3pPr marL="0" indent="0">
              <a:lnSpc>
                <a:spcPct val="100000"/>
              </a:lnSpc>
              <a:spcBef>
                <a:spcPts val="0"/>
              </a:spcBef>
              <a:buNone/>
              <a:defRPr sz="2000" b="0">
                <a:solidFill>
                  <a:schemeClr val="bg1"/>
                </a:solidFill>
              </a:defRPr>
            </a:lvl3pPr>
            <a:lvl4pPr marL="0" indent="0">
              <a:lnSpc>
                <a:spcPct val="100000"/>
              </a:lnSpc>
              <a:spcBef>
                <a:spcPts val="0"/>
              </a:spcBef>
              <a:buNone/>
              <a:defRPr sz="2000" b="0">
                <a:solidFill>
                  <a:schemeClr val="bg1"/>
                </a:solidFill>
              </a:defRPr>
            </a:lvl4pPr>
            <a:lvl5pPr marL="0" indent="0">
              <a:lnSpc>
                <a:spcPct val="100000"/>
              </a:lnSpc>
              <a:spcBef>
                <a:spcPts val="0"/>
              </a:spcBef>
              <a:buNone/>
              <a:defRPr sz="2000" b="0">
                <a:solidFill>
                  <a:schemeClr val="bg1"/>
                </a:solidFill>
              </a:defRPr>
            </a:lvl5pPr>
            <a:lvl6pPr marL="0" indent="0">
              <a:lnSpc>
                <a:spcPct val="100000"/>
              </a:lnSpc>
              <a:spcBef>
                <a:spcPts val="0"/>
              </a:spcBef>
              <a:buNone/>
              <a:defRPr sz="2000" b="0">
                <a:solidFill>
                  <a:schemeClr val="bg1"/>
                </a:solidFill>
              </a:defRPr>
            </a:lvl6pPr>
            <a:lvl7pPr marL="0" indent="0">
              <a:lnSpc>
                <a:spcPct val="100000"/>
              </a:lnSpc>
              <a:spcBef>
                <a:spcPts val="0"/>
              </a:spcBef>
              <a:buNone/>
              <a:defRPr sz="2000" b="0">
                <a:solidFill>
                  <a:schemeClr val="bg1"/>
                </a:solidFill>
              </a:defRPr>
            </a:lvl7pPr>
            <a:lvl8pPr marL="0" indent="0">
              <a:lnSpc>
                <a:spcPct val="100000"/>
              </a:lnSpc>
              <a:spcBef>
                <a:spcPts val="0"/>
              </a:spcBef>
              <a:buNone/>
              <a:defRPr sz="2000" b="0">
                <a:solidFill>
                  <a:schemeClr val="bg1"/>
                </a:solidFill>
              </a:defRPr>
            </a:lvl8pPr>
            <a:lvl9pPr marL="0" indent="0">
              <a:lnSpc>
                <a:spcPct val="100000"/>
              </a:lnSpc>
              <a:spcBef>
                <a:spcPts val="0"/>
              </a:spcBef>
              <a:buNone/>
              <a:defRPr sz="2000" b="0">
                <a:solidFill>
                  <a:schemeClr val="bg1"/>
                </a:solidFill>
              </a:defRPr>
            </a:lvl9pPr>
          </a:lstStyle>
          <a:p>
            <a:pPr lvl="0"/>
            <a:r>
              <a:rPr lang="de-DE"/>
              <a:t>Name Nachname</a:t>
            </a:r>
          </a:p>
        </p:txBody>
      </p:sp>
      <p:sp>
        <p:nvSpPr>
          <p:cNvPr id="47" name="Textplatzhalter 31">
            <a:extLst>
              <a:ext uri="{FF2B5EF4-FFF2-40B4-BE49-F238E27FC236}">
                <a16:creationId xmlns:a16="http://schemas.microsoft.com/office/drawing/2014/main" id="{44C75E14-C1B8-491E-9BB2-537173C623A8}"/>
              </a:ext>
            </a:extLst>
          </p:cNvPr>
          <p:cNvSpPr>
            <a:spLocks noGrp="1"/>
          </p:cNvSpPr>
          <p:nvPr>
            <p:ph type="body" sz="quarter" idx="15" hasCustomPrompt="1"/>
          </p:nvPr>
        </p:nvSpPr>
        <p:spPr bwMode="gray">
          <a:xfrm>
            <a:off x="1019436" y="4248616"/>
            <a:ext cx="3312000" cy="246221"/>
          </a:xfrm>
        </p:spPr>
        <p:txBody>
          <a:bodyPr>
            <a:spAutoFit/>
          </a:bodyPr>
          <a:lstStyle>
            <a:lvl1pPr marL="0" indent="0">
              <a:lnSpc>
                <a:spcPct val="100000"/>
              </a:lnSpc>
              <a:spcBef>
                <a:spcPts val="0"/>
              </a:spcBef>
              <a:buFont typeface="Arial" panose="020B0604020202020204" pitchFamily="34" charset="0"/>
              <a:buNone/>
              <a:defRPr sz="1600" b="0">
                <a:solidFill>
                  <a:schemeClr val="bg1"/>
                </a:solidFill>
              </a:defRPr>
            </a:lvl1pPr>
            <a:lvl2pPr marL="0" indent="0">
              <a:lnSpc>
                <a:spcPct val="100000"/>
              </a:lnSpc>
              <a:spcBef>
                <a:spcPts val="0"/>
              </a:spcBef>
              <a:buFont typeface="Arial" panose="020B0604020202020204" pitchFamily="34" charset="0"/>
              <a:buNone/>
              <a:defRPr sz="1600" b="0">
                <a:solidFill>
                  <a:schemeClr val="bg1"/>
                </a:solidFill>
              </a:defRPr>
            </a:lvl2pPr>
            <a:lvl3pPr marL="0" indent="0">
              <a:lnSpc>
                <a:spcPct val="100000"/>
              </a:lnSpc>
              <a:spcBef>
                <a:spcPts val="0"/>
              </a:spcBef>
              <a:buNone/>
              <a:defRPr sz="1600" b="0">
                <a:solidFill>
                  <a:schemeClr val="bg1"/>
                </a:solidFill>
              </a:defRPr>
            </a:lvl3pPr>
            <a:lvl4pPr marL="0" indent="0">
              <a:lnSpc>
                <a:spcPct val="100000"/>
              </a:lnSpc>
              <a:spcBef>
                <a:spcPts val="0"/>
              </a:spcBef>
              <a:buNone/>
              <a:defRPr sz="1600" b="0">
                <a:solidFill>
                  <a:schemeClr val="bg1"/>
                </a:solidFill>
              </a:defRPr>
            </a:lvl4pPr>
            <a:lvl5pPr marL="0" indent="0">
              <a:lnSpc>
                <a:spcPct val="100000"/>
              </a:lnSpc>
              <a:spcBef>
                <a:spcPts val="0"/>
              </a:spcBef>
              <a:buNone/>
              <a:defRPr sz="1600" b="0">
                <a:solidFill>
                  <a:schemeClr val="bg1"/>
                </a:solidFill>
              </a:defRPr>
            </a:lvl5pPr>
            <a:lvl6pPr marL="0" indent="0">
              <a:lnSpc>
                <a:spcPct val="100000"/>
              </a:lnSpc>
              <a:spcBef>
                <a:spcPts val="0"/>
              </a:spcBef>
              <a:buNone/>
              <a:defRPr sz="1600" b="0">
                <a:solidFill>
                  <a:schemeClr val="bg1"/>
                </a:solidFill>
              </a:defRPr>
            </a:lvl6pPr>
            <a:lvl7pPr marL="0" indent="0">
              <a:lnSpc>
                <a:spcPct val="100000"/>
              </a:lnSpc>
              <a:spcBef>
                <a:spcPts val="0"/>
              </a:spcBef>
              <a:buNone/>
              <a:defRPr sz="1600" b="0">
                <a:solidFill>
                  <a:schemeClr val="bg1"/>
                </a:solidFill>
              </a:defRPr>
            </a:lvl7pPr>
            <a:lvl8pPr marL="0" indent="0">
              <a:lnSpc>
                <a:spcPct val="100000"/>
              </a:lnSpc>
              <a:spcBef>
                <a:spcPts val="0"/>
              </a:spcBef>
              <a:buNone/>
              <a:defRPr sz="1600" b="0">
                <a:solidFill>
                  <a:schemeClr val="bg1"/>
                </a:solidFill>
              </a:defRPr>
            </a:lvl8pPr>
            <a:lvl9pPr marL="0" indent="0">
              <a:lnSpc>
                <a:spcPct val="100000"/>
              </a:lnSpc>
              <a:spcBef>
                <a:spcPts val="0"/>
              </a:spcBef>
              <a:buNone/>
              <a:defRPr sz="1600" b="0">
                <a:solidFill>
                  <a:schemeClr val="bg1"/>
                </a:solidFill>
              </a:defRPr>
            </a:lvl9pPr>
          </a:lstStyle>
          <a:p>
            <a:pPr lvl="0"/>
            <a:r>
              <a:rPr lang="de-DE" noProof="0"/>
              <a:t>Titel/Funktion</a:t>
            </a:r>
            <a:endParaRPr lang="de-DE"/>
          </a:p>
        </p:txBody>
      </p:sp>
      <p:sp>
        <p:nvSpPr>
          <p:cNvPr id="50" name="Textplatzhalter 31">
            <a:extLst>
              <a:ext uri="{FF2B5EF4-FFF2-40B4-BE49-F238E27FC236}">
                <a16:creationId xmlns:a16="http://schemas.microsoft.com/office/drawing/2014/main" id="{9A2681FB-FA7B-4536-8E48-D3AD3A90DF13}"/>
              </a:ext>
            </a:extLst>
          </p:cNvPr>
          <p:cNvSpPr>
            <a:spLocks noGrp="1"/>
          </p:cNvSpPr>
          <p:nvPr>
            <p:ph type="body" sz="quarter" idx="16" hasCustomPrompt="1"/>
          </p:nvPr>
        </p:nvSpPr>
        <p:spPr bwMode="gray">
          <a:xfrm>
            <a:off x="1379436" y="5424654"/>
            <a:ext cx="2952000" cy="215444"/>
          </a:xfrm>
        </p:spPr>
        <p:txBody>
          <a:bodyPr anchor="b">
            <a:spAutoFit/>
          </a:bodyPr>
          <a:lstStyle>
            <a:lvl1pPr marL="0" indent="0">
              <a:lnSpc>
                <a:spcPct val="100000"/>
              </a:lnSpc>
              <a:spcBef>
                <a:spcPts val="0"/>
              </a:spcBef>
              <a:buFont typeface="Arial" panose="020B0604020202020204" pitchFamily="34" charset="0"/>
              <a:buNone/>
              <a:defRPr sz="1400" b="0">
                <a:solidFill>
                  <a:schemeClr val="bg1"/>
                </a:solidFill>
              </a:defRPr>
            </a:lvl1pPr>
            <a:lvl2pPr marL="0" indent="0">
              <a:lnSpc>
                <a:spcPct val="100000"/>
              </a:lnSpc>
              <a:spcBef>
                <a:spcPts val="0"/>
              </a:spcBef>
              <a:buFont typeface="Arial" panose="020B0604020202020204" pitchFamily="34" charset="0"/>
              <a:buNone/>
              <a:defRPr sz="1400" b="0">
                <a:solidFill>
                  <a:schemeClr val="bg1"/>
                </a:solidFill>
              </a:defRPr>
            </a:lvl2pPr>
            <a:lvl3pPr marL="0" indent="0">
              <a:lnSpc>
                <a:spcPct val="100000"/>
              </a:lnSpc>
              <a:spcBef>
                <a:spcPts val="0"/>
              </a:spcBef>
              <a:buNone/>
              <a:defRPr sz="1400" b="0">
                <a:solidFill>
                  <a:schemeClr val="bg1"/>
                </a:solidFill>
              </a:defRPr>
            </a:lvl3pPr>
            <a:lvl4pPr marL="0" indent="0">
              <a:lnSpc>
                <a:spcPct val="100000"/>
              </a:lnSpc>
              <a:spcBef>
                <a:spcPts val="0"/>
              </a:spcBef>
              <a:buNone/>
              <a:defRPr sz="1400" b="0">
                <a:solidFill>
                  <a:schemeClr val="bg1"/>
                </a:solidFill>
              </a:defRPr>
            </a:lvl4pPr>
            <a:lvl5pPr marL="0" indent="0">
              <a:lnSpc>
                <a:spcPct val="100000"/>
              </a:lnSpc>
              <a:spcBef>
                <a:spcPts val="0"/>
              </a:spcBef>
              <a:buNone/>
              <a:defRPr sz="1400" b="0">
                <a:solidFill>
                  <a:schemeClr val="bg1"/>
                </a:solidFill>
              </a:defRPr>
            </a:lvl5pPr>
            <a:lvl6pPr marL="0" indent="0">
              <a:lnSpc>
                <a:spcPct val="100000"/>
              </a:lnSpc>
              <a:spcBef>
                <a:spcPts val="0"/>
              </a:spcBef>
              <a:buNone/>
              <a:defRPr sz="1400" b="0">
                <a:solidFill>
                  <a:schemeClr val="bg1"/>
                </a:solidFill>
              </a:defRPr>
            </a:lvl6pPr>
            <a:lvl7pPr marL="0" indent="0">
              <a:lnSpc>
                <a:spcPct val="100000"/>
              </a:lnSpc>
              <a:spcBef>
                <a:spcPts val="0"/>
              </a:spcBef>
              <a:buNone/>
              <a:defRPr sz="1400" b="0">
                <a:solidFill>
                  <a:schemeClr val="bg1"/>
                </a:solidFill>
              </a:defRPr>
            </a:lvl7pPr>
            <a:lvl8pPr marL="0" indent="0">
              <a:lnSpc>
                <a:spcPct val="100000"/>
              </a:lnSpc>
              <a:spcBef>
                <a:spcPts val="0"/>
              </a:spcBef>
              <a:buNone/>
              <a:defRPr sz="1400" b="0">
                <a:solidFill>
                  <a:schemeClr val="bg1"/>
                </a:solidFill>
              </a:defRPr>
            </a:lvl8pPr>
            <a:lvl9pPr marL="0" indent="0">
              <a:lnSpc>
                <a:spcPct val="100000"/>
              </a:lnSpc>
              <a:spcBef>
                <a:spcPts val="0"/>
              </a:spcBef>
              <a:buNone/>
              <a:defRPr sz="1400" b="0">
                <a:solidFill>
                  <a:schemeClr val="bg1"/>
                </a:solidFill>
              </a:defRPr>
            </a:lvl9pPr>
          </a:lstStyle>
          <a:p>
            <a:pPr lvl="0"/>
            <a:r>
              <a:rPr lang="de-DE"/>
              <a:t>Telefonnummer</a:t>
            </a:r>
          </a:p>
        </p:txBody>
      </p:sp>
      <p:sp>
        <p:nvSpPr>
          <p:cNvPr id="51" name="Textplatzhalter 31">
            <a:extLst>
              <a:ext uri="{FF2B5EF4-FFF2-40B4-BE49-F238E27FC236}">
                <a16:creationId xmlns:a16="http://schemas.microsoft.com/office/drawing/2014/main" id="{37507BFA-9545-4350-9F09-D447E9A06993}"/>
              </a:ext>
            </a:extLst>
          </p:cNvPr>
          <p:cNvSpPr>
            <a:spLocks noGrp="1"/>
          </p:cNvSpPr>
          <p:nvPr>
            <p:ph type="body" sz="quarter" idx="17" hasCustomPrompt="1"/>
          </p:nvPr>
        </p:nvSpPr>
        <p:spPr bwMode="gray">
          <a:xfrm>
            <a:off x="1379436" y="5737411"/>
            <a:ext cx="2952000" cy="215444"/>
          </a:xfrm>
        </p:spPr>
        <p:txBody>
          <a:bodyPr anchor="t">
            <a:spAutoFit/>
          </a:bodyPr>
          <a:lstStyle>
            <a:lvl1pPr marL="0" indent="0">
              <a:lnSpc>
                <a:spcPct val="100000"/>
              </a:lnSpc>
              <a:spcBef>
                <a:spcPts val="0"/>
              </a:spcBef>
              <a:buFont typeface="Arial" panose="020B0604020202020204" pitchFamily="34" charset="0"/>
              <a:buNone/>
              <a:defRPr sz="1400" b="0">
                <a:solidFill>
                  <a:schemeClr val="bg1"/>
                </a:solidFill>
              </a:defRPr>
            </a:lvl1pPr>
            <a:lvl2pPr marL="0" indent="0">
              <a:lnSpc>
                <a:spcPct val="100000"/>
              </a:lnSpc>
              <a:spcBef>
                <a:spcPts val="0"/>
              </a:spcBef>
              <a:buFont typeface="Arial" panose="020B0604020202020204" pitchFamily="34" charset="0"/>
              <a:buNone/>
              <a:defRPr sz="1400" b="0">
                <a:solidFill>
                  <a:schemeClr val="bg1"/>
                </a:solidFill>
              </a:defRPr>
            </a:lvl2pPr>
            <a:lvl3pPr marL="0" indent="0">
              <a:lnSpc>
                <a:spcPct val="100000"/>
              </a:lnSpc>
              <a:spcBef>
                <a:spcPts val="0"/>
              </a:spcBef>
              <a:buNone/>
              <a:defRPr sz="1400" b="0">
                <a:solidFill>
                  <a:schemeClr val="bg1"/>
                </a:solidFill>
              </a:defRPr>
            </a:lvl3pPr>
            <a:lvl4pPr marL="0" indent="0">
              <a:lnSpc>
                <a:spcPct val="100000"/>
              </a:lnSpc>
              <a:spcBef>
                <a:spcPts val="0"/>
              </a:spcBef>
              <a:buNone/>
              <a:defRPr sz="1400" b="0">
                <a:solidFill>
                  <a:schemeClr val="bg1"/>
                </a:solidFill>
              </a:defRPr>
            </a:lvl4pPr>
            <a:lvl5pPr marL="0" indent="0">
              <a:lnSpc>
                <a:spcPct val="100000"/>
              </a:lnSpc>
              <a:spcBef>
                <a:spcPts val="0"/>
              </a:spcBef>
              <a:buNone/>
              <a:defRPr sz="1400" b="0">
                <a:solidFill>
                  <a:schemeClr val="bg1"/>
                </a:solidFill>
              </a:defRPr>
            </a:lvl5pPr>
            <a:lvl6pPr marL="0" indent="0">
              <a:lnSpc>
                <a:spcPct val="100000"/>
              </a:lnSpc>
              <a:spcBef>
                <a:spcPts val="0"/>
              </a:spcBef>
              <a:buNone/>
              <a:defRPr sz="1400" b="0">
                <a:solidFill>
                  <a:schemeClr val="bg1"/>
                </a:solidFill>
              </a:defRPr>
            </a:lvl6pPr>
            <a:lvl7pPr marL="0" indent="0">
              <a:lnSpc>
                <a:spcPct val="100000"/>
              </a:lnSpc>
              <a:spcBef>
                <a:spcPts val="0"/>
              </a:spcBef>
              <a:buNone/>
              <a:defRPr sz="1400" b="0">
                <a:solidFill>
                  <a:schemeClr val="bg1"/>
                </a:solidFill>
              </a:defRPr>
            </a:lvl7pPr>
            <a:lvl8pPr marL="0" indent="0">
              <a:lnSpc>
                <a:spcPct val="100000"/>
              </a:lnSpc>
              <a:spcBef>
                <a:spcPts val="0"/>
              </a:spcBef>
              <a:buNone/>
              <a:defRPr sz="1400" b="0">
                <a:solidFill>
                  <a:schemeClr val="bg1"/>
                </a:solidFill>
              </a:defRPr>
            </a:lvl8pPr>
            <a:lvl9pPr marL="0" indent="0">
              <a:lnSpc>
                <a:spcPct val="100000"/>
              </a:lnSpc>
              <a:spcBef>
                <a:spcPts val="0"/>
              </a:spcBef>
              <a:buNone/>
              <a:defRPr sz="1400" b="0">
                <a:solidFill>
                  <a:schemeClr val="bg1"/>
                </a:solidFill>
              </a:defRPr>
            </a:lvl9pPr>
          </a:lstStyle>
          <a:p>
            <a:pPr lvl="0"/>
            <a:r>
              <a:rPr lang="de-DE"/>
              <a:t>E-Mail</a:t>
            </a:r>
          </a:p>
        </p:txBody>
      </p:sp>
      <p:sp>
        <p:nvSpPr>
          <p:cNvPr id="52" name="Textplatzhalter 31">
            <a:extLst>
              <a:ext uri="{FF2B5EF4-FFF2-40B4-BE49-F238E27FC236}">
                <a16:creationId xmlns:a16="http://schemas.microsoft.com/office/drawing/2014/main" id="{158F7304-5F83-41CB-9F51-542E46F0D56E}"/>
              </a:ext>
            </a:extLst>
          </p:cNvPr>
          <p:cNvSpPr>
            <a:spLocks noGrp="1"/>
          </p:cNvSpPr>
          <p:nvPr>
            <p:ph type="body" sz="quarter" idx="18" hasCustomPrompt="1"/>
          </p:nvPr>
        </p:nvSpPr>
        <p:spPr bwMode="gray">
          <a:xfrm>
            <a:off x="4655840" y="3935966"/>
            <a:ext cx="3312000" cy="307777"/>
          </a:xfrm>
        </p:spPr>
        <p:txBody>
          <a:bodyPr anchor="b">
            <a:spAutoFit/>
          </a:bodyPr>
          <a:lstStyle>
            <a:lvl1pPr marL="0" indent="0">
              <a:lnSpc>
                <a:spcPct val="100000"/>
              </a:lnSpc>
              <a:spcBef>
                <a:spcPts val="0"/>
              </a:spcBef>
              <a:buFont typeface="Arial" panose="020B0604020202020204" pitchFamily="34" charset="0"/>
              <a:buNone/>
              <a:defRPr sz="2000" b="0">
                <a:solidFill>
                  <a:schemeClr val="bg1"/>
                </a:solidFill>
              </a:defRPr>
            </a:lvl1pPr>
            <a:lvl2pPr marL="0" indent="0">
              <a:lnSpc>
                <a:spcPct val="100000"/>
              </a:lnSpc>
              <a:spcBef>
                <a:spcPts val="0"/>
              </a:spcBef>
              <a:buFont typeface="Arial" panose="020B0604020202020204" pitchFamily="34" charset="0"/>
              <a:buNone/>
              <a:defRPr sz="2000" b="0">
                <a:solidFill>
                  <a:schemeClr val="bg1"/>
                </a:solidFill>
              </a:defRPr>
            </a:lvl2pPr>
            <a:lvl3pPr marL="0" indent="0">
              <a:lnSpc>
                <a:spcPct val="100000"/>
              </a:lnSpc>
              <a:spcBef>
                <a:spcPts val="0"/>
              </a:spcBef>
              <a:buNone/>
              <a:defRPr sz="2000" b="0">
                <a:solidFill>
                  <a:schemeClr val="bg1"/>
                </a:solidFill>
              </a:defRPr>
            </a:lvl3pPr>
            <a:lvl4pPr marL="0" indent="0">
              <a:lnSpc>
                <a:spcPct val="100000"/>
              </a:lnSpc>
              <a:spcBef>
                <a:spcPts val="0"/>
              </a:spcBef>
              <a:buNone/>
              <a:defRPr sz="2000" b="0">
                <a:solidFill>
                  <a:schemeClr val="bg1"/>
                </a:solidFill>
              </a:defRPr>
            </a:lvl4pPr>
            <a:lvl5pPr marL="0" indent="0">
              <a:lnSpc>
                <a:spcPct val="100000"/>
              </a:lnSpc>
              <a:spcBef>
                <a:spcPts val="0"/>
              </a:spcBef>
              <a:buNone/>
              <a:defRPr sz="2000" b="0">
                <a:solidFill>
                  <a:schemeClr val="bg1"/>
                </a:solidFill>
              </a:defRPr>
            </a:lvl5pPr>
            <a:lvl6pPr marL="0" indent="0">
              <a:lnSpc>
                <a:spcPct val="100000"/>
              </a:lnSpc>
              <a:spcBef>
                <a:spcPts val="0"/>
              </a:spcBef>
              <a:buNone/>
              <a:defRPr sz="2000" b="0">
                <a:solidFill>
                  <a:schemeClr val="bg1"/>
                </a:solidFill>
              </a:defRPr>
            </a:lvl6pPr>
            <a:lvl7pPr marL="0" indent="0">
              <a:lnSpc>
                <a:spcPct val="100000"/>
              </a:lnSpc>
              <a:spcBef>
                <a:spcPts val="0"/>
              </a:spcBef>
              <a:buNone/>
              <a:defRPr sz="2000" b="0">
                <a:solidFill>
                  <a:schemeClr val="bg1"/>
                </a:solidFill>
              </a:defRPr>
            </a:lvl7pPr>
            <a:lvl8pPr marL="0" indent="0">
              <a:lnSpc>
                <a:spcPct val="100000"/>
              </a:lnSpc>
              <a:spcBef>
                <a:spcPts val="0"/>
              </a:spcBef>
              <a:buNone/>
              <a:defRPr sz="2000" b="0">
                <a:solidFill>
                  <a:schemeClr val="bg1"/>
                </a:solidFill>
              </a:defRPr>
            </a:lvl8pPr>
            <a:lvl9pPr marL="0" indent="0">
              <a:lnSpc>
                <a:spcPct val="100000"/>
              </a:lnSpc>
              <a:spcBef>
                <a:spcPts val="0"/>
              </a:spcBef>
              <a:buNone/>
              <a:defRPr sz="2000" b="0">
                <a:solidFill>
                  <a:schemeClr val="bg1"/>
                </a:solidFill>
              </a:defRPr>
            </a:lvl9pPr>
          </a:lstStyle>
          <a:p>
            <a:pPr lvl="0"/>
            <a:r>
              <a:rPr lang="de-DE"/>
              <a:t>Name Nachname</a:t>
            </a:r>
          </a:p>
        </p:txBody>
      </p:sp>
      <p:sp>
        <p:nvSpPr>
          <p:cNvPr id="53" name="Textplatzhalter 31">
            <a:extLst>
              <a:ext uri="{FF2B5EF4-FFF2-40B4-BE49-F238E27FC236}">
                <a16:creationId xmlns:a16="http://schemas.microsoft.com/office/drawing/2014/main" id="{80F998A4-3507-4A1F-B564-8FF7064DF143}"/>
              </a:ext>
            </a:extLst>
          </p:cNvPr>
          <p:cNvSpPr>
            <a:spLocks noGrp="1"/>
          </p:cNvSpPr>
          <p:nvPr>
            <p:ph type="body" sz="quarter" idx="19" hasCustomPrompt="1"/>
          </p:nvPr>
        </p:nvSpPr>
        <p:spPr bwMode="gray">
          <a:xfrm>
            <a:off x="4655840" y="4248616"/>
            <a:ext cx="3312000" cy="246221"/>
          </a:xfrm>
        </p:spPr>
        <p:txBody>
          <a:bodyPr>
            <a:spAutoFit/>
          </a:bodyPr>
          <a:lstStyle>
            <a:lvl1pPr marL="0" indent="0">
              <a:lnSpc>
                <a:spcPct val="100000"/>
              </a:lnSpc>
              <a:spcBef>
                <a:spcPts val="0"/>
              </a:spcBef>
              <a:buFont typeface="Arial" panose="020B0604020202020204" pitchFamily="34" charset="0"/>
              <a:buNone/>
              <a:defRPr sz="1600" b="0">
                <a:solidFill>
                  <a:schemeClr val="bg1"/>
                </a:solidFill>
              </a:defRPr>
            </a:lvl1pPr>
            <a:lvl2pPr marL="0" indent="0">
              <a:lnSpc>
                <a:spcPct val="100000"/>
              </a:lnSpc>
              <a:spcBef>
                <a:spcPts val="0"/>
              </a:spcBef>
              <a:buFont typeface="Arial" panose="020B0604020202020204" pitchFamily="34" charset="0"/>
              <a:buNone/>
              <a:defRPr sz="1600" b="0">
                <a:solidFill>
                  <a:schemeClr val="bg1"/>
                </a:solidFill>
              </a:defRPr>
            </a:lvl2pPr>
            <a:lvl3pPr marL="0" indent="0">
              <a:lnSpc>
                <a:spcPct val="100000"/>
              </a:lnSpc>
              <a:spcBef>
                <a:spcPts val="0"/>
              </a:spcBef>
              <a:buNone/>
              <a:defRPr sz="1600" b="0">
                <a:solidFill>
                  <a:schemeClr val="bg1"/>
                </a:solidFill>
              </a:defRPr>
            </a:lvl3pPr>
            <a:lvl4pPr marL="0" indent="0">
              <a:lnSpc>
                <a:spcPct val="100000"/>
              </a:lnSpc>
              <a:spcBef>
                <a:spcPts val="0"/>
              </a:spcBef>
              <a:buNone/>
              <a:defRPr sz="1600" b="0">
                <a:solidFill>
                  <a:schemeClr val="bg1"/>
                </a:solidFill>
              </a:defRPr>
            </a:lvl4pPr>
            <a:lvl5pPr marL="0" indent="0">
              <a:lnSpc>
                <a:spcPct val="100000"/>
              </a:lnSpc>
              <a:spcBef>
                <a:spcPts val="0"/>
              </a:spcBef>
              <a:buNone/>
              <a:defRPr sz="1600" b="0">
                <a:solidFill>
                  <a:schemeClr val="bg1"/>
                </a:solidFill>
              </a:defRPr>
            </a:lvl5pPr>
            <a:lvl6pPr marL="0" indent="0">
              <a:lnSpc>
                <a:spcPct val="100000"/>
              </a:lnSpc>
              <a:spcBef>
                <a:spcPts val="0"/>
              </a:spcBef>
              <a:buNone/>
              <a:defRPr sz="1600" b="0">
                <a:solidFill>
                  <a:schemeClr val="bg1"/>
                </a:solidFill>
              </a:defRPr>
            </a:lvl6pPr>
            <a:lvl7pPr marL="0" indent="0">
              <a:lnSpc>
                <a:spcPct val="100000"/>
              </a:lnSpc>
              <a:spcBef>
                <a:spcPts val="0"/>
              </a:spcBef>
              <a:buNone/>
              <a:defRPr sz="1600" b="0">
                <a:solidFill>
                  <a:schemeClr val="bg1"/>
                </a:solidFill>
              </a:defRPr>
            </a:lvl7pPr>
            <a:lvl8pPr marL="0" indent="0">
              <a:lnSpc>
                <a:spcPct val="100000"/>
              </a:lnSpc>
              <a:spcBef>
                <a:spcPts val="0"/>
              </a:spcBef>
              <a:buNone/>
              <a:defRPr sz="1600" b="0">
                <a:solidFill>
                  <a:schemeClr val="bg1"/>
                </a:solidFill>
              </a:defRPr>
            </a:lvl8pPr>
            <a:lvl9pPr marL="0" indent="0">
              <a:lnSpc>
                <a:spcPct val="100000"/>
              </a:lnSpc>
              <a:spcBef>
                <a:spcPts val="0"/>
              </a:spcBef>
              <a:buNone/>
              <a:defRPr sz="1600" b="0">
                <a:solidFill>
                  <a:schemeClr val="bg1"/>
                </a:solidFill>
              </a:defRPr>
            </a:lvl9pPr>
          </a:lstStyle>
          <a:p>
            <a:pPr lvl="0"/>
            <a:r>
              <a:rPr lang="de-DE" noProof="0"/>
              <a:t>Titel/Funktion</a:t>
            </a:r>
            <a:endParaRPr lang="de-DE"/>
          </a:p>
        </p:txBody>
      </p:sp>
      <p:sp>
        <p:nvSpPr>
          <p:cNvPr id="56" name="Textplatzhalter 31">
            <a:extLst>
              <a:ext uri="{FF2B5EF4-FFF2-40B4-BE49-F238E27FC236}">
                <a16:creationId xmlns:a16="http://schemas.microsoft.com/office/drawing/2014/main" id="{45F8D52E-93D7-421B-B6F8-C9063B1D61A2}"/>
              </a:ext>
            </a:extLst>
          </p:cNvPr>
          <p:cNvSpPr>
            <a:spLocks noGrp="1"/>
          </p:cNvSpPr>
          <p:nvPr>
            <p:ph type="body" sz="quarter" idx="20" hasCustomPrompt="1"/>
          </p:nvPr>
        </p:nvSpPr>
        <p:spPr bwMode="gray">
          <a:xfrm>
            <a:off x="5015840" y="5424654"/>
            <a:ext cx="2952000" cy="215444"/>
          </a:xfrm>
        </p:spPr>
        <p:txBody>
          <a:bodyPr anchor="b">
            <a:spAutoFit/>
          </a:bodyPr>
          <a:lstStyle>
            <a:lvl1pPr marL="0" indent="0">
              <a:lnSpc>
                <a:spcPct val="100000"/>
              </a:lnSpc>
              <a:spcBef>
                <a:spcPts val="0"/>
              </a:spcBef>
              <a:buFont typeface="Arial" panose="020B0604020202020204" pitchFamily="34" charset="0"/>
              <a:buNone/>
              <a:defRPr sz="1400" b="0">
                <a:solidFill>
                  <a:schemeClr val="bg1"/>
                </a:solidFill>
              </a:defRPr>
            </a:lvl1pPr>
            <a:lvl2pPr marL="0" indent="0">
              <a:lnSpc>
                <a:spcPct val="100000"/>
              </a:lnSpc>
              <a:spcBef>
                <a:spcPts val="0"/>
              </a:spcBef>
              <a:buFont typeface="Arial" panose="020B0604020202020204" pitchFamily="34" charset="0"/>
              <a:buNone/>
              <a:defRPr sz="1400" b="0">
                <a:solidFill>
                  <a:schemeClr val="bg1"/>
                </a:solidFill>
              </a:defRPr>
            </a:lvl2pPr>
            <a:lvl3pPr marL="0" indent="0">
              <a:lnSpc>
                <a:spcPct val="100000"/>
              </a:lnSpc>
              <a:spcBef>
                <a:spcPts val="0"/>
              </a:spcBef>
              <a:buNone/>
              <a:defRPr sz="1400" b="0">
                <a:solidFill>
                  <a:schemeClr val="bg1"/>
                </a:solidFill>
              </a:defRPr>
            </a:lvl3pPr>
            <a:lvl4pPr marL="0" indent="0">
              <a:lnSpc>
                <a:spcPct val="100000"/>
              </a:lnSpc>
              <a:spcBef>
                <a:spcPts val="0"/>
              </a:spcBef>
              <a:buNone/>
              <a:defRPr sz="1400" b="0">
                <a:solidFill>
                  <a:schemeClr val="bg1"/>
                </a:solidFill>
              </a:defRPr>
            </a:lvl4pPr>
            <a:lvl5pPr marL="0" indent="0">
              <a:lnSpc>
                <a:spcPct val="100000"/>
              </a:lnSpc>
              <a:spcBef>
                <a:spcPts val="0"/>
              </a:spcBef>
              <a:buNone/>
              <a:defRPr sz="1400" b="0">
                <a:solidFill>
                  <a:schemeClr val="bg1"/>
                </a:solidFill>
              </a:defRPr>
            </a:lvl5pPr>
            <a:lvl6pPr marL="0" indent="0">
              <a:lnSpc>
                <a:spcPct val="100000"/>
              </a:lnSpc>
              <a:spcBef>
                <a:spcPts val="0"/>
              </a:spcBef>
              <a:buNone/>
              <a:defRPr sz="1400" b="0">
                <a:solidFill>
                  <a:schemeClr val="bg1"/>
                </a:solidFill>
              </a:defRPr>
            </a:lvl6pPr>
            <a:lvl7pPr marL="0" indent="0">
              <a:lnSpc>
                <a:spcPct val="100000"/>
              </a:lnSpc>
              <a:spcBef>
                <a:spcPts val="0"/>
              </a:spcBef>
              <a:buNone/>
              <a:defRPr sz="1400" b="0">
                <a:solidFill>
                  <a:schemeClr val="bg1"/>
                </a:solidFill>
              </a:defRPr>
            </a:lvl7pPr>
            <a:lvl8pPr marL="0" indent="0">
              <a:lnSpc>
                <a:spcPct val="100000"/>
              </a:lnSpc>
              <a:spcBef>
                <a:spcPts val="0"/>
              </a:spcBef>
              <a:buNone/>
              <a:defRPr sz="1400" b="0">
                <a:solidFill>
                  <a:schemeClr val="bg1"/>
                </a:solidFill>
              </a:defRPr>
            </a:lvl8pPr>
            <a:lvl9pPr marL="0" indent="0">
              <a:lnSpc>
                <a:spcPct val="100000"/>
              </a:lnSpc>
              <a:spcBef>
                <a:spcPts val="0"/>
              </a:spcBef>
              <a:buNone/>
              <a:defRPr sz="1400" b="0">
                <a:solidFill>
                  <a:schemeClr val="bg1"/>
                </a:solidFill>
              </a:defRPr>
            </a:lvl9pPr>
          </a:lstStyle>
          <a:p>
            <a:pPr lvl="0"/>
            <a:r>
              <a:rPr lang="de-DE"/>
              <a:t>Telefonnummer</a:t>
            </a:r>
          </a:p>
        </p:txBody>
      </p:sp>
      <p:sp>
        <p:nvSpPr>
          <p:cNvPr id="57" name="Textplatzhalter 31">
            <a:extLst>
              <a:ext uri="{FF2B5EF4-FFF2-40B4-BE49-F238E27FC236}">
                <a16:creationId xmlns:a16="http://schemas.microsoft.com/office/drawing/2014/main" id="{2F515A1F-EAB8-4D9C-BBEB-5130931D18CE}"/>
              </a:ext>
            </a:extLst>
          </p:cNvPr>
          <p:cNvSpPr>
            <a:spLocks noGrp="1"/>
          </p:cNvSpPr>
          <p:nvPr>
            <p:ph type="body" sz="quarter" idx="21" hasCustomPrompt="1"/>
          </p:nvPr>
        </p:nvSpPr>
        <p:spPr bwMode="gray">
          <a:xfrm>
            <a:off x="5015840" y="5737411"/>
            <a:ext cx="2952000" cy="215444"/>
          </a:xfrm>
        </p:spPr>
        <p:txBody>
          <a:bodyPr anchor="t">
            <a:spAutoFit/>
          </a:bodyPr>
          <a:lstStyle>
            <a:lvl1pPr marL="0" indent="0">
              <a:lnSpc>
                <a:spcPct val="100000"/>
              </a:lnSpc>
              <a:spcBef>
                <a:spcPts val="0"/>
              </a:spcBef>
              <a:buFont typeface="Arial" panose="020B0604020202020204" pitchFamily="34" charset="0"/>
              <a:buNone/>
              <a:defRPr sz="1400" b="0">
                <a:solidFill>
                  <a:schemeClr val="bg1"/>
                </a:solidFill>
              </a:defRPr>
            </a:lvl1pPr>
            <a:lvl2pPr marL="0" indent="0">
              <a:lnSpc>
                <a:spcPct val="100000"/>
              </a:lnSpc>
              <a:spcBef>
                <a:spcPts val="0"/>
              </a:spcBef>
              <a:buFont typeface="Arial" panose="020B0604020202020204" pitchFamily="34" charset="0"/>
              <a:buNone/>
              <a:defRPr sz="1400" b="0">
                <a:solidFill>
                  <a:schemeClr val="bg1"/>
                </a:solidFill>
              </a:defRPr>
            </a:lvl2pPr>
            <a:lvl3pPr marL="0" indent="0">
              <a:lnSpc>
                <a:spcPct val="100000"/>
              </a:lnSpc>
              <a:spcBef>
                <a:spcPts val="0"/>
              </a:spcBef>
              <a:buNone/>
              <a:defRPr sz="1400" b="0">
                <a:solidFill>
                  <a:schemeClr val="bg1"/>
                </a:solidFill>
              </a:defRPr>
            </a:lvl3pPr>
            <a:lvl4pPr marL="0" indent="0">
              <a:lnSpc>
                <a:spcPct val="100000"/>
              </a:lnSpc>
              <a:spcBef>
                <a:spcPts val="0"/>
              </a:spcBef>
              <a:buNone/>
              <a:defRPr sz="1400" b="0">
                <a:solidFill>
                  <a:schemeClr val="bg1"/>
                </a:solidFill>
              </a:defRPr>
            </a:lvl4pPr>
            <a:lvl5pPr marL="0" indent="0">
              <a:lnSpc>
                <a:spcPct val="100000"/>
              </a:lnSpc>
              <a:spcBef>
                <a:spcPts val="0"/>
              </a:spcBef>
              <a:buNone/>
              <a:defRPr sz="1400" b="0">
                <a:solidFill>
                  <a:schemeClr val="bg1"/>
                </a:solidFill>
              </a:defRPr>
            </a:lvl5pPr>
            <a:lvl6pPr marL="0" indent="0">
              <a:lnSpc>
                <a:spcPct val="100000"/>
              </a:lnSpc>
              <a:spcBef>
                <a:spcPts val="0"/>
              </a:spcBef>
              <a:buNone/>
              <a:defRPr sz="1400" b="0">
                <a:solidFill>
                  <a:schemeClr val="bg1"/>
                </a:solidFill>
              </a:defRPr>
            </a:lvl6pPr>
            <a:lvl7pPr marL="0" indent="0">
              <a:lnSpc>
                <a:spcPct val="100000"/>
              </a:lnSpc>
              <a:spcBef>
                <a:spcPts val="0"/>
              </a:spcBef>
              <a:buNone/>
              <a:defRPr sz="1400" b="0">
                <a:solidFill>
                  <a:schemeClr val="bg1"/>
                </a:solidFill>
              </a:defRPr>
            </a:lvl7pPr>
            <a:lvl8pPr marL="0" indent="0">
              <a:lnSpc>
                <a:spcPct val="100000"/>
              </a:lnSpc>
              <a:spcBef>
                <a:spcPts val="0"/>
              </a:spcBef>
              <a:buNone/>
              <a:defRPr sz="1400" b="0">
                <a:solidFill>
                  <a:schemeClr val="bg1"/>
                </a:solidFill>
              </a:defRPr>
            </a:lvl8pPr>
            <a:lvl9pPr marL="0" indent="0">
              <a:lnSpc>
                <a:spcPct val="100000"/>
              </a:lnSpc>
              <a:spcBef>
                <a:spcPts val="0"/>
              </a:spcBef>
              <a:buNone/>
              <a:defRPr sz="1400" b="0">
                <a:solidFill>
                  <a:schemeClr val="bg1"/>
                </a:solidFill>
              </a:defRPr>
            </a:lvl9pPr>
          </a:lstStyle>
          <a:p>
            <a:pPr lvl="0"/>
            <a:r>
              <a:rPr lang="de-DE"/>
              <a:t>E-Mail</a:t>
            </a:r>
          </a:p>
        </p:txBody>
      </p:sp>
      <p:sp>
        <p:nvSpPr>
          <p:cNvPr id="58" name="Textplatzhalter 31">
            <a:extLst>
              <a:ext uri="{FF2B5EF4-FFF2-40B4-BE49-F238E27FC236}">
                <a16:creationId xmlns:a16="http://schemas.microsoft.com/office/drawing/2014/main" id="{9915BB98-DBE8-4B45-AE94-2EBA3F9D954D}"/>
              </a:ext>
            </a:extLst>
          </p:cNvPr>
          <p:cNvSpPr>
            <a:spLocks noGrp="1"/>
          </p:cNvSpPr>
          <p:nvPr>
            <p:ph type="body" sz="quarter" idx="22" hasCustomPrompt="1"/>
          </p:nvPr>
        </p:nvSpPr>
        <p:spPr bwMode="gray">
          <a:xfrm>
            <a:off x="8292244" y="3935966"/>
            <a:ext cx="3312000" cy="307777"/>
          </a:xfrm>
        </p:spPr>
        <p:txBody>
          <a:bodyPr anchor="b">
            <a:spAutoFit/>
          </a:bodyPr>
          <a:lstStyle>
            <a:lvl1pPr marL="0" indent="0">
              <a:lnSpc>
                <a:spcPct val="100000"/>
              </a:lnSpc>
              <a:spcBef>
                <a:spcPts val="0"/>
              </a:spcBef>
              <a:buFont typeface="Arial" panose="020B0604020202020204" pitchFamily="34" charset="0"/>
              <a:buNone/>
              <a:defRPr sz="2000" b="0">
                <a:solidFill>
                  <a:schemeClr val="bg1"/>
                </a:solidFill>
              </a:defRPr>
            </a:lvl1pPr>
            <a:lvl2pPr marL="0" indent="0">
              <a:lnSpc>
                <a:spcPct val="100000"/>
              </a:lnSpc>
              <a:spcBef>
                <a:spcPts val="0"/>
              </a:spcBef>
              <a:buFont typeface="Arial" panose="020B0604020202020204" pitchFamily="34" charset="0"/>
              <a:buNone/>
              <a:defRPr sz="2000" b="0">
                <a:solidFill>
                  <a:schemeClr val="bg1"/>
                </a:solidFill>
              </a:defRPr>
            </a:lvl2pPr>
            <a:lvl3pPr marL="0" indent="0">
              <a:lnSpc>
                <a:spcPct val="100000"/>
              </a:lnSpc>
              <a:spcBef>
                <a:spcPts val="0"/>
              </a:spcBef>
              <a:buNone/>
              <a:defRPr sz="2000" b="0">
                <a:solidFill>
                  <a:schemeClr val="bg1"/>
                </a:solidFill>
              </a:defRPr>
            </a:lvl3pPr>
            <a:lvl4pPr marL="0" indent="0">
              <a:lnSpc>
                <a:spcPct val="100000"/>
              </a:lnSpc>
              <a:spcBef>
                <a:spcPts val="0"/>
              </a:spcBef>
              <a:buNone/>
              <a:defRPr sz="2000" b="0">
                <a:solidFill>
                  <a:schemeClr val="bg1"/>
                </a:solidFill>
              </a:defRPr>
            </a:lvl4pPr>
            <a:lvl5pPr marL="0" indent="0">
              <a:lnSpc>
                <a:spcPct val="100000"/>
              </a:lnSpc>
              <a:spcBef>
                <a:spcPts val="0"/>
              </a:spcBef>
              <a:buNone/>
              <a:defRPr sz="2000" b="0">
                <a:solidFill>
                  <a:schemeClr val="bg1"/>
                </a:solidFill>
              </a:defRPr>
            </a:lvl5pPr>
            <a:lvl6pPr marL="0" indent="0">
              <a:lnSpc>
                <a:spcPct val="100000"/>
              </a:lnSpc>
              <a:spcBef>
                <a:spcPts val="0"/>
              </a:spcBef>
              <a:buNone/>
              <a:defRPr sz="2000" b="0">
                <a:solidFill>
                  <a:schemeClr val="bg1"/>
                </a:solidFill>
              </a:defRPr>
            </a:lvl6pPr>
            <a:lvl7pPr marL="0" indent="0">
              <a:lnSpc>
                <a:spcPct val="100000"/>
              </a:lnSpc>
              <a:spcBef>
                <a:spcPts val="0"/>
              </a:spcBef>
              <a:buNone/>
              <a:defRPr sz="2000" b="0">
                <a:solidFill>
                  <a:schemeClr val="bg1"/>
                </a:solidFill>
              </a:defRPr>
            </a:lvl7pPr>
            <a:lvl8pPr marL="0" indent="0">
              <a:lnSpc>
                <a:spcPct val="100000"/>
              </a:lnSpc>
              <a:spcBef>
                <a:spcPts val="0"/>
              </a:spcBef>
              <a:buNone/>
              <a:defRPr sz="2000" b="0">
                <a:solidFill>
                  <a:schemeClr val="bg1"/>
                </a:solidFill>
              </a:defRPr>
            </a:lvl8pPr>
            <a:lvl9pPr marL="0" indent="0">
              <a:lnSpc>
                <a:spcPct val="100000"/>
              </a:lnSpc>
              <a:spcBef>
                <a:spcPts val="0"/>
              </a:spcBef>
              <a:buNone/>
              <a:defRPr sz="2000" b="0">
                <a:solidFill>
                  <a:schemeClr val="bg1"/>
                </a:solidFill>
              </a:defRPr>
            </a:lvl9pPr>
          </a:lstStyle>
          <a:p>
            <a:pPr lvl="0"/>
            <a:r>
              <a:rPr lang="de-DE"/>
              <a:t>Name Nachname</a:t>
            </a:r>
          </a:p>
        </p:txBody>
      </p:sp>
      <p:sp>
        <p:nvSpPr>
          <p:cNvPr id="59" name="Textplatzhalter 31">
            <a:extLst>
              <a:ext uri="{FF2B5EF4-FFF2-40B4-BE49-F238E27FC236}">
                <a16:creationId xmlns:a16="http://schemas.microsoft.com/office/drawing/2014/main" id="{23F11447-BD8A-4923-8032-3BDCA006CD72}"/>
              </a:ext>
            </a:extLst>
          </p:cNvPr>
          <p:cNvSpPr>
            <a:spLocks noGrp="1"/>
          </p:cNvSpPr>
          <p:nvPr>
            <p:ph type="body" sz="quarter" idx="23" hasCustomPrompt="1"/>
          </p:nvPr>
        </p:nvSpPr>
        <p:spPr bwMode="gray">
          <a:xfrm>
            <a:off x="8292244" y="4248616"/>
            <a:ext cx="3312000" cy="246221"/>
          </a:xfrm>
        </p:spPr>
        <p:txBody>
          <a:bodyPr>
            <a:spAutoFit/>
          </a:bodyPr>
          <a:lstStyle>
            <a:lvl1pPr marL="0" indent="0">
              <a:lnSpc>
                <a:spcPct val="100000"/>
              </a:lnSpc>
              <a:spcBef>
                <a:spcPts val="0"/>
              </a:spcBef>
              <a:buFont typeface="Arial" panose="020B0604020202020204" pitchFamily="34" charset="0"/>
              <a:buNone/>
              <a:defRPr sz="1600" b="0">
                <a:solidFill>
                  <a:schemeClr val="bg1"/>
                </a:solidFill>
              </a:defRPr>
            </a:lvl1pPr>
            <a:lvl2pPr marL="0" indent="0">
              <a:lnSpc>
                <a:spcPct val="100000"/>
              </a:lnSpc>
              <a:spcBef>
                <a:spcPts val="0"/>
              </a:spcBef>
              <a:buFont typeface="Arial" panose="020B0604020202020204" pitchFamily="34" charset="0"/>
              <a:buNone/>
              <a:defRPr sz="1600" b="0">
                <a:solidFill>
                  <a:schemeClr val="bg1"/>
                </a:solidFill>
              </a:defRPr>
            </a:lvl2pPr>
            <a:lvl3pPr marL="0" indent="0">
              <a:lnSpc>
                <a:spcPct val="100000"/>
              </a:lnSpc>
              <a:spcBef>
                <a:spcPts val="0"/>
              </a:spcBef>
              <a:buNone/>
              <a:defRPr sz="1600" b="0">
                <a:solidFill>
                  <a:schemeClr val="bg1"/>
                </a:solidFill>
              </a:defRPr>
            </a:lvl3pPr>
            <a:lvl4pPr marL="0" indent="0">
              <a:lnSpc>
                <a:spcPct val="100000"/>
              </a:lnSpc>
              <a:spcBef>
                <a:spcPts val="0"/>
              </a:spcBef>
              <a:buNone/>
              <a:defRPr sz="1600" b="0">
                <a:solidFill>
                  <a:schemeClr val="bg1"/>
                </a:solidFill>
              </a:defRPr>
            </a:lvl4pPr>
            <a:lvl5pPr marL="0" indent="0">
              <a:lnSpc>
                <a:spcPct val="100000"/>
              </a:lnSpc>
              <a:spcBef>
                <a:spcPts val="0"/>
              </a:spcBef>
              <a:buNone/>
              <a:defRPr sz="1600" b="0">
                <a:solidFill>
                  <a:schemeClr val="bg1"/>
                </a:solidFill>
              </a:defRPr>
            </a:lvl5pPr>
            <a:lvl6pPr marL="0" indent="0">
              <a:lnSpc>
                <a:spcPct val="100000"/>
              </a:lnSpc>
              <a:spcBef>
                <a:spcPts val="0"/>
              </a:spcBef>
              <a:buNone/>
              <a:defRPr sz="1600" b="0">
                <a:solidFill>
                  <a:schemeClr val="bg1"/>
                </a:solidFill>
              </a:defRPr>
            </a:lvl6pPr>
            <a:lvl7pPr marL="0" indent="0">
              <a:lnSpc>
                <a:spcPct val="100000"/>
              </a:lnSpc>
              <a:spcBef>
                <a:spcPts val="0"/>
              </a:spcBef>
              <a:buNone/>
              <a:defRPr sz="1600" b="0">
                <a:solidFill>
                  <a:schemeClr val="bg1"/>
                </a:solidFill>
              </a:defRPr>
            </a:lvl7pPr>
            <a:lvl8pPr marL="0" indent="0">
              <a:lnSpc>
                <a:spcPct val="100000"/>
              </a:lnSpc>
              <a:spcBef>
                <a:spcPts val="0"/>
              </a:spcBef>
              <a:buNone/>
              <a:defRPr sz="1600" b="0">
                <a:solidFill>
                  <a:schemeClr val="bg1"/>
                </a:solidFill>
              </a:defRPr>
            </a:lvl8pPr>
            <a:lvl9pPr marL="0" indent="0">
              <a:lnSpc>
                <a:spcPct val="100000"/>
              </a:lnSpc>
              <a:spcBef>
                <a:spcPts val="0"/>
              </a:spcBef>
              <a:buNone/>
              <a:defRPr sz="1600" b="0">
                <a:solidFill>
                  <a:schemeClr val="bg1"/>
                </a:solidFill>
              </a:defRPr>
            </a:lvl9pPr>
          </a:lstStyle>
          <a:p>
            <a:pPr lvl="0"/>
            <a:r>
              <a:rPr lang="de-DE" noProof="0"/>
              <a:t>Titel/Funktion</a:t>
            </a:r>
            <a:endParaRPr lang="de-DE"/>
          </a:p>
        </p:txBody>
      </p:sp>
      <p:sp>
        <p:nvSpPr>
          <p:cNvPr id="60" name="Textplatzhalter 31">
            <a:extLst>
              <a:ext uri="{FF2B5EF4-FFF2-40B4-BE49-F238E27FC236}">
                <a16:creationId xmlns:a16="http://schemas.microsoft.com/office/drawing/2014/main" id="{FDE1C475-91D7-44D5-BC31-26D14C79F049}"/>
              </a:ext>
            </a:extLst>
          </p:cNvPr>
          <p:cNvSpPr>
            <a:spLocks noGrp="1"/>
          </p:cNvSpPr>
          <p:nvPr>
            <p:ph type="body" sz="quarter" idx="24" hasCustomPrompt="1"/>
          </p:nvPr>
        </p:nvSpPr>
        <p:spPr bwMode="gray">
          <a:xfrm>
            <a:off x="8652244" y="5424654"/>
            <a:ext cx="2952000" cy="215444"/>
          </a:xfrm>
        </p:spPr>
        <p:txBody>
          <a:bodyPr anchor="b">
            <a:spAutoFit/>
          </a:bodyPr>
          <a:lstStyle>
            <a:lvl1pPr marL="0" indent="0">
              <a:lnSpc>
                <a:spcPct val="100000"/>
              </a:lnSpc>
              <a:spcBef>
                <a:spcPts val="0"/>
              </a:spcBef>
              <a:buFont typeface="Arial" panose="020B0604020202020204" pitchFamily="34" charset="0"/>
              <a:buNone/>
              <a:defRPr sz="1400" b="0">
                <a:solidFill>
                  <a:schemeClr val="bg1"/>
                </a:solidFill>
              </a:defRPr>
            </a:lvl1pPr>
            <a:lvl2pPr marL="0" indent="0">
              <a:lnSpc>
                <a:spcPct val="100000"/>
              </a:lnSpc>
              <a:spcBef>
                <a:spcPts val="0"/>
              </a:spcBef>
              <a:buFont typeface="Arial" panose="020B0604020202020204" pitchFamily="34" charset="0"/>
              <a:buNone/>
              <a:defRPr sz="1400" b="0">
                <a:solidFill>
                  <a:schemeClr val="bg1"/>
                </a:solidFill>
              </a:defRPr>
            </a:lvl2pPr>
            <a:lvl3pPr marL="0" indent="0">
              <a:lnSpc>
                <a:spcPct val="100000"/>
              </a:lnSpc>
              <a:spcBef>
                <a:spcPts val="0"/>
              </a:spcBef>
              <a:buNone/>
              <a:defRPr sz="1400" b="0">
                <a:solidFill>
                  <a:schemeClr val="bg1"/>
                </a:solidFill>
              </a:defRPr>
            </a:lvl3pPr>
            <a:lvl4pPr marL="0" indent="0">
              <a:lnSpc>
                <a:spcPct val="100000"/>
              </a:lnSpc>
              <a:spcBef>
                <a:spcPts val="0"/>
              </a:spcBef>
              <a:buNone/>
              <a:defRPr sz="1400" b="0">
                <a:solidFill>
                  <a:schemeClr val="bg1"/>
                </a:solidFill>
              </a:defRPr>
            </a:lvl4pPr>
            <a:lvl5pPr marL="0" indent="0">
              <a:lnSpc>
                <a:spcPct val="100000"/>
              </a:lnSpc>
              <a:spcBef>
                <a:spcPts val="0"/>
              </a:spcBef>
              <a:buNone/>
              <a:defRPr sz="1400" b="0">
                <a:solidFill>
                  <a:schemeClr val="bg1"/>
                </a:solidFill>
              </a:defRPr>
            </a:lvl5pPr>
            <a:lvl6pPr marL="0" indent="0">
              <a:lnSpc>
                <a:spcPct val="100000"/>
              </a:lnSpc>
              <a:spcBef>
                <a:spcPts val="0"/>
              </a:spcBef>
              <a:buNone/>
              <a:defRPr sz="1400" b="0">
                <a:solidFill>
                  <a:schemeClr val="bg1"/>
                </a:solidFill>
              </a:defRPr>
            </a:lvl6pPr>
            <a:lvl7pPr marL="0" indent="0">
              <a:lnSpc>
                <a:spcPct val="100000"/>
              </a:lnSpc>
              <a:spcBef>
                <a:spcPts val="0"/>
              </a:spcBef>
              <a:buNone/>
              <a:defRPr sz="1400" b="0">
                <a:solidFill>
                  <a:schemeClr val="bg1"/>
                </a:solidFill>
              </a:defRPr>
            </a:lvl7pPr>
            <a:lvl8pPr marL="0" indent="0">
              <a:lnSpc>
                <a:spcPct val="100000"/>
              </a:lnSpc>
              <a:spcBef>
                <a:spcPts val="0"/>
              </a:spcBef>
              <a:buNone/>
              <a:defRPr sz="1400" b="0">
                <a:solidFill>
                  <a:schemeClr val="bg1"/>
                </a:solidFill>
              </a:defRPr>
            </a:lvl8pPr>
            <a:lvl9pPr marL="0" indent="0">
              <a:lnSpc>
                <a:spcPct val="100000"/>
              </a:lnSpc>
              <a:spcBef>
                <a:spcPts val="0"/>
              </a:spcBef>
              <a:buNone/>
              <a:defRPr sz="1400" b="0">
                <a:solidFill>
                  <a:schemeClr val="bg1"/>
                </a:solidFill>
              </a:defRPr>
            </a:lvl9pPr>
          </a:lstStyle>
          <a:p>
            <a:pPr lvl="0"/>
            <a:r>
              <a:rPr lang="de-DE"/>
              <a:t>Telefonnummer</a:t>
            </a:r>
          </a:p>
        </p:txBody>
      </p:sp>
      <p:sp>
        <p:nvSpPr>
          <p:cNvPr id="61" name="Textplatzhalter 31">
            <a:extLst>
              <a:ext uri="{FF2B5EF4-FFF2-40B4-BE49-F238E27FC236}">
                <a16:creationId xmlns:a16="http://schemas.microsoft.com/office/drawing/2014/main" id="{729CF48A-69A7-4F30-9BD8-9108B1FD9B04}"/>
              </a:ext>
            </a:extLst>
          </p:cNvPr>
          <p:cNvSpPr>
            <a:spLocks noGrp="1"/>
          </p:cNvSpPr>
          <p:nvPr>
            <p:ph type="body" sz="quarter" idx="25" hasCustomPrompt="1"/>
          </p:nvPr>
        </p:nvSpPr>
        <p:spPr bwMode="gray">
          <a:xfrm>
            <a:off x="8652244" y="5737411"/>
            <a:ext cx="2952000" cy="215444"/>
          </a:xfrm>
        </p:spPr>
        <p:txBody>
          <a:bodyPr anchor="t">
            <a:spAutoFit/>
          </a:bodyPr>
          <a:lstStyle>
            <a:lvl1pPr marL="0" indent="0">
              <a:lnSpc>
                <a:spcPct val="100000"/>
              </a:lnSpc>
              <a:spcBef>
                <a:spcPts val="0"/>
              </a:spcBef>
              <a:buFont typeface="Arial" panose="020B0604020202020204" pitchFamily="34" charset="0"/>
              <a:buNone/>
              <a:defRPr sz="1400" b="0">
                <a:solidFill>
                  <a:schemeClr val="bg1"/>
                </a:solidFill>
              </a:defRPr>
            </a:lvl1pPr>
            <a:lvl2pPr marL="0" indent="0">
              <a:lnSpc>
                <a:spcPct val="100000"/>
              </a:lnSpc>
              <a:spcBef>
                <a:spcPts val="0"/>
              </a:spcBef>
              <a:buFont typeface="Arial" panose="020B0604020202020204" pitchFamily="34" charset="0"/>
              <a:buNone/>
              <a:defRPr sz="1400" b="0">
                <a:solidFill>
                  <a:schemeClr val="bg1"/>
                </a:solidFill>
              </a:defRPr>
            </a:lvl2pPr>
            <a:lvl3pPr marL="0" indent="0">
              <a:lnSpc>
                <a:spcPct val="100000"/>
              </a:lnSpc>
              <a:spcBef>
                <a:spcPts val="0"/>
              </a:spcBef>
              <a:buNone/>
              <a:defRPr sz="1400" b="0">
                <a:solidFill>
                  <a:schemeClr val="bg1"/>
                </a:solidFill>
              </a:defRPr>
            </a:lvl3pPr>
            <a:lvl4pPr marL="0" indent="0">
              <a:lnSpc>
                <a:spcPct val="100000"/>
              </a:lnSpc>
              <a:spcBef>
                <a:spcPts val="0"/>
              </a:spcBef>
              <a:buNone/>
              <a:defRPr sz="1400" b="0">
                <a:solidFill>
                  <a:schemeClr val="bg1"/>
                </a:solidFill>
              </a:defRPr>
            </a:lvl4pPr>
            <a:lvl5pPr marL="0" indent="0">
              <a:lnSpc>
                <a:spcPct val="100000"/>
              </a:lnSpc>
              <a:spcBef>
                <a:spcPts val="0"/>
              </a:spcBef>
              <a:buNone/>
              <a:defRPr sz="1400" b="0">
                <a:solidFill>
                  <a:schemeClr val="bg1"/>
                </a:solidFill>
              </a:defRPr>
            </a:lvl5pPr>
            <a:lvl6pPr marL="0" indent="0">
              <a:lnSpc>
                <a:spcPct val="100000"/>
              </a:lnSpc>
              <a:spcBef>
                <a:spcPts val="0"/>
              </a:spcBef>
              <a:buNone/>
              <a:defRPr sz="1400" b="0">
                <a:solidFill>
                  <a:schemeClr val="bg1"/>
                </a:solidFill>
              </a:defRPr>
            </a:lvl6pPr>
            <a:lvl7pPr marL="0" indent="0">
              <a:lnSpc>
                <a:spcPct val="100000"/>
              </a:lnSpc>
              <a:spcBef>
                <a:spcPts val="0"/>
              </a:spcBef>
              <a:buNone/>
              <a:defRPr sz="1400" b="0">
                <a:solidFill>
                  <a:schemeClr val="bg1"/>
                </a:solidFill>
              </a:defRPr>
            </a:lvl7pPr>
            <a:lvl8pPr marL="0" indent="0">
              <a:lnSpc>
                <a:spcPct val="100000"/>
              </a:lnSpc>
              <a:spcBef>
                <a:spcPts val="0"/>
              </a:spcBef>
              <a:buNone/>
              <a:defRPr sz="1400" b="0">
                <a:solidFill>
                  <a:schemeClr val="bg1"/>
                </a:solidFill>
              </a:defRPr>
            </a:lvl8pPr>
            <a:lvl9pPr marL="0" indent="0">
              <a:lnSpc>
                <a:spcPct val="100000"/>
              </a:lnSpc>
              <a:spcBef>
                <a:spcPts val="0"/>
              </a:spcBef>
              <a:buNone/>
              <a:defRPr sz="1400" b="0">
                <a:solidFill>
                  <a:schemeClr val="bg1"/>
                </a:solidFill>
              </a:defRPr>
            </a:lvl9pPr>
          </a:lstStyle>
          <a:p>
            <a:pPr lvl="0"/>
            <a:r>
              <a:rPr lang="de-DE"/>
              <a:t>E-Mail</a:t>
            </a:r>
          </a:p>
        </p:txBody>
      </p:sp>
      <p:sp>
        <p:nvSpPr>
          <p:cNvPr id="68" name="Textplatzhalter 31">
            <a:extLst>
              <a:ext uri="{FF2B5EF4-FFF2-40B4-BE49-F238E27FC236}">
                <a16:creationId xmlns:a16="http://schemas.microsoft.com/office/drawing/2014/main" id="{18769259-50E1-4B60-A160-B2B3C7CE9237}"/>
              </a:ext>
            </a:extLst>
          </p:cNvPr>
          <p:cNvSpPr>
            <a:spLocks noGrp="1"/>
          </p:cNvSpPr>
          <p:nvPr>
            <p:ph type="body" sz="quarter" idx="26" hasCustomPrompt="1"/>
          </p:nvPr>
        </p:nvSpPr>
        <p:spPr bwMode="gray">
          <a:xfrm>
            <a:off x="1019175" y="5427663"/>
            <a:ext cx="215900" cy="215900"/>
          </a:xfrm>
          <a:blipFill>
            <a:blip r:embed="rId6">
              <a:extLst>
                <a:ext uri="{96DAC541-7B7A-43D3-8B79-37D633B846F1}">
                  <asvg:svgBlip xmlns:asvg="http://schemas.microsoft.com/office/drawing/2016/SVG/main" r:embed="rId7"/>
                </a:ext>
              </a:extLst>
            </a:blip>
            <a:stretch>
              <a:fillRect/>
            </a:stretch>
          </a:blipFill>
        </p:spPr>
        <p:txBody>
          <a:bodyPr/>
          <a:lstStyle>
            <a:lvl1pPr marL="0" indent="0">
              <a:lnSpc>
                <a:spcPct val="100000"/>
              </a:lnSpc>
              <a:spcBef>
                <a:spcPts val="0"/>
              </a:spcBef>
              <a:buFont typeface="Arial" panose="020B0604020202020204" pitchFamily="34" charset="0"/>
              <a:buNone/>
              <a:defRPr sz="100" b="0">
                <a:noFill/>
              </a:defRPr>
            </a:lvl1pPr>
            <a:lvl2pPr marL="0" indent="0">
              <a:lnSpc>
                <a:spcPct val="100000"/>
              </a:lnSpc>
              <a:spcBef>
                <a:spcPts val="0"/>
              </a:spcBef>
              <a:buFont typeface="Arial" panose="020B0604020202020204" pitchFamily="34" charset="0"/>
              <a:buNone/>
              <a:defRPr sz="100" b="0">
                <a:noFill/>
              </a:defRPr>
            </a:lvl2pPr>
            <a:lvl3pPr marL="0" indent="0">
              <a:lnSpc>
                <a:spcPct val="100000"/>
              </a:lnSpc>
              <a:spcBef>
                <a:spcPts val="0"/>
              </a:spcBef>
              <a:buNone/>
              <a:defRPr sz="100" b="0">
                <a:noFill/>
              </a:defRPr>
            </a:lvl3pPr>
            <a:lvl4pPr marL="0" indent="0">
              <a:lnSpc>
                <a:spcPct val="100000"/>
              </a:lnSpc>
              <a:spcBef>
                <a:spcPts val="0"/>
              </a:spcBef>
              <a:buNone/>
              <a:defRPr sz="100" b="0">
                <a:noFill/>
              </a:defRPr>
            </a:lvl4pPr>
            <a:lvl5pPr marL="0" indent="0">
              <a:lnSpc>
                <a:spcPct val="100000"/>
              </a:lnSpc>
              <a:spcBef>
                <a:spcPts val="0"/>
              </a:spcBef>
              <a:buNone/>
              <a:defRPr sz="100" b="0">
                <a:noFill/>
              </a:defRPr>
            </a:lvl5pPr>
            <a:lvl6pPr marL="0" indent="0">
              <a:lnSpc>
                <a:spcPct val="100000"/>
              </a:lnSpc>
              <a:spcBef>
                <a:spcPts val="0"/>
              </a:spcBef>
              <a:buNone/>
              <a:defRPr sz="100" b="0">
                <a:noFill/>
              </a:defRPr>
            </a:lvl6pPr>
            <a:lvl7pPr marL="0" indent="0">
              <a:lnSpc>
                <a:spcPct val="100000"/>
              </a:lnSpc>
              <a:spcBef>
                <a:spcPts val="0"/>
              </a:spcBef>
              <a:buNone/>
              <a:defRPr sz="100" b="0">
                <a:noFill/>
              </a:defRPr>
            </a:lvl7pPr>
            <a:lvl8pPr marL="0" indent="0">
              <a:lnSpc>
                <a:spcPct val="100000"/>
              </a:lnSpc>
              <a:spcBef>
                <a:spcPts val="0"/>
              </a:spcBef>
              <a:buNone/>
              <a:defRPr sz="100" b="0">
                <a:noFill/>
              </a:defRPr>
            </a:lvl8pPr>
            <a:lvl9pPr marL="0" indent="0">
              <a:lnSpc>
                <a:spcPct val="100000"/>
              </a:lnSpc>
              <a:spcBef>
                <a:spcPts val="0"/>
              </a:spcBef>
              <a:buNone/>
              <a:defRPr sz="100" b="0">
                <a:noFill/>
              </a:defRPr>
            </a:lvl9pPr>
          </a:lstStyle>
          <a:p>
            <a:pPr lvl="0"/>
            <a:r>
              <a:rPr lang="de-DE"/>
              <a:t> </a:t>
            </a:r>
          </a:p>
        </p:txBody>
      </p:sp>
      <p:sp>
        <p:nvSpPr>
          <p:cNvPr id="69" name="Textplatzhalter 31">
            <a:extLst>
              <a:ext uri="{FF2B5EF4-FFF2-40B4-BE49-F238E27FC236}">
                <a16:creationId xmlns:a16="http://schemas.microsoft.com/office/drawing/2014/main" id="{0F6E0B6D-7A9D-42BE-9D1A-078F15D958C7}"/>
              </a:ext>
            </a:extLst>
          </p:cNvPr>
          <p:cNvSpPr>
            <a:spLocks noGrp="1"/>
          </p:cNvSpPr>
          <p:nvPr>
            <p:ph type="body" sz="quarter" idx="27" hasCustomPrompt="1"/>
          </p:nvPr>
        </p:nvSpPr>
        <p:spPr bwMode="gray">
          <a:xfrm>
            <a:off x="1019175" y="5737225"/>
            <a:ext cx="217488" cy="215900"/>
          </a:xfrm>
          <a:blipFill>
            <a:blip r:embed="rId8">
              <a:extLst>
                <a:ext uri="{96DAC541-7B7A-43D3-8B79-37D633B846F1}">
                  <asvg:svgBlip xmlns:asvg="http://schemas.microsoft.com/office/drawing/2016/SVG/main" r:embed="rId9"/>
                </a:ext>
              </a:extLst>
            </a:blip>
            <a:stretch>
              <a:fillRect/>
            </a:stretch>
          </a:blipFill>
        </p:spPr>
        <p:txBody>
          <a:bodyPr/>
          <a:lstStyle>
            <a:lvl1pPr marL="0" indent="0">
              <a:lnSpc>
                <a:spcPct val="100000"/>
              </a:lnSpc>
              <a:spcBef>
                <a:spcPts val="0"/>
              </a:spcBef>
              <a:buFont typeface="Arial" panose="020B0604020202020204" pitchFamily="34" charset="0"/>
              <a:buNone/>
              <a:defRPr sz="100" b="0">
                <a:noFill/>
              </a:defRPr>
            </a:lvl1pPr>
            <a:lvl2pPr marL="0" indent="0">
              <a:lnSpc>
                <a:spcPct val="100000"/>
              </a:lnSpc>
              <a:spcBef>
                <a:spcPts val="0"/>
              </a:spcBef>
              <a:buFont typeface="Arial" panose="020B0604020202020204" pitchFamily="34" charset="0"/>
              <a:buNone/>
              <a:defRPr sz="100" b="0">
                <a:noFill/>
              </a:defRPr>
            </a:lvl2pPr>
            <a:lvl3pPr marL="0" indent="0">
              <a:lnSpc>
                <a:spcPct val="100000"/>
              </a:lnSpc>
              <a:spcBef>
                <a:spcPts val="0"/>
              </a:spcBef>
              <a:buNone/>
              <a:defRPr sz="100" b="0">
                <a:noFill/>
              </a:defRPr>
            </a:lvl3pPr>
            <a:lvl4pPr marL="0" indent="0">
              <a:lnSpc>
                <a:spcPct val="100000"/>
              </a:lnSpc>
              <a:spcBef>
                <a:spcPts val="0"/>
              </a:spcBef>
              <a:buNone/>
              <a:defRPr sz="100" b="0">
                <a:noFill/>
              </a:defRPr>
            </a:lvl4pPr>
            <a:lvl5pPr marL="0" indent="0">
              <a:lnSpc>
                <a:spcPct val="100000"/>
              </a:lnSpc>
              <a:spcBef>
                <a:spcPts val="0"/>
              </a:spcBef>
              <a:buNone/>
              <a:defRPr sz="100" b="0">
                <a:noFill/>
              </a:defRPr>
            </a:lvl5pPr>
            <a:lvl6pPr marL="0" indent="0">
              <a:lnSpc>
                <a:spcPct val="100000"/>
              </a:lnSpc>
              <a:spcBef>
                <a:spcPts val="0"/>
              </a:spcBef>
              <a:buNone/>
              <a:defRPr sz="100" b="0">
                <a:noFill/>
              </a:defRPr>
            </a:lvl6pPr>
            <a:lvl7pPr marL="0" indent="0">
              <a:lnSpc>
                <a:spcPct val="100000"/>
              </a:lnSpc>
              <a:spcBef>
                <a:spcPts val="0"/>
              </a:spcBef>
              <a:buNone/>
              <a:defRPr sz="100" b="0">
                <a:noFill/>
              </a:defRPr>
            </a:lvl7pPr>
            <a:lvl8pPr marL="0" indent="0">
              <a:lnSpc>
                <a:spcPct val="100000"/>
              </a:lnSpc>
              <a:spcBef>
                <a:spcPts val="0"/>
              </a:spcBef>
              <a:buNone/>
              <a:defRPr sz="100" b="0">
                <a:noFill/>
              </a:defRPr>
            </a:lvl8pPr>
            <a:lvl9pPr marL="0" indent="0">
              <a:lnSpc>
                <a:spcPct val="100000"/>
              </a:lnSpc>
              <a:spcBef>
                <a:spcPts val="0"/>
              </a:spcBef>
              <a:buNone/>
              <a:defRPr sz="100" b="0">
                <a:noFill/>
              </a:defRPr>
            </a:lvl9pPr>
          </a:lstStyle>
          <a:p>
            <a:pPr lvl="0"/>
            <a:r>
              <a:rPr lang="de-DE"/>
              <a:t> </a:t>
            </a:r>
          </a:p>
        </p:txBody>
      </p:sp>
      <p:sp>
        <p:nvSpPr>
          <p:cNvPr id="70" name="Textplatzhalter 31">
            <a:extLst>
              <a:ext uri="{FF2B5EF4-FFF2-40B4-BE49-F238E27FC236}">
                <a16:creationId xmlns:a16="http://schemas.microsoft.com/office/drawing/2014/main" id="{F9F376EE-656C-402E-B6BC-DBA56D662864}"/>
              </a:ext>
            </a:extLst>
          </p:cNvPr>
          <p:cNvSpPr>
            <a:spLocks noGrp="1"/>
          </p:cNvSpPr>
          <p:nvPr>
            <p:ph type="body" sz="quarter" idx="28" hasCustomPrompt="1"/>
          </p:nvPr>
        </p:nvSpPr>
        <p:spPr bwMode="gray">
          <a:xfrm>
            <a:off x="4655840" y="5427663"/>
            <a:ext cx="215900" cy="215900"/>
          </a:xfrm>
          <a:blipFill>
            <a:blip r:embed="rId6">
              <a:extLst>
                <a:ext uri="{96DAC541-7B7A-43D3-8B79-37D633B846F1}">
                  <asvg:svgBlip xmlns:asvg="http://schemas.microsoft.com/office/drawing/2016/SVG/main" r:embed="rId7"/>
                </a:ext>
              </a:extLst>
            </a:blip>
            <a:stretch>
              <a:fillRect/>
            </a:stretch>
          </a:blipFill>
        </p:spPr>
        <p:txBody>
          <a:bodyPr/>
          <a:lstStyle>
            <a:lvl1pPr marL="0" indent="0">
              <a:lnSpc>
                <a:spcPct val="100000"/>
              </a:lnSpc>
              <a:spcBef>
                <a:spcPts val="0"/>
              </a:spcBef>
              <a:buFont typeface="Arial" panose="020B0604020202020204" pitchFamily="34" charset="0"/>
              <a:buNone/>
              <a:defRPr sz="100" b="0">
                <a:noFill/>
              </a:defRPr>
            </a:lvl1pPr>
            <a:lvl2pPr marL="0" indent="0">
              <a:lnSpc>
                <a:spcPct val="100000"/>
              </a:lnSpc>
              <a:spcBef>
                <a:spcPts val="0"/>
              </a:spcBef>
              <a:buFont typeface="Arial" panose="020B0604020202020204" pitchFamily="34" charset="0"/>
              <a:buNone/>
              <a:defRPr sz="100" b="0">
                <a:noFill/>
              </a:defRPr>
            </a:lvl2pPr>
            <a:lvl3pPr marL="0" indent="0">
              <a:lnSpc>
                <a:spcPct val="100000"/>
              </a:lnSpc>
              <a:spcBef>
                <a:spcPts val="0"/>
              </a:spcBef>
              <a:buNone/>
              <a:defRPr sz="100" b="0">
                <a:noFill/>
              </a:defRPr>
            </a:lvl3pPr>
            <a:lvl4pPr marL="0" indent="0">
              <a:lnSpc>
                <a:spcPct val="100000"/>
              </a:lnSpc>
              <a:spcBef>
                <a:spcPts val="0"/>
              </a:spcBef>
              <a:buNone/>
              <a:defRPr sz="100" b="0">
                <a:noFill/>
              </a:defRPr>
            </a:lvl4pPr>
            <a:lvl5pPr marL="0" indent="0">
              <a:lnSpc>
                <a:spcPct val="100000"/>
              </a:lnSpc>
              <a:spcBef>
                <a:spcPts val="0"/>
              </a:spcBef>
              <a:buNone/>
              <a:defRPr sz="100" b="0">
                <a:noFill/>
              </a:defRPr>
            </a:lvl5pPr>
            <a:lvl6pPr marL="0" indent="0">
              <a:lnSpc>
                <a:spcPct val="100000"/>
              </a:lnSpc>
              <a:spcBef>
                <a:spcPts val="0"/>
              </a:spcBef>
              <a:buNone/>
              <a:defRPr sz="100" b="0">
                <a:noFill/>
              </a:defRPr>
            </a:lvl6pPr>
            <a:lvl7pPr marL="0" indent="0">
              <a:lnSpc>
                <a:spcPct val="100000"/>
              </a:lnSpc>
              <a:spcBef>
                <a:spcPts val="0"/>
              </a:spcBef>
              <a:buNone/>
              <a:defRPr sz="100" b="0">
                <a:noFill/>
              </a:defRPr>
            </a:lvl7pPr>
            <a:lvl8pPr marL="0" indent="0">
              <a:lnSpc>
                <a:spcPct val="100000"/>
              </a:lnSpc>
              <a:spcBef>
                <a:spcPts val="0"/>
              </a:spcBef>
              <a:buNone/>
              <a:defRPr sz="100" b="0">
                <a:noFill/>
              </a:defRPr>
            </a:lvl8pPr>
            <a:lvl9pPr marL="0" indent="0">
              <a:lnSpc>
                <a:spcPct val="100000"/>
              </a:lnSpc>
              <a:spcBef>
                <a:spcPts val="0"/>
              </a:spcBef>
              <a:buNone/>
              <a:defRPr sz="100" b="0">
                <a:noFill/>
              </a:defRPr>
            </a:lvl9pPr>
          </a:lstStyle>
          <a:p>
            <a:pPr lvl="0"/>
            <a:r>
              <a:rPr lang="de-DE"/>
              <a:t> </a:t>
            </a:r>
          </a:p>
        </p:txBody>
      </p:sp>
      <p:sp>
        <p:nvSpPr>
          <p:cNvPr id="71" name="Textplatzhalter 31">
            <a:extLst>
              <a:ext uri="{FF2B5EF4-FFF2-40B4-BE49-F238E27FC236}">
                <a16:creationId xmlns:a16="http://schemas.microsoft.com/office/drawing/2014/main" id="{04FCABF3-01B7-427D-9D36-CBBED912488D}"/>
              </a:ext>
            </a:extLst>
          </p:cNvPr>
          <p:cNvSpPr>
            <a:spLocks noGrp="1"/>
          </p:cNvSpPr>
          <p:nvPr>
            <p:ph type="body" sz="quarter" idx="29" hasCustomPrompt="1"/>
          </p:nvPr>
        </p:nvSpPr>
        <p:spPr bwMode="gray">
          <a:xfrm>
            <a:off x="4655840" y="5737225"/>
            <a:ext cx="217488" cy="215900"/>
          </a:xfrm>
          <a:blipFill>
            <a:blip r:embed="rId8">
              <a:extLst>
                <a:ext uri="{96DAC541-7B7A-43D3-8B79-37D633B846F1}">
                  <asvg:svgBlip xmlns:asvg="http://schemas.microsoft.com/office/drawing/2016/SVG/main" r:embed="rId9"/>
                </a:ext>
              </a:extLst>
            </a:blip>
            <a:stretch>
              <a:fillRect/>
            </a:stretch>
          </a:blipFill>
        </p:spPr>
        <p:txBody>
          <a:bodyPr/>
          <a:lstStyle>
            <a:lvl1pPr marL="0" indent="0">
              <a:lnSpc>
                <a:spcPct val="100000"/>
              </a:lnSpc>
              <a:spcBef>
                <a:spcPts val="0"/>
              </a:spcBef>
              <a:buFont typeface="Arial" panose="020B0604020202020204" pitchFamily="34" charset="0"/>
              <a:buNone/>
              <a:defRPr sz="100" b="0">
                <a:noFill/>
              </a:defRPr>
            </a:lvl1pPr>
            <a:lvl2pPr marL="0" indent="0">
              <a:lnSpc>
                <a:spcPct val="100000"/>
              </a:lnSpc>
              <a:spcBef>
                <a:spcPts val="0"/>
              </a:spcBef>
              <a:buFont typeface="Arial" panose="020B0604020202020204" pitchFamily="34" charset="0"/>
              <a:buNone/>
              <a:defRPr sz="100" b="0">
                <a:noFill/>
              </a:defRPr>
            </a:lvl2pPr>
            <a:lvl3pPr marL="0" indent="0">
              <a:lnSpc>
                <a:spcPct val="100000"/>
              </a:lnSpc>
              <a:spcBef>
                <a:spcPts val="0"/>
              </a:spcBef>
              <a:buNone/>
              <a:defRPr sz="100" b="0">
                <a:noFill/>
              </a:defRPr>
            </a:lvl3pPr>
            <a:lvl4pPr marL="0" indent="0">
              <a:lnSpc>
                <a:spcPct val="100000"/>
              </a:lnSpc>
              <a:spcBef>
                <a:spcPts val="0"/>
              </a:spcBef>
              <a:buNone/>
              <a:defRPr sz="100" b="0">
                <a:noFill/>
              </a:defRPr>
            </a:lvl4pPr>
            <a:lvl5pPr marL="0" indent="0">
              <a:lnSpc>
                <a:spcPct val="100000"/>
              </a:lnSpc>
              <a:spcBef>
                <a:spcPts val="0"/>
              </a:spcBef>
              <a:buNone/>
              <a:defRPr sz="100" b="0">
                <a:noFill/>
              </a:defRPr>
            </a:lvl5pPr>
            <a:lvl6pPr marL="0" indent="0">
              <a:lnSpc>
                <a:spcPct val="100000"/>
              </a:lnSpc>
              <a:spcBef>
                <a:spcPts val="0"/>
              </a:spcBef>
              <a:buNone/>
              <a:defRPr sz="100" b="0">
                <a:noFill/>
              </a:defRPr>
            </a:lvl6pPr>
            <a:lvl7pPr marL="0" indent="0">
              <a:lnSpc>
                <a:spcPct val="100000"/>
              </a:lnSpc>
              <a:spcBef>
                <a:spcPts val="0"/>
              </a:spcBef>
              <a:buNone/>
              <a:defRPr sz="100" b="0">
                <a:noFill/>
              </a:defRPr>
            </a:lvl7pPr>
            <a:lvl8pPr marL="0" indent="0">
              <a:lnSpc>
                <a:spcPct val="100000"/>
              </a:lnSpc>
              <a:spcBef>
                <a:spcPts val="0"/>
              </a:spcBef>
              <a:buNone/>
              <a:defRPr sz="100" b="0">
                <a:noFill/>
              </a:defRPr>
            </a:lvl8pPr>
            <a:lvl9pPr marL="0" indent="0">
              <a:lnSpc>
                <a:spcPct val="100000"/>
              </a:lnSpc>
              <a:spcBef>
                <a:spcPts val="0"/>
              </a:spcBef>
              <a:buNone/>
              <a:defRPr sz="100" b="0">
                <a:noFill/>
              </a:defRPr>
            </a:lvl9pPr>
          </a:lstStyle>
          <a:p>
            <a:pPr lvl="0"/>
            <a:r>
              <a:rPr lang="de-DE"/>
              <a:t> </a:t>
            </a:r>
          </a:p>
        </p:txBody>
      </p:sp>
      <p:sp>
        <p:nvSpPr>
          <p:cNvPr id="72" name="Textplatzhalter 31">
            <a:extLst>
              <a:ext uri="{FF2B5EF4-FFF2-40B4-BE49-F238E27FC236}">
                <a16:creationId xmlns:a16="http://schemas.microsoft.com/office/drawing/2014/main" id="{14871F9B-5E97-439A-89C4-31B38D523D06}"/>
              </a:ext>
            </a:extLst>
          </p:cNvPr>
          <p:cNvSpPr>
            <a:spLocks noGrp="1"/>
          </p:cNvSpPr>
          <p:nvPr>
            <p:ph type="body" sz="quarter" idx="30" hasCustomPrompt="1"/>
          </p:nvPr>
        </p:nvSpPr>
        <p:spPr bwMode="gray">
          <a:xfrm>
            <a:off x="8292244" y="5427663"/>
            <a:ext cx="215900" cy="215900"/>
          </a:xfrm>
          <a:blipFill>
            <a:blip r:embed="rId6">
              <a:extLst>
                <a:ext uri="{96DAC541-7B7A-43D3-8B79-37D633B846F1}">
                  <asvg:svgBlip xmlns:asvg="http://schemas.microsoft.com/office/drawing/2016/SVG/main" r:embed="rId7"/>
                </a:ext>
              </a:extLst>
            </a:blip>
            <a:stretch>
              <a:fillRect/>
            </a:stretch>
          </a:blipFill>
        </p:spPr>
        <p:txBody>
          <a:bodyPr/>
          <a:lstStyle>
            <a:lvl1pPr marL="0" indent="0">
              <a:lnSpc>
                <a:spcPct val="100000"/>
              </a:lnSpc>
              <a:spcBef>
                <a:spcPts val="0"/>
              </a:spcBef>
              <a:buFont typeface="Arial" panose="020B0604020202020204" pitchFamily="34" charset="0"/>
              <a:buNone/>
              <a:defRPr sz="100" b="0">
                <a:noFill/>
              </a:defRPr>
            </a:lvl1pPr>
            <a:lvl2pPr marL="0" indent="0">
              <a:lnSpc>
                <a:spcPct val="100000"/>
              </a:lnSpc>
              <a:spcBef>
                <a:spcPts val="0"/>
              </a:spcBef>
              <a:buFont typeface="Arial" panose="020B0604020202020204" pitchFamily="34" charset="0"/>
              <a:buNone/>
              <a:defRPr sz="100" b="0">
                <a:noFill/>
              </a:defRPr>
            </a:lvl2pPr>
            <a:lvl3pPr marL="0" indent="0">
              <a:lnSpc>
                <a:spcPct val="100000"/>
              </a:lnSpc>
              <a:spcBef>
                <a:spcPts val="0"/>
              </a:spcBef>
              <a:buNone/>
              <a:defRPr sz="100" b="0">
                <a:noFill/>
              </a:defRPr>
            </a:lvl3pPr>
            <a:lvl4pPr marL="0" indent="0">
              <a:lnSpc>
                <a:spcPct val="100000"/>
              </a:lnSpc>
              <a:spcBef>
                <a:spcPts val="0"/>
              </a:spcBef>
              <a:buNone/>
              <a:defRPr sz="100" b="0">
                <a:noFill/>
              </a:defRPr>
            </a:lvl4pPr>
            <a:lvl5pPr marL="0" indent="0">
              <a:lnSpc>
                <a:spcPct val="100000"/>
              </a:lnSpc>
              <a:spcBef>
                <a:spcPts val="0"/>
              </a:spcBef>
              <a:buNone/>
              <a:defRPr sz="100" b="0">
                <a:noFill/>
              </a:defRPr>
            </a:lvl5pPr>
            <a:lvl6pPr marL="0" indent="0">
              <a:lnSpc>
                <a:spcPct val="100000"/>
              </a:lnSpc>
              <a:spcBef>
                <a:spcPts val="0"/>
              </a:spcBef>
              <a:buNone/>
              <a:defRPr sz="100" b="0">
                <a:noFill/>
              </a:defRPr>
            </a:lvl6pPr>
            <a:lvl7pPr marL="0" indent="0">
              <a:lnSpc>
                <a:spcPct val="100000"/>
              </a:lnSpc>
              <a:spcBef>
                <a:spcPts val="0"/>
              </a:spcBef>
              <a:buNone/>
              <a:defRPr sz="100" b="0">
                <a:noFill/>
              </a:defRPr>
            </a:lvl7pPr>
            <a:lvl8pPr marL="0" indent="0">
              <a:lnSpc>
                <a:spcPct val="100000"/>
              </a:lnSpc>
              <a:spcBef>
                <a:spcPts val="0"/>
              </a:spcBef>
              <a:buNone/>
              <a:defRPr sz="100" b="0">
                <a:noFill/>
              </a:defRPr>
            </a:lvl8pPr>
            <a:lvl9pPr marL="0" indent="0">
              <a:lnSpc>
                <a:spcPct val="100000"/>
              </a:lnSpc>
              <a:spcBef>
                <a:spcPts val="0"/>
              </a:spcBef>
              <a:buNone/>
              <a:defRPr sz="100" b="0">
                <a:noFill/>
              </a:defRPr>
            </a:lvl9pPr>
          </a:lstStyle>
          <a:p>
            <a:pPr lvl="0"/>
            <a:r>
              <a:rPr lang="de-DE"/>
              <a:t> </a:t>
            </a:r>
          </a:p>
        </p:txBody>
      </p:sp>
      <p:sp>
        <p:nvSpPr>
          <p:cNvPr id="73" name="Textplatzhalter 31">
            <a:extLst>
              <a:ext uri="{FF2B5EF4-FFF2-40B4-BE49-F238E27FC236}">
                <a16:creationId xmlns:a16="http://schemas.microsoft.com/office/drawing/2014/main" id="{0FD09B56-D36D-49C6-BB8C-7F20D639BC93}"/>
              </a:ext>
            </a:extLst>
          </p:cNvPr>
          <p:cNvSpPr>
            <a:spLocks noGrp="1"/>
          </p:cNvSpPr>
          <p:nvPr>
            <p:ph type="body" sz="quarter" idx="31" hasCustomPrompt="1"/>
          </p:nvPr>
        </p:nvSpPr>
        <p:spPr bwMode="gray">
          <a:xfrm>
            <a:off x="8292244" y="5737225"/>
            <a:ext cx="217488" cy="215900"/>
          </a:xfrm>
          <a:blipFill>
            <a:blip r:embed="rId8">
              <a:extLst>
                <a:ext uri="{96DAC541-7B7A-43D3-8B79-37D633B846F1}">
                  <asvg:svgBlip xmlns:asvg="http://schemas.microsoft.com/office/drawing/2016/SVG/main" r:embed="rId9"/>
                </a:ext>
              </a:extLst>
            </a:blip>
            <a:stretch>
              <a:fillRect/>
            </a:stretch>
          </a:blipFill>
        </p:spPr>
        <p:txBody>
          <a:bodyPr/>
          <a:lstStyle>
            <a:lvl1pPr marL="0" indent="0">
              <a:lnSpc>
                <a:spcPct val="100000"/>
              </a:lnSpc>
              <a:spcBef>
                <a:spcPts val="0"/>
              </a:spcBef>
              <a:buFont typeface="Arial" panose="020B0604020202020204" pitchFamily="34" charset="0"/>
              <a:buNone/>
              <a:defRPr sz="100" b="0">
                <a:noFill/>
              </a:defRPr>
            </a:lvl1pPr>
            <a:lvl2pPr marL="0" indent="0">
              <a:lnSpc>
                <a:spcPct val="100000"/>
              </a:lnSpc>
              <a:spcBef>
                <a:spcPts val="0"/>
              </a:spcBef>
              <a:buFont typeface="Arial" panose="020B0604020202020204" pitchFamily="34" charset="0"/>
              <a:buNone/>
              <a:defRPr sz="100" b="0">
                <a:noFill/>
              </a:defRPr>
            </a:lvl2pPr>
            <a:lvl3pPr marL="0" indent="0">
              <a:lnSpc>
                <a:spcPct val="100000"/>
              </a:lnSpc>
              <a:spcBef>
                <a:spcPts val="0"/>
              </a:spcBef>
              <a:buNone/>
              <a:defRPr sz="100" b="0">
                <a:noFill/>
              </a:defRPr>
            </a:lvl3pPr>
            <a:lvl4pPr marL="0" indent="0">
              <a:lnSpc>
                <a:spcPct val="100000"/>
              </a:lnSpc>
              <a:spcBef>
                <a:spcPts val="0"/>
              </a:spcBef>
              <a:buNone/>
              <a:defRPr sz="100" b="0">
                <a:noFill/>
              </a:defRPr>
            </a:lvl4pPr>
            <a:lvl5pPr marL="0" indent="0">
              <a:lnSpc>
                <a:spcPct val="100000"/>
              </a:lnSpc>
              <a:spcBef>
                <a:spcPts val="0"/>
              </a:spcBef>
              <a:buNone/>
              <a:defRPr sz="100" b="0">
                <a:noFill/>
              </a:defRPr>
            </a:lvl5pPr>
            <a:lvl6pPr marL="0" indent="0">
              <a:lnSpc>
                <a:spcPct val="100000"/>
              </a:lnSpc>
              <a:spcBef>
                <a:spcPts val="0"/>
              </a:spcBef>
              <a:buNone/>
              <a:defRPr sz="100" b="0">
                <a:noFill/>
              </a:defRPr>
            </a:lvl6pPr>
            <a:lvl7pPr marL="0" indent="0">
              <a:lnSpc>
                <a:spcPct val="100000"/>
              </a:lnSpc>
              <a:spcBef>
                <a:spcPts val="0"/>
              </a:spcBef>
              <a:buNone/>
              <a:defRPr sz="100" b="0">
                <a:noFill/>
              </a:defRPr>
            </a:lvl7pPr>
            <a:lvl8pPr marL="0" indent="0">
              <a:lnSpc>
                <a:spcPct val="100000"/>
              </a:lnSpc>
              <a:spcBef>
                <a:spcPts val="0"/>
              </a:spcBef>
              <a:buNone/>
              <a:defRPr sz="100" b="0">
                <a:noFill/>
              </a:defRPr>
            </a:lvl8pPr>
            <a:lvl9pPr marL="0" indent="0">
              <a:lnSpc>
                <a:spcPct val="100000"/>
              </a:lnSpc>
              <a:spcBef>
                <a:spcPts val="0"/>
              </a:spcBef>
              <a:buNone/>
              <a:defRPr sz="100" b="0">
                <a:noFill/>
              </a:defRPr>
            </a:lvl9pPr>
          </a:lstStyle>
          <a:p>
            <a:pPr lvl="0"/>
            <a:r>
              <a:rPr lang="de-DE"/>
              <a:t> </a:t>
            </a:r>
          </a:p>
        </p:txBody>
      </p:sp>
      <p:sp>
        <p:nvSpPr>
          <p:cNvPr id="77" name="Bildplatzhalter 14">
            <a:extLst>
              <a:ext uri="{FF2B5EF4-FFF2-40B4-BE49-F238E27FC236}">
                <a16:creationId xmlns:a16="http://schemas.microsoft.com/office/drawing/2014/main" id="{EC4264FD-E863-4C2D-8A53-2D086DE2A80B}"/>
              </a:ext>
            </a:extLst>
          </p:cNvPr>
          <p:cNvSpPr>
            <a:spLocks noGrp="1"/>
          </p:cNvSpPr>
          <p:nvPr>
            <p:ph type="pic" sz="quarter" idx="32"/>
          </p:nvPr>
        </p:nvSpPr>
        <p:spPr bwMode="gray">
          <a:xfrm>
            <a:off x="1019436" y="2060848"/>
            <a:ext cx="1800000" cy="1800000"/>
          </a:xfrm>
          <a:prstGeom prst="rect">
            <a:avLst/>
          </a:prstGeom>
          <a:solidFill>
            <a:srgbClr val="C6C7C8"/>
          </a:solidFill>
        </p:spPr>
        <p:txBody>
          <a:bodyPr wrap="square">
            <a:noAutofit/>
          </a:bodyPr>
          <a:lstStyle>
            <a:lvl1pPr>
              <a:spcBef>
                <a:spcPts val="0"/>
              </a:spcBef>
              <a:defRPr sz="1200" b="0"/>
            </a:lvl1pPr>
          </a:lstStyle>
          <a:p>
            <a:r>
              <a:rPr lang="de-DE"/>
              <a:t>Bild durch Klicken auf Symbol hinzufügen</a:t>
            </a:r>
          </a:p>
        </p:txBody>
      </p:sp>
      <p:sp>
        <p:nvSpPr>
          <p:cNvPr id="78" name="Bildplatzhalter 14">
            <a:extLst>
              <a:ext uri="{FF2B5EF4-FFF2-40B4-BE49-F238E27FC236}">
                <a16:creationId xmlns:a16="http://schemas.microsoft.com/office/drawing/2014/main" id="{1911FA25-C817-4ABE-91BE-B18ED9F113B3}"/>
              </a:ext>
            </a:extLst>
          </p:cNvPr>
          <p:cNvSpPr>
            <a:spLocks noGrp="1"/>
          </p:cNvSpPr>
          <p:nvPr>
            <p:ph type="pic" sz="quarter" idx="33"/>
          </p:nvPr>
        </p:nvSpPr>
        <p:spPr bwMode="gray">
          <a:xfrm>
            <a:off x="4655840" y="2060848"/>
            <a:ext cx="1800000" cy="1800000"/>
          </a:xfrm>
          <a:prstGeom prst="rect">
            <a:avLst/>
          </a:prstGeom>
          <a:solidFill>
            <a:srgbClr val="C6C7C8"/>
          </a:solidFill>
        </p:spPr>
        <p:txBody>
          <a:bodyPr wrap="square">
            <a:noAutofit/>
          </a:bodyPr>
          <a:lstStyle>
            <a:lvl1pPr>
              <a:spcBef>
                <a:spcPts val="0"/>
              </a:spcBef>
              <a:defRPr sz="1200" b="0"/>
            </a:lvl1pPr>
          </a:lstStyle>
          <a:p>
            <a:r>
              <a:rPr lang="de-DE"/>
              <a:t>Bild durch Klicken auf Symbol hinzufügen</a:t>
            </a:r>
          </a:p>
        </p:txBody>
      </p:sp>
      <p:sp>
        <p:nvSpPr>
          <p:cNvPr id="79" name="Bildplatzhalter 14">
            <a:extLst>
              <a:ext uri="{FF2B5EF4-FFF2-40B4-BE49-F238E27FC236}">
                <a16:creationId xmlns:a16="http://schemas.microsoft.com/office/drawing/2014/main" id="{A66D794F-2B00-424D-BBDC-7DDEBFC11C26}"/>
              </a:ext>
            </a:extLst>
          </p:cNvPr>
          <p:cNvSpPr>
            <a:spLocks noGrp="1"/>
          </p:cNvSpPr>
          <p:nvPr>
            <p:ph type="pic" sz="quarter" idx="34"/>
          </p:nvPr>
        </p:nvSpPr>
        <p:spPr bwMode="gray">
          <a:xfrm>
            <a:off x="8292244" y="2060848"/>
            <a:ext cx="1800000" cy="1800000"/>
          </a:xfrm>
          <a:prstGeom prst="rect">
            <a:avLst/>
          </a:prstGeom>
          <a:solidFill>
            <a:srgbClr val="C6C7C8"/>
          </a:solidFill>
        </p:spPr>
        <p:txBody>
          <a:bodyPr wrap="square">
            <a:noAutofit/>
          </a:bodyPr>
          <a:lstStyle>
            <a:lvl1pPr>
              <a:spcBef>
                <a:spcPts val="0"/>
              </a:spcBef>
              <a:defRPr sz="1200" b="0"/>
            </a:lvl1pPr>
          </a:lstStyle>
          <a:p>
            <a:r>
              <a:rPr lang="de-DE"/>
              <a:t>Bild durch Klicken auf Symbol hinzufügen</a:t>
            </a:r>
          </a:p>
        </p:txBody>
      </p:sp>
    </p:spTree>
    <p:extLst>
      <p:ext uri="{BB962C8B-B14F-4D97-AF65-F5344CB8AC3E}">
        <p14:creationId xmlns:p14="http://schemas.microsoft.com/office/powerpoint/2010/main" val="35699230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Kontakt">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5964DBCC-BF54-44DC-AEF2-B4E9CD8F226F}"/>
              </a:ext>
            </a:extLst>
          </p:cNvPr>
          <p:cNvGraphicFramePr>
            <a:graphicFrameLocks noChangeAspect="1"/>
          </p:cNvGraphicFramePr>
          <p:nvPr userDrawn="1">
            <p:custDataLst>
              <p:tags r:id="rId2"/>
            </p:custDataLst>
            <p:extLst>
              <p:ext uri="{D42A27DB-BD31-4B8C-83A1-F6EECF244321}">
                <p14:modId xmlns:p14="http://schemas.microsoft.com/office/powerpoint/2010/main" val="10177515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6641" name="think-cell Folie" r:id="rId4" imgW="306" imgH="306" progId="TCLayout.ActiveDocument.1">
                  <p:embed/>
                </p:oleObj>
              </mc:Choice>
              <mc:Fallback>
                <p:oleObj name="think-cell Folie" r:id="rId4" imgW="306" imgH="306" progId="TCLayout.ActiveDocument.1">
                  <p:embed/>
                  <p:pic>
                    <p:nvPicPr>
                      <p:cNvPr id="9" name="Object 8" hidden="1">
                        <a:extLst>
                          <a:ext uri="{FF2B5EF4-FFF2-40B4-BE49-F238E27FC236}">
                            <a16:creationId xmlns:a16="http://schemas.microsoft.com/office/drawing/2014/main" id="{5964DBCC-BF54-44DC-AEF2-B4E9CD8F226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2B29EF1F-946D-41F5-9952-14D3E48952FA}"/>
              </a:ext>
            </a:extLst>
          </p:cNvPr>
          <p:cNvSpPr/>
          <p:nvPr userDrawn="1"/>
        </p:nvSpPr>
        <p:spPr bwMode="gray">
          <a:xfrm>
            <a:off x="655687" y="0"/>
            <a:ext cx="11536313" cy="6200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27600" tIns="72000" rIns="72000" bIns="234000" numCol="1" spcCol="0" rtlCol="0" fromWordArt="0" anchor="b" anchorCtr="0" forceAA="0" compatLnSpc="1">
            <a:prstTxWarp prst="textNoShape">
              <a:avLst/>
            </a:prstTxWarp>
            <a:noAutofit/>
          </a:bodyPr>
          <a:lstStyle/>
          <a:p>
            <a:endParaRPr lang="de-DE" sz="3200" b="1">
              <a:solidFill>
                <a:schemeClr val="bg1"/>
              </a:solidFill>
              <a:latin typeface="+mj-lt"/>
            </a:endParaRPr>
          </a:p>
        </p:txBody>
      </p:sp>
      <p:sp>
        <p:nvSpPr>
          <p:cNvPr id="7" name="Rectangle 6">
            <a:extLst>
              <a:ext uri="{FF2B5EF4-FFF2-40B4-BE49-F238E27FC236}">
                <a16:creationId xmlns:a16="http://schemas.microsoft.com/office/drawing/2014/main" id="{8895D048-36A1-467D-BACF-E9CD43F24109}"/>
              </a:ext>
            </a:extLst>
          </p:cNvPr>
          <p:cNvSpPr/>
          <p:nvPr userDrawn="1"/>
        </p:nvSpPr>
        <p:spPr bwMode="gray">
          <a:xfrm>
            <a:off x="10384800" y="6200775"/>
            <a:ext cx="1807200" cy="6572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234000" indent="-234000" algn="l">
              <a:lnSpc>
                <a:spcPct val="104000"/>
              </a:lnSpc>
              <a:spcBef>
                <a:spcPts val="600"/>
              </a:spcBef>
              <a:buFont typeface="Wingdings" panose="05000000000000000000" pitchFamily="2" charset="2"/>
              <a:buChar char="§"/>
            </a:pPr>
            <a:endParaRPr lang="en-US" sz="1600"/>
          </a:p>
        </p:txBody>
      </p:sp>
      <p:sp>
        <p:nvSpPr>
          <p:cNvPr id="8" name="Rectangle 7">
            <a:extLst>
              <a:ext uri="{FF2B5EF4-FFF2-40B4-BE49-F238E27FC236}">
                <a16:creationId xmlns:a16="http://schemas.microsoft.com/office/drawing/2014/main" id="{FC2D2891-C41A-40D5-8D7E-DDF886A2B59A}"/>
              </a:ext>
            </a:extLst>
          </p:cNvPr>
          <p:cNvSpPr/>
          <p:nvPr userDrawn="1"/>
        </p:nvSpPr>
        <p:spPr bwMode="gray">
          <a:xfrm>
            <a:off x="0" y="0"/>
            <a:ext cx="658800" cy="51982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234000" indent="-234000" algn="l">
              <a:lnSpc>
                <a:spcPct val="104000"/>
              </a:lnSpc>
              <a:spcBef>
                <a:spcPts val="600"/>
              </a:spcBef>
              <a:buFont typeface="Wingdings" panose="05000000000000000000" pitchFamily="2" charset="2"/>
              <a:buChar char="§"/>
            </a:pPr>
            <a:endParaRPr lang="en-US" sz="1600"/>
          </a:p>
        </p:txBody>
      </p:sp>
      <p:sp>
        <p:nvSpPr>
          <p:cNvPr id="2" name="Titel 1"/>
          <p:cNvSpPr>
            <a:spLocks noGrp="1"/>
          </p:cNvSpPr>
          <p:nvPr>
            <p:ph type="title"/>
          </p:nvPr>
        </p:nvSpPr>
        <p:spPr bwMode="gray">
          <a:xfrm>
            <a:off x="1019436" y="1160749"/>
            <a:ext cx="8496000" cy="492443"/>
          </a:xfrm>
        </p:spPr>
        <p:txBody>
          <a:bodyPr vert="horz" anchor="b">
            <a:spAutoFit/>
          </a:bodyPr>
          <a:lstStyle>
            <a:lvl1pPr>
              <a:lnSpc>
                <a:spcPct val="100000"/>
              </a:lnSpc>
              <a:defRPr sz="3200">
                <a:solidFill>
                  <a:schemeClr val="bg1"/>
                </a:solidFill>
              </a:defRPr>
            </a:lvl1pPr>
          </a:lstStyle>
          <a:p>
            <a:r>
              <a:rPr lang="de-DE"/>
              <a:t>Mastertitelformat bearbeiten</a:t>
            </a:r>
          </a:p>
        </p:txBody>
      </p:sp>
      <p:sp>
        <p:nvSpPr>
          <p:cNvPr id="21" name="Rechteck 53">
            <a:extLst>
              <a:ext uri="{FF2B5EF4-FFF2-40B4-BE49-F238E27FC236}">
                <a16:creationId xmlns:a16="http://schemas.microsoft.com/office/drawing/2014/main" id="{EA126AE9-2F38-4143-AF4B-B1AC65D2E67E}"/>
              </a:ext>
            </a:extLst>
          </p:cNvPr>
          <p:cNvSpPr/>
          <p:nvPr userDrawn="1"/>
        </p:nvSpPr>
        <p:spPr bwMode="gray">
          <a:xfrm>
            <a:off x="10384800" y="285613"/>
            <a:ext cx="1807200" cy="98280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2" name="Group 21">
            <a:extLst>
              <a:ext uri="{FF2B5EF4-FFF2-40B4-BE49-F238E27FC236}">
                <a16:creationId xmlns:a16="http://schemas.microsoft.com/office/drawing/2014/main" id="{7A6EB13A-CB33-4756-A370-B1070891DCB1}"/>
              </a:ext>
            </a:extLst>
          </p:cNvPr>
          <p:cNvGrpSpPr/>
          <p:nvPr userDrawn="1"/>
        </p:nvGrpSpPr>
        <p:grpSpPr bwMode="gray">
          <a:xfrm>
            <a:off x="10712400" y="612707"/>
            <a:ext cx="823913" cy="328613"/>
            <a:chOff x="9207511" y="2267609"/>
            <a:chExt cx="823913" cy="328613"/>
          </a:xfrm>
        </p:grpSpPr>
        <p:sp>
          <p:nvSpPr>
            <p:cNvPr id="23" name="Freeform 11">
              <a:extLst>
                <a:ext uri="{FF2B5EF4-FFF2-40B4-BE49-F238E27FC236}">
                  <a16:creationId xmlns:a16="http://schemas.microsoft.com/office/drawing/2014/main" id="{633868EC-10D3-4BDF-A6D7-21BC482ADB83}"/>
                </a:ext>
              </a:extLst>
            </p:cNvPr>
            <p:cNvSpPr>
              <a:spLocks noEditPoints="1"/>
            </p:cNvSpPr>
            <p:nvPr userDrawn="1"/>
          </p:nvSpPr>
          <p:spPr bwMode="gray">
            <a:xfrm>
              <a:off x="9576102" y="2267609"/>
              <a:ext cx="321615" cy="328613"/>
            </a:xfrm>
            <a:custGeom>
              <a:avLst/>
              <a:gdLst>
                <a:gd name="T0" fmla="*/ 0 w 101"/>
                <a:gd name="T1" fmla="*/ 103 h 103"/>
                <a:gd name="T2" fmla="*/ 38 w 101"/>
                <a:gd name="T3" fmla="*/ 103 h 103"/>
                <a:gd name="T4" fmla="*/ 101 w 101"/>
                <a:gd name="T5" fmla="*/ 51 h 103"/>
                <a:gd name="T6" fmla="*/ 101 w 101"/>
                <a:gd name="T7" fmla="*/ 51 h 103"/>
                <a:gd name="T8" fmla="*/ 39 w 101"/>
                <a:gd name="T9" fmla="*/ 0 h 103"/>
                <a:gd name="T10" fmla="*/ 0 w 101"/>
                <a:gd name="T11" fmla="*/ 0 h 103"/>
                <a:gd name="T12" fmla="*/ 0 w 101"/>
                <a:gd name="T13" fmla="*/ 103 h 103"/>
                <a:gd name="T14" fmla="*/ 35 w 101"/>
                <a:gd name="T15" fmla="*/ 75 h 103"/>
                <a:gd name="T16" fmla="*/ 35 w 101"/>
                <a:gd name="T17" fmla="*/ 29 h 103"/>
                <a:gd name="T18" fmla="*/ 40 w 101"/>
                <a:gd name="T19" fmla="*/ 29 h 103"/>
                <a:gd name="T20" fmla="*/ 66 w 101"/>
                <a:gd name="T21" fmla="*/ 52 h 103"/>
                <a:gd name="T22" fmla="*/ 66 w 101"/>
                <a:gd name="T23" fmla="*/ 52 h 103"/>
                <a:gd name="T24" fmla="*/ 40 w 101"/>
                <a:gd name="T25" fmla="*/ 75 h 103"/>
                <a:gd name="T26" fmla="*/ 35 w 101"/>
                <a:gd name="T27" fmla="*/ 7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 h="103">
                  <a:moveTo>
                    <a:pt x="0" y="103"/>
                  </a:moveTo>
                  <a:cubicBezTo>
                    <a:pt x="38" y="103"/>
                    <a:pt x="38" y="103"/>
                    <a:pt x="38" y="103"/>
                  </a:cubicBezTo>
                  <a:cubicBezTo>
                    <a:pt x="80" y="103"/>
                    <a:pt x="101" y="81"/>
                    <a:pt x="101" y="51"/>
                  </a:cubicBezTo>
                  <a:cubicBezTo>
                    <a:pt x="101" y="51"/>
                    <a:pt x="101" y="51"/>
                    <a:pt x="101" y="51"/>
                  </a:cubicBezTo>
                  <a:cubicBezTo>
                    <a:pt x="101" y="21"/>
                    <a:pt x="80" y="0"/>
                    <a:pt x="39" y="0"/>
                  </a:cubicBezTo>
                  <a:cubicBezTo>
                    <a:pt x="0" y="0"/>
                    <a:pt x="0" y="0"/>
                    <a:pt x="0" y="0"/>
                  </a:cubicBezTo>
                  <a:lnTo>
                    <a:pt x="0" y="103"/>
                  </a:lnTo>
                  <a:close/>
                  <a:moveTo>
                    <a:pt x="35" y="75"/>
                  </a:moveTo>
                  <a:cubicBezTo>
                    <a:pt x="35" y="29"/>
                    <a:pt x="35" y="29"/>
                    <a:pt x="35" y="29"/>
                  </a:cubicBezTo>
                  <a:cubicBezTo>
                    <a:pt x="40" y="29"/>
                    <a:pt x="40" y="29"/>
                    <a:pt x="40" y="29"/>
                  </a:cubicBezTo>
                  <a:cubicBezTo>
                    <a:pt x="56" y="29"/>
                    <a:pt x="66" y="36"/>
                    <a:pt x="66" y="52"/>
                  </a:cubicBezTo>
                  <a:cubicBezTo>
                    <a:pt x="66" y="52"/>
                    <a:pt x="66" y="52"/>
                    <a:pt x="66" y="52"/>
                  </a:cubicBezTo>
                  <a:cubicBezTo>
                    <a:pt x="66" y="68"/>
                    <a:pt x="56" y="75"/>
                    <a:pt x="40" y="75"/>
                  </a:cubicBezTo>
                  <a:lnTo>
                    <a:pt x="35" y="75"/>
                  </a:lnTo>
                  <a:close/>
                </a:path>
              </a:pathLst>
            </a:custGeom>
            <a:solidFill>
              <a:srgbClr val="0067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4" name="Rectangle 12">
              <a:extLst>
                <a:ext uri="{FF2B5EF4-FFF2-40B4-BE49-F238E27FC236}">
                  <a16:creationId xmlns:a16="http://schemas.microsoft.com/office/drawing/2014/main" id="{0DFCAD3E-C595-4B20-AEA6-909877CF2DA7}"/>
                </a:ext>
              </a:extLst>
            </p:cNvPr>
            <p:cNvSpPr>
              <a:spLocks noChangeArrowheads="1"/>
            </p:cNvSpPr>
            <p:nvPr userDrawn="1"/>
          </p:nvSpPr>
          <p:spPr bwMode="gray">
            <a:xfrm>
              <a:off x="9923014" y="2267609"/>
              <a:ext cx="108410" cy="328613"/>
            </a:xfrm>
            <a:prstGeom prst="rect">
              <a:avLst/>
            </a:prstGeom>
            <a:solidFill>
              <a:srgbClr val="0067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nvGrpSpPr>
            <p:cNvPr id="25" name="Group 24">
              <a:extLst>
                <a:ext uri="{FF2B5EF4-FFF2-40B4-BE49-F238E27FC236}">
                  <a16:creationId xmlns:a16="http://schemas.microsoft.com/office/drawing/2014/main" id="{F5CA2E15-1D66-46E8-8D43-EEC31AEDBC23}"/>
                </a:ext>
              </a:extLst>
            </p:cNvPr>
            <p:cNvGrpSpPr/>
            <p:nvPr/>
          </p:nvGrpSpPr>
          <p:grpSpPr bwMode="gray">
            <a:xfrm>
              <a:off x="9207511" y="2267609"/>
              <a:ext cx="328840" cy="328613"/>
              <a:chOff x="9207511" y="2267609"/>
              <a:chExt cx="328840" cy="328613"/>
            </a:xfrm>
          </p:grpSpPr>
          <p:sp>
            <p:nvSpPr>
              <p:cNvPr id="26" name="Rectangle 13">
                <a:extLst>
                  <a:ext uri="{FF2B5EF4-FFF2-40B4-BE49-F238E27FC236}">
                    <a16:creationId xmlns:a16="http://schemas.microsoft.com/office/drawing/2014/main" id="{6B142403-3618-4212-9BBE-FB5604B68A8C}"/>
                  </a:ext>
                </a:extLst>
              </p:cNvPr>
              <p:cNvSpPr>
                <a:spLocks noChangeArrowheads="1"/>
              </p:cNvSpPr>
              <p:nvPr userDrawn="1"/>
            </p:nvSpPr>
            <p:spPr bwMode="gray">
              <a:xfrm>
                <a:off x="9207511" y="2267609"/>
                <a:ext cx="108410" cy="328613"/>
              </a:xfrm>
              <a:prstGeom prst="rect">
                <a:avLst/>
              </a:prstGeom>
              <a:solidFill>
                <a:srgbClr val="0067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7" name="Rectangle 14">
                <a:extLst>
                  <a:ext uri="{FF2B5EF4-FFF2-40B4-BE49-F238E27FC236}">
                    <a16:creationId xmlns:a16="http://schemas.microsoft.com/office/drawing/2014/main" id="{9618ABA5-FF3C-4F3D-932B-549EF78CE3E2}"/>
                  </a:ext>
                </a:extLst>
              </p:cNvPr>
              <p:cNvSpPr>
                <a:spLocks noChangeArrowheads="1"/>
              </p:cNvSpPr>
              <p:nvPr userDrawn="1"/>
            </p:nvSpPr>
            <p:spPr bwMode="gray">
              <a:xfrm>
                <a:off x="9424329" y="2267609"/>
                <a:ext cx="112022" cy="328613"/>
              </a:xfrm>
              <a:prstGeom prst="rect">
                <a:avLst/>
              </a:prstGeom>
              <a:solidFill>
                <a:srgbClr val="0067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8" name="Rectangle 15">
                <a:extLst>
                  <a:ext uri="{FF2B5EF4-FFF2-40B4-BE49-F238E27FC236}">
                    <a16:creationId xmlns:a16="http://schemas.microsoft.com/office/drawing/2014/main" id="{9ED93577-7EA7-45FD-B018-FD0DEEEC15C9}"/>
                  </a:ext>
                </a:extLst>
              </p:cNvPr>
              <p:cNvSpPr>
                <a:spLocks noChangeArrowheads="1"/>
              </p:cNvSpPr>
              <p:nvPr userDrawn="1"/>
            </p:nvSpPr>
            <p:spPr bwMode="gray">
              <a:xfrm>
                <a:off x="9315919" y="2379555"/>
                <a:ext cx="108410" cy="108334"/>
              </a:xfrm>
              <a:prstGeom prst="rect">
                <a:avLst/>
              </a:prstGeom>
              <a:solidFill>
                <a:srgbClr val="E600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grpSp>
      <p:sp>
        <p:nvSpPr>
          <p:cNvPr id="39" name="Textplatzhalter 31">
            <a:extLst>
              <a:ext uri="{FF2B5EF4-FFF2-40B4-BE49-F238E27FC236}">
                <a16:creationId xmlns:a16="http://schemas.microsoft.com/office/drawing/2014/main" id="{B6467AAA-D23A-4244-9209-A1345C43F54B}"/>
              </a:ext>
            </a:extLst>
          </p:cNvPr>
          <p:cNvSpPr>
            <a:spLocks noGrp="1"/>
          </p:cNvSpPr>
          <p:nvPr>
            <p:ph type="body" sz="quarter" idx="14" hasCustomPrompt="1"/>
          </p:nvPr>
        </p:nvSpPr>
        <p:spPr bwMode="gray">
          <a:xfrm>
            <a:off x="1019436" y="3935966"/>
            <a:ext cx="3312000" cy="307777"/>
          </a:xfrm>
        </p:spPr>
        <p:txBody>
          <a:bodyPr anchor="b">
            <a:spAutoFit/>
          </a:bodyPr>
          <a:lstStyle>
            <a:lvl1pPr marL="0" indent="0">
              <a:lnSpc>
                <a:spcPct val="100000"/>
              </a:lnSpc>
              <a:spcBef>
                <a:spcPts val="0"/>
              </a:spcBef>
              <a:buFont typeface="Arial" panose="020B0604020202020204" pitchFamily="34" charset="0"/>
              <a:buNone/>
              <a:defRPr sz="2000" b="0">
                <a:solidFill>
                  <a:schemeClr val="bg1"/>
                </a:solidFill>
              </a:defRPr>
            </a:lvl1pPr>
            <a:lvl2pPr marL="0" indent="0">
              <a:lnSpc>
                <a:spcPct val="100000"/>
              </a:lnSpc>
              <a:spcBef>
                <a:spcPts val="0"/>
              </a:spcBef>
              <a:buFont typeface="Arial" panose="020B0604020202020204" pitchFamily="34" charset="0"/>
              <a:buNone/>
              <a:defRPr sz="2000" b="0">
                <a:solidFill>
                  <a:schemeClr val="bg1"/>
                </a:solidFill>
              </a:defRPr>
            </a:lvl2pPr>
            <a:lvl3pPr marL="0" indent="0">
              <a:lnSpc>
                <a:spcPct val="100000"/>
              </a:lnSpc>
              <a:spcBef>
                <a:spcPts val="0"/>
              </a:spcBef>
              <a:buNone/>
              <a:defRPr sz="2000" b="0">
                <a:solidFill>
                  <a:schemeClr val="bg1"/>
                </a:solidFill>
              </a:defRPr>
            </a:lvl3pPr>
            <a:lvl4pPr marL="0" indent="0">
              <a:lnSpc>
                <a:spcPct val="100000"/>
              </a:lnSpc>
              <a:spcBef>
                <a:spcPts val="0"/>
              </a:spcBef>
              <a:buNone/>
              <a:defRPr sz="2000" b="0">
                <a:solidFill>
                  <a:schemeClr val="bg1"/>
                </a:solidFill>
              </a:defRPr>
            </a:lvl4pPr>
            <a:lvl5pPr marL="0" indent="0">
              <a:lnSpc>
                <a:spcPct val="100000"/>
              </a:lnSpc>
              <a:spcBef>
                <a:spcPts val="0"/>
              </a:spcBef>
              <a:buNone/>
              <a:defRPr sz="2000" b="0">
                <a:solidFill>
                  <a:schemeClr val="bg1"/>
                </a:solidFill>
              </a:defRPr>
            </a:lvl5pPr>
            <a:lvl6pPr marL="0" indent="0">
              <a:lnSpc>
                <a:spcPct val="100000"/>
              </a:lnSpc>
              <a:spcBef>
                <a:spcPts val="0"/>
              </a:spcBef>
              <a:buNone/>
              <a:defRPr sz="2000" b="0">
                <a:solidFill>
                  <a:schemeClr val="bg1"/>
                </a:solidFill>
              </a:defRPr>
            </a:lvl6pPr>
            <a:lvl7pPr marL="0" indent="0">
              <a:lnSpc>
                <a:spcPct val="100000"/>
              </a:lnSpc>
              <a:spcBef>
                <a:spcPts val="0"/>
              </a:spcBef>
              <a:buNone/>
              <a:defRPr sz="2000" b="0">
                <a:solidFill>
                  <a:schemeClr val="bg1"/>
                </a:solidFill>
              </a:defRPr>
            </a:lvl7pPr>
            <a:lvl8pPr marL="0" indent="0">
              <a:lnSpc>
                <a:spcPct val="100000"/>
              </a:lnSpc>
              <a:spcBef>
                <a:spcPts val="0"/>
              </a:spcBef>
              <a:buNone/>
              <a:defRPr sz="2000" b="0">
                <a:solidFill>
                  <a:schemeClr val="bg1"/>
                </a:solidFill>
              </a:defRPr>
            </a:lvl8pPr>
            <a:lvl9pPr marL="0" indent="0">
              <a:lnSpc>
                <a:spcPct val="100000"/>
              </a:lnSpc>
              <a:spcBef>
                <a:spcPts val="0"/>
              </a:spcBef>
              <a:buNone/>
              <a:defRPr sz="2000" b="0">
                <a:solidFill>
                  <a:schemeClr val="bg1"/>
                </a:solidFill>
              </a:defRPr>
            </a:lvl9pPr>
          </a:lstStyle>
          <a:p>
            <a:pPr lvl="0"/>
            <a:r>
              <a:rPr lang="de-DE"/>
              <a:t>Name Nachname</a:t>
            </a:r>
          </a:p>
        </p:txBody>
      </p:sp>
      <p:sp>
        <p:nvSpPr>
          <p:cNvPr id="47" name="Textplatzhalter 31">
            <a:extLst>
              <a:ext uri="{FF2B5EF4-FFF2-40B4-BE49-F238E27FC236}">
                <a16:creationId xmlns:a16="http://schemas.microsoft.com/office/drawing/2014/main" id="{44C75E14-C1B8-491E-9BB2-537173C623A8}"/>
              </a:ext>
            </a:extLst>
          </p:cNvPr>
          <p:cNvSpPr>
            <a:spLocks noGrp="1"/>
          </p:cNvSpPr>
          <p:nvPr>
            <p:ph type="body" sz="quarter" idx="15" hasCustomPrompt="1"/>
          </p:nvPr>
        </p:nvSpPr>
        <p:spPr bwMode="gray">
          <a:xfrm>
            <a:off x="1019436" y="4248616"/>
            <a:ext cx="3312000" cy="246221"/>
          </a:xfrm>
        </p:spPr>
        <p:txBody>
          <a:bodyPr>
            <a:spAutoFit/>
          </a:bodyPr>
          <a:lstStyle>
            <a:lvl1pPr marL="0" indent="0">
              <a:lnSpc>
                <a:spcPct val="100000"/>
              </a:lnSpc>
              <a:spcBef>
                <a:spcPts val="0"/>
              </a:spcBef>
              <a:buFont typeface="Arial" panose="020B0604020202020204" pitchFamily="34" charset="0"/>
              <a:buNone/>
              <a:defRPr sz="1600" b="0">
                <a:solidFill>
                  <a:schemeClr val="bg1"/>
                </a:solidFill>
              </a:defRPr>
            </a:lvl1pPr>
            <a:lvl2pPr marL="0" indent="0">
              <a:lnSpc>
                <a:spcPct val="100000"/>
              </a:lnSpc>
              <a:spcBef>
                <a:spcPts val="0"/>
              </a:spcBef>
              <a:buFont typeface="Arial" panose="020B0604020202020204" pitchFamily="34" charset="0"/>
              <a:buNone/>
              <a:defRPr sz="1600" b="0">
                <a:solidFill>
                  <a:schemeClr val="bg1"/>
                </a:solidFill>
              </a:defRPr>
            </a:lvl2pPr>
            <a:lvl3pPr marL="0" indent="0">
              <a:lnSpc>
                <a:spcPct val="100000"/>
              </a:lnSpc>
              <a:spcBef>
                <a:spcPts val="0"/>
              </a:spcBef>
              <a:buNone/>
              <a:defRPr sz="1600" b="0">
                <a:solidFill>
                  <a:schemeClr val="bg1"/>
                </a:solidFill>
              </a:defRPr>
            </a:lvl3pPr>
            <a:lvl4pPr marL="0" indent="0">
              <a:lnSpc>
                <a:spcPct val="100000"/>
              </a:lnSpc>
              <a:spcBef>
                <a:spcPts val="0"/>
              </a:spcBef>
              <a:buNone/>
              <a:defRPr sz="1600" b="0">
                <a:solidFill>
                  <a:schemeClr val="bg1"/>
                </a:solidFill>
              </a:defRPr>
            </a:lvl4pPr>
            <a:lvl5pPr marL="0" indent="0">
              <a:lnSpc>
                <a:spcPct val="100000"/>
              </a:lnSpc>
              <a:spcBef>
                <a:spcPts val="0"/>
              </a:spcBef>
              <a:buNone/>
              <a:defRPr sz="1600" b="0">
                <a:solidFill>
                  <a:schemeClr val="bg1"/>
                </a:solidFill>
              </a:defRPr>
            </a:lvl5pPr>
            <a:lvl6pPr marL="0" indent="0">
              <a:lnSpc>
                <a:spcPct val="100000"/>
              </a:lnSpc>
              <a:spcBef>
                <a:spcPts val="0"/>
              </a:spcBef>
              <a:buNone/>
              <a:defRPr sz="1600" b="0">
                <a:solidFill>
                  <a:schemeClr val="bg1"/>
                </a:solidFill>
              </a:defRPr>
            </a:lvl6pPr>
            <a:lvl7pPr marL="0" indent="0">
              <a:lnSpc>
                <a:spcPct val="100000"/>
              </a:lnSpc>
              <a:spcBef>
                <a:spcPts val="0"/>
              </a:spcBef>
              <a:buNone/>
              <a:defRPr sz="1600" b="0">
                <a:solidFill>
                  <a:schemeClr val="bg1"/>
                </a:solidFill>
              </a:defRPr>
            </a:lvl7pPr>
            <a:lvl8pPr marL="0" indent="0">
              <a:lnSpc>
                <a:spcPct val="100000"/>
              </a:lnSpc>
              <a:spcBef>
                <a:spcPts val="0"/>
              </a:spcBef>
              <a:buNone/>
              <a:defRPr sz="1600" b="0">
                <a:solidFill>
                  <a:schemeClr val="bg1"/>
                </a:solidFill>
              </a:defRPr>
            </a:lvl8pPr>
            <a:lvl9pPr marL="0" indent="0">
              <a:lnSpc>
                <a:spcPct val="100000"/>
              </a:lnSpc>
              <a:spcBef>
                <a:spcPts val="0"/>
              </a:spcBef>
              <a:buNone/>
              <a:defRPr sz="1600" b="0">
                <a:solidFill>
                  <a:schemeClr val="bg1"/>
                </a:solidFill>
              </a:defRPr>
            </a:lvl9pPr>
          </a:lstStyle>
          <a:p>
            <a:pPr lvl="0"/>
            <a:r>
              <a:rPr lang="de-DE" noProof="0"/>
              <a:t>Titel/Funktion</a:t>
            </a:r>
            <a:endParaRPr lang="de-DE"/>
          </a:p>
        </p:txBody>
      </p:sp>
      <p:sp>
        <p:nvSpPr>
          <p:cNvPr id="50" name="Textplatzhalter 31">
            <a:extLst>
              <a:ext uri="{FF2B5EF4-FFF2-40B4-BE49-F238E27FC236}">
                <a16:creationId xmlns:a16="http://schemas.microsoft.com/office/drawing/2014/main" id="{9A2681FB-FA7B-4536-8E48-D3AD3A90DF13}"/>
              </a:ext>
            </a:extLst>
          </p:cNvPr>
          <p:cNvSpPr>
            <a:spLocks noGrp="1"/>
          </p:cNvSpPr>
          <p:nvPr>
            <p:ph type="body" sz="quarter" idx="16" hasCustomPrompt="1"/>
          </p:nvPr>
        </p:nvSpPr>
        <p:spPr bwMode="gray">
          <a:xfrm>
            <a:off x="1379436" y="5424654"/>
            <a:ext cx="2952000" cy="215444"/>
          </a:xfrm>
        </p:spPr>
        <p:txBody>
          <a:bodyPr anchor="b">
            <a:spAutoFit/>
          </a:bodyPr>
          <a:lstStyle>
            <a:lvl1pPr marL="0" indent="0">
              <a:lnSpc>
                <a:spcPct val="100000"/>
              </a:lnSpc>
              <a:spcBef>
                <a:spcPts val="0"/>
              </a:spcBef>
              <a:buFont typeface="Arial" panose="020B0604020202020204" pitchFamily="34" charset="0"/>
              <a:buNone/>
              <a:defRPr sz="1400" b="0">
                <a:solidFill>
                  <a:schemeClr val="bg1"/>
                </a:solidFill>
              </a:defRPr>
            </a:lvl1pPr>
            <a:lvl2pPr marL="0" indent="0">
              <a:lnSpc>
                <a:spcPct val="100000"/>
              </a:lnSpc>
              <a:spcBef>
                <a:spcPts val="0"/>
              </a:spcBef>
              <a:buFont typeface="Arial" panose="020B0604020202020204" pitchFamily="34" charset="0"/>
              <a:buNone/>
              <a:defRPr sz="1400" b="0">
                <a:solidFill>
                  <a:schemeClr val="bg1"/>
                </a:solidFill>
              </a:defRPr>
            </a:lvl2pPr>
            <a:lvl3pPr marL="0" indent="0">
              <a:lnSpc>
                <a:spcPct val="100000"/>
              </a:lnSpc>
              <a:spcBef>
                <a:spcPts val="0"/>
              </a:spcBef>
              <a:buNone/>
              <a:defRPr sz="1400" b="0">
                <a:solidFill>
                  <a:schemeClr val="bg1"/>
                </a:solidFill>
              </a:defRPr>
            </a:lvl3pPr>
            <a:lvl4pPr marL="0" indent="0">
              <a:lnSpc>
                <a:spcPct val="100000"/>
              </a:lnSpc>
              <a:spcBef>
                <a:spcPts val="0"/>
              </a:spcBef>
              <a:buNone/>
              <a:defRPr sz="1400" b="0">
                <a:solidFill>
                  <a:schemeClr val="bg1"/>
                </a:solidFill>
              </a:defRPr>
            </a:lvl4pPr>
            <a:lvl5pPr marL="0" indent="0">
              <a:lnSpc>
                <a:spcPct val="100000"/>
              </a:lnSpc>
              <a:spcBef>
                <a:spcPts val="0"/>
              </a:spcBef>
              <a:buNone/>
              <a:defRPr sz="1400" b="0">
                <a:solidFill>
                  <a:schemeClr val="bg1"/>
                </a:solidFill>
              </a:defRPr>
            </a:lvl5pPr>
            <a:lvl6pPr marL="0" indent="0">
              <a:lnSpc>
                <a:spcPct val="100000"/>
              </a:lnSpc>
              <a:spcBef>
                <a:spcPts val="0"/>
              </a:spcBef>
              <a:buNone/>
              <a:defRPr sz="1400" b="0">
                <a:solidFill>
                  <a:schemeClr val="bg1"/>
                </a:solidFill>
              </a:defRPr>
            </a:lvl6pPr>
            <a:lvl7pPr marL="0" indent="0">
              <a:lnSpc>
                <a:spcPct val="100000"/>
              </a:lnSpc>
              <a:spcBef>
                <a:spcPts val="0"/>
              </a:spcBef>
              <a:buNone/>
              <a:defRPr sz="1400" b="0">
                <a:solidFill>
                  <a:schemeClr val="bg1"/>
                </a:solidFill>
              </a:defRPr>
            </a:lvl7pPr>
            <a:lvl8pPr marL="0" indent="0">
              <a:lnSpc>
                <a:spcPct val="100000"/>
              </a:lnSpc>
              <a:spcBef>
                <a:spcPts val="0"/>
              </a:spcBef>
              <a:buNone/>
              <a:defRPr sz="1400" b="0">
                <a:solidFill>
                  <a:schemeClr val="bg1"/>
                </a:solidFill>
              </a:defRPr>
            </a:lvl8pPr>
            <a:lvl9pPr marL="0" indent="0">
              <a:lnSpc>
                <a:spcPct val="100000"/>
              </a:lnSpc>
              <a:spcBef>
                <a:spcPts val="0"/>
              </a:spcBef>
              <a:buNone/>
              <a:defRPr sz="1400" b="0">
                <a:solidFill>
                  <a:schemeClr val="bg1"/>
                </a:solidFill>
              </a:defRPr>
            </a:lvl9pPr>
          </a:lstStyle>
          <a:p>
            <a:pPr lvl="0"/>
            <a:r>
              <a:rPr lang="de-DE"/>
              <a:t>Telefonnummer</a:t>
            </a:r>
          </a:p>
        </p:txBody>
      </p:sp>
      <p:sp>
        <p:nvSpPr>
          <p:cNvPr id="51" name="Textplatzhalter 31">
            <a:extLst>
              <a:ext uri="{FF2B5EF4-FFF2-40B4-BE49-F238E27FC236}">
                <a16:creationId xmlns:a16="http://schemas.microsoft.com/office/drawing/2014/main" id="{37507BFA-9545-4350-9F09-D447E9A06993}"/>
              </a:ext>
            </a:extLst>
          </p:cNvPr>
          <p:cNvSpPr>
            <a:spLocks noGrp="1"/>
          </p:cNvSpPr>
          <p:nvPr>
            <p:ph type="body" sz="quarter" idx="17" hasCustomPrompt="1"/>
          </p:nvPr>
        </p:nvSpPr>
        <p:spPr bwMode="gray">
          <a:xfrm>
            <a:off x="1379436" y="5737411"/>
            <a:ext cx="2952000" cy="215444"/>
          </a:xfrm>
        </p:spPr>
        <p:txBody>
          <a:bodyPr anchor="t">
            <a:spAutoFit/>
          </a:bodyPr>
          <a:lstStyle>
            <a:lvl1pPr marL="0" indent="0">
              <a:lnSpc>
                <a:spcPct val="100000"/>
              </a:lnSpc>
              <a:spcBef>
                <a:spcPts val="0"/>
              </a:spcBef>
              <a:buFont typeface="Arial" panose="020B0604020202020204" pitchFamily="34" charset="0"/>
              <a:buNone/>
              <a:defRPr sz="1400" b="0">
                <a:solidFill>
                  <a:schemeClr val="bg1"/>
                </a:solidFill>
              </a:defRPr>
            </a:lvl1pPr>
            <a:lvl2pPr marL="0" indent="0">
              <a:lnSpc>
                <a:spcPct val="100000"/>
              </a:lnSpc>
              <a:spcBef>
                <a:spcPts val="0"/>
              </a:spcBef>
              <a:buFont typeface="Arial" panose="020B0604020202020204" pitchFamily="34" charset="0"/>
              <a:buNone/>
              <a:defRPr sz="1400" b="0">
                <a:solidFill>
                  <a:schemeClr val="bg1"/>
                </a:solidFill>
              </a:defRPr>
            </a:lvl2pPr>
            <a:lvl3pPr marL="0" indent="0">
              <a:lnSpc>
                <a:spcPct val="100000"/>
              </a:lnSpc>
              <a:spcBef>
                <a:spcPts val="0"/>
              </a:spcBef>
              <a:buNone/>
              <a:defRPr sz="1400" b="0">
                <a:solidFill>
                  <a:schemeClr val="bg1"/>
                </a:solidFill>
              </a:defRPr>
            </a:lvl3pPr>
            <a:lvl4pPr marL="0" indent="0">
              <a:lnSpc>
                <a:spcPct val="100000"/>
              </a:lnSpc>
              <a:spcBef>
                <a:spcPts val="0"/>
              </a:spcBef>
              <a:buNone/>
              <a:defRPr sz="1400" b="0">
                <a:solidFill>
                  <a:schemeClr val="bg1"/>
                </a:solidFill>
              </a:defRPr>
            </a:lvl4pPr>
            <a:lvl5pPr marL="0" indent="0">
              <a:lnSpc>
                <a:spcPct val="100000"/>
              </a:lnSpc>
              <a:spcBef>
                <a:spcPts val="0"/>
              </a:spcBef>
              <a:buNone/>
              <a:defRPr sz="1400" b="0">
                <a:solidFill>
                  <a:schemeClr val="bg1"/>
                </a:solidFill>
              </a:defRPr>
            </a:lvl5pPr>
            <a:lvl6pPr marL="0" indent="0">
              <a:lnSpc>
                <a:spcPct val="100000"/>
              </a:lnSpc>
              <a:spcBef>
                <a:spcPts val="0"/>
              </a:spcBef>
              <a:buNone/>
              <a:defRPr sz="1400" b="0">
                <a:solidFill>
                  <a:schemeClr val="bg1"/>
                </a:solidFill>
              </a:defRPr>
            </a:lvl6pPr>
            <a:lvl7pPr marL="0" indent="0">
              <a:lnSpc>
                <a:spcPct val="100000"/>
              </a:lnSpc>
              <a:spcBef>
                <a:spcPts val="0"/>
              </a:spcBef>
              <a:buNone/>
              <a:defRPr sz="1400" b="0">
                <a:solidFill>
                  <a:schemeClr val="bg1"/>
                </a:solidFill>
              </a:defRPr>
            </a:lvl7pPr>
            <a:lvl8pPr marL="0" indent="0">
              <a:lnSpc>
                <a:spcPct val="100000"/>
              </a:lnSpc>
              <a:spcBef>
                <a:spcPts val="0"/>
              </a:spcBef>
              <a:buNone/>
              <a:defRPr sz="1400" b="0">
                <a:solidFill>
                  <a:schemeClr val="bg1"/>
                </a:solidFill>
              </a:defRPr>
            </a:lvl8pPr>
            <a:lvl9pPr marL="0" indent="0">
              <a:lnSpc>
                <a:spcPct val="100000"/>
              </a:lnSpc>
              <a:spcBef>
                <a:spcPts val="0"/>
              </a:spcBef>
              <a:buNone/>
              <a:defRPr sz="1400" b="0">
                <a:solidFill>
                  <a:schemeClr val="bg1"/>
                </a:solidFill>
              </a:defRPr>
            </a:lvl9pPr>
          </a:lstStyle>
          <a:p>
            <a:pPr lvl="0"/>
            <a:r>
              <a:rPr lang="de-DE"/>
              <a:t>E-Mail</a:t>
            </a:r>
          </a:p>
        </p:txBody>
      </p:sp>
      <p:sp>
        <p:nvSpPr>
          <p:cNvPr id="52" name="Textplatzhalter 31">
            <a:extLst>
              <a:ext uri="{FF2B5EF4-FFF2-40B4-BE49-F238E27FC236}">
                <a16:creationId xmlns:a16="http://schemas.microsoft.com/office/drawing/2014/main" id="{158F7304-5F83-41CB-9F51-542E46F0D56E}"/>
              </a:ext>
            </a:extLst>
          </p:cNvPr>
          <p:cNvSpPr>
            <a:spLocks noGrp="1"/>
          </p:cNvSpPr>
          <p:nvPr>
            <p:ph type="body" sz="quarter" idx="18" hasCustomPrompt="1"/>
          </p:nvPr>
        </p:nvSpPr>
        <p:spPr bwMode="gray">
          <a:xfrm>
            <a:off x="4655840" y="3935966"/>
            <a:ext cx="3312000" cy="307777"/>
          </a:xfrm>
        </p:spPr>
        <p:txBody>
          <a:bodyPr anchor="b">
            <a:spAutoFit/>
          </a:bodyPr>
          <a:lstStyle>
            <a:lvl1pPr marL="0" indent="0">
              <a:lnSpc>
                <a:spcPct val="100000"/>
              </a:lnSpc>
              <a:spcBef>
                <a:spcPts val="0"/>
              </a:spcBef>
              <a:buFont typeface="Arial" panose="020B0604020202020204" pitchFamily="34" charset="0"/>
              <a:buNone/>
              <a:defRPr sz="2000" b="0">
                <a:solidFill>
                  <a:schemeClr val="bg1"/>
                </a:solidFill>
              </a:defRPr>
            </a:lvl1pPr>
            <a:lvl2pPr marL="0" indent="0">
              <a:lnSpc>
                <a:spcPct val="100000"/>
              </a:lnSpc>
              <a:spcBef>
                <a:spcPts val="0"/>
              </a:spcBef>
              <a:buFont typeface="Arial" panose="020B0604020202020204" pitchFamily="34" charset="0"/>
              <a:buNone/>
              <a:defRPr sz="2000" b="0">
                <a:solidFill>
                  <a:schemeClr val="bg1"/>
                </a:solidFill>
              </a:defRPr>
            </a:lvl2pPr>
            <a:lvl3pPr marL="0" indent="0">
              <a:lnSpc>
                <a:spcPct val="100000"/>
              </a:lnSpc>
              <a:spcBef>
                <a:spcPts val="0"/>
              </a:spcBef>
              <a:buNone/>
              <a:defRPr sz="2000" b="0">
                <a:solidFill>
                  <a:schemeClr val="bg1"/>
                </a:solidFill>
              </a:defRPr>
            </a:lvl3pPr>
            <a:lvl4pPr marL="0" indent="0">
              <a:lnSpc>
                <a:spcPct val="100000"/>
              </a:lnSpc>
              <a:spcBef>
                <a:spcPts val="0"/>
              </a:spcBef>
              <a:buNone/>
              <a:defRPr sz="2000" b="0">
                <a:solidFill>
                  <a:schemeClr val="bg1"/>
                </a:solidFill>
              </a:defRPr>
            </a:lvl4pPr>
            <a:lvl5pPr marL="0" indent="0">
              <a:lnSpc>
                <a:spcPct val="100000"/>
              </a:lnSpc>
              <a:spcBef>
                <a:spcPts val="0"/>
              </a:spcBef>
              <a:buNone/>
              <a:defRPr sz="2000" b="0">
                <a:solidFill>
                  <a:schemeClr val="bg1"/>
                </a:solidFill>
              </a:defRPr>
            </a:lvl5pPr>
            <a:lvl6pPr marL="0" indent="0">
              <a:lnSpc>
                <a:spcPct val="100000"/>
              </a:lnSpc>
              <a:spcBef>
                <a:spcPts val="0"/>
              </a:spcBef>
              <a:buNone/>
              <a:defRPr sz="2000" b="0">
                <a:solidFill>
                  <a:schemeClr val="bg1"/>
                </a:solidFill>
              </a:defRPr>
            </a:lvl6pPr>
            <a:lvl7pPr marL="0" indent="0">
              <a:lnSpc>
                <a:spcPct val="100000"/>
              </a:lnSpc>
              <a:spcBef>
                <a:spcPts val="0"/>
              </a:spcBef>
              <a:buNone/>
              <a:defRPr sz="2000" b="0">
                <a:solidFill>
                  <a:schemeClr val="bg1"/>
                </a:solidFill>
              </a:defRPr>
            </a:lvl7pPr>
            <a:lvl8pPr marL="0" indent="0">
              <a:lnSpc>
                <a:spcPct val="100000"/>
              </a:lnSpc>
              <a:spcBef>
                <a:spcPts val="0"/>
              </a:spcBef>
              <a:buNone/>
              <a:defRPr sz="2000" b="0">
                <a:solidFill>
                  <a:schemeClr val="bg1"/>
                </a:solidFill>
              </a:defRPr>
            </a:lvl8pPr>
            <a:lvl9pPr marL="0" indent="0">
              <a:lnSpc>
                <a:spcPct val="100000"/>
              </a:lnSpc>
              <a:spcBef>
                <a:spcPts val="0"/>
              </a:spcBef>
              <a:buNone/>
              <a:defRPr sz="2000" b="0">
                <a:solidFill>
                  <a:schemeClr val="bg1"/>
                </a:solidFill>
              </a:defRPr>
            </a:lvl9pPr>
          </a:lstStyle>
          <a:p>
            <a:pPr lvl="0"/>
            <a:r>
              <a:rPr lang="de-DE"/>
              <a:t>Name Nachname</a:t>
            </a:r>
          </a:p>
        </p:txBody>
      </p:sp>
      <p:sp>
        <p:nvSpPr>
          <p:cNvPr id="53" name="Textplatzhalter 31">
            <a:extLst>
              <a:ext uri="{FF2B5EF4-FFF2-40B4-BE49-F238E27FC236}">
                <a16:creationId xmlns:a16="http://schemas.microsoft.com/office/drawing/2014/main" id="{80F998A4-3507-4A1F-B564-8FF7064DF143}"/>
              </a:ext>
            </a:extLst>
          </p:cNvPr>
          <p:cNvSpPr>
            <a:spLocks noGrp="1"/>
          </p:cNvSpPr>
          <p:nvPr>
            <p:ph type="body" sz="quarter" idx="19" hasCustomPrompt="1"/>
          </p:nvPr>
        </p:nvSpPr>
        <p:spPr bwMode="gray">
          <a:xfrm>
            <a:off x="4655840" y="4248616"/>
            <a:ext cx="3312000" cy="246221"/>
          </a:xfrm>
        </p:spPr>
        <p:txBody>
          <a:bodyPr>
            <a:spAutoFit/>
          </a:bodyPr>
          <a:lstStyle>
            <a:lvl1pPr marL="0" indent="0">
              <a:lnSpc>
                <a:spcPct val="100000"/>
              </a:lnSpc>
              <a:spcBef>
                <a:spcPts val="0"/>
              </a:spcBef>
              <a:buFont typeface="Arial" panose="020B0604020202020204" pitchFamily="34" charset="0"/>
              <a:buNone/>
              <a:defRPr sz="1600" b="0">
                <a:solidFill>
                  <a:schemeClr val="bg1"/>
                </a:solidFill>
              </a:defRPr>
            </a:lvl1pPr>
            <a:lvl2pPr marL="0" indent="0">
              <a:lnSpc>
                <a:spcPct val="100000"/>
              </a:lnSpc>
              <a:spcBef>
                <a:spcPts val="0"/>
              </a:spcBef>
              <a:buFont typeface="Arial" panose="020B0604020202020204" pitchFamily="34" charset="0"/>
              <a:buNone/>
              <a:defRPr sz="1600" b="0">
                <a:solidFill>
                  <a:schemeClr val="bg1"/>
                </a:solidFill>
              </a:defRPr>
            </a:lvl2pPr>
            <a:lvl3pPr marL="0" indent="0">
              <a:lnSpc>
                <a:spcPct val="100000"/>
              </a:lnSpc>
              <a:spcBef>
                <a:spcPts val="0"/>
              </a:spcBef>
              <a:buNone/>
              <a:defRPr sz="1600" b="0">
                <a:solidFill>
                  <a:schemeClr val="bg1"/>
                </a:solidFill>
              </a:defRPr>
            </a:lvl3pPr>
            <a:lvl4pPr marL="0" indent="0">
              <a:lnSpc>
                <a:spcPct val="100000"/>
              </a:lnSpc>
              <a:spcBef>
                <a:spcPts val="0"/>
              </a:spcBef>
              <a:buNone/>
              <a:defRPr sz="1600" b="0">
                <a:solidFill>
                  <a:schemeClr val="bg1"/>
                </a:solidFill>
              </a:defRPr>
            </a:lvl4pPr>
            <a:lvl5pPr marL="0" indent="0">
              <a:lnSpc>
                <a:spcPct val="100000"/>
              </a:lnSpc>
              <a:spcBef>
                <a:spcPts val="0"/>
              </a:spcBef>
              <a:buNone/>
              <a:defRPr sz="1600" b="0">
                <a:solidFill>
                  <a:schemeClr val="bg1"/>
                </a:solidFill>
              </a:defRPr>
            </a:lvl5pPr>
            <a:lvl6pPr marL="0" indent="0">
              <a:lnSpc>
                <a:spcPct val="100000"/>
              </a:lnSpc>
              <a:spcBef>
                <a:spcPts val="0"/>
              </a:spcBef>
              <a:buNone/>
              <a:defRPr sz="1600" b="0">
                <a:solidFill>
                  <a:schemeClr val="bg1"/>
                </a:solidFill>
              </a:defRPr>
            </a:lvl6pPr>
            <a:lvl7pPr marL="0" indent="0">
              <a:lnSpc>
                <a:spcPct val="100000"/>
              </a:lnSpc>
              <a:spcBef>
                <a:spcPts val="0"/>
              </a:spcBef>
              <a:buNone/>
              <a:defRPr sz="1600" b="0">
                <a:solidFill>
                  <a:schemeClr val="bg1"/>
                </a:solidFill>
              </a:defRPr>
            </a:lvl7pPr>
            <a:lvl8pPr marL="0" indent="0">
              <a:lnSpc>
                <a:spcPct val="100000"/>
              </a:lnSpc>
              <a:spcBef>
                <a:spcPts val="0"/>
              </a:spcBef>
              <a:buNone/>
              <a:defRPr sz="1600" b="0">
                <a:solidFill>
                  <a:schemeClr val="bg1"/>
                </a:solidFill>
              </a:defRPr>
            </a:lvl8pPr>
            <a:lvl9pPr marL="0" indent="0">
              <a:lnSpc>
                <a:spcPct val="100000"/>
              </a:lnSpc>
              <a:spcBef>
                <a:spcPts val="0"/>
              </a:spcBef>
              <a:buNone/>
              <a:defRPr sz="1600" b="0">
                <a:solidFill>
                  <a:schemeClr val="bg1"/>
                </a:solidFill>
              </a:defRPr>
            </a:lvl9pPr>
          </a:lstStyle>
          <a:p>
            <a:pPr lvl="0"/>
            <a:r>
              <a:rPr lang="de-DE" noProof="0"/>
              <a:t>Titel/Funktion</a:t>
            </a:r>
            <a:endParaRPr lang="de-DE"/>
          </a:p>
        </p:txBody>
      </p:sp>
      <p:sp>
        <p:nvSpPr>
          <p:cNvPr id="56" name="Textplatzhalter 31">
            <a:extLst>
              <a:ext uri="{FF2B5EF4-FFF2-40B4-BE49-F238E27FC236}">
                <a16:creationId xmlns:a16="http://schemas.microsoft.com/office/drawing/2014/main" id="{45F8D52E-93D7-421B-B6F8-C9063B1D61A2}"/>
              </a:ext>
            </a:extLst>
          </p:cNvPr>
          <p:cNvSpPr>
            <a:spLocks noGrp="1"/>
          </p:cNvSpPr>
          <p:nvPr>
            <p:ph type="body" sz="quarter" idx="20" hasCustomPrompt="1"/>
          </p:nvPr>
        </p:nvSpPr>
        <p:spPr bwMode="gray">
          <a:xfrm>
            <a:off x="5015840" y="5424654"/>
            <a:ext cx="2952000" cy="215444"/>
          </a:xfrm>
        </p:spPr>
        <p:txBody>
          <a:bodyPr anchor="b">
            <a:spAutoFit/>
          </a:bodyPr>
          <a:lstStyle>
            <a:lvl1pPr marL="0" indent="0">
              <a:lnSpc>
                <a:spcPct val="100000"/>
              </a:lnSpc>
              <a:spcBef>
                <a:spcPts val="0"/>
              </a:spcBef>
              <a:buFont typeface="Arial" panose="020B0604020202020204" pitchFamily="34" charset="0"/>
              <a:buNone/>
              <a:defRPr sz="1400" b="0">
                <a:solidFill>
                  <a:schemeClr val="bg1"/>
                </a:solidFill>
              </a:defRPr>
            </a:lvl1pPr>
            <a:lvl2pPr marL="0" indent="0">
              <a:lnSpc>
                <a:spcPct val="100000"/>
              </a:lnSpc>
              <a:spcBef>
                <a:spcPts val="0"/>
              </a:spcBef>
              <a:buFont typeface="Arial" panose="020B0604020202020204" pitchFamily="34" charset="0"/>
              <a:buNone/>
              <a:defRPr sz="1400" b="0">
                <a:solidFill>
                  <a:schemeClr val="bg1"/>
                </a:solidFill>
              </a:defRPr>
            </a:lvl2pPr>
            <a:lvl3pPr marL="0" indent="0">
              <a:lnSpc>
                <a:spcPct val="100000"/>
              </a:lnSpc>
              <a:spcBef>
                <a:spcPts val="0"/>
              </a:spcBef>
              <a:buNone/>
              <a:defRPr sz="1400" b="0">
                <a:solidFill>
                  <a:schemeClr val="bg1"/>
                </a:solidFill>
              </a:defRPr>
            </a:lvl3pPr>
            <a:lvl4pPr marL="0" indent="0">
              <a:lnSpc>
                <a:spcPct val="100000"/>
              </a:lnSpc>
              <a:spcBef>
                <a:spcPts val="0"/>
              </a:spcBef>
              <a:buNone/>
              <a:defRPr sz="1400" b="0">
                <a:solidFill>
                  <a:schemeClr val="bg1"/>
                </a:solidFill>
              </a:defRPr>
            </a:lvl4pPr>
            <a:lvl5pPr marL="0" indent="0">
              <a:lnSpc>
                <a:spcPct val="100000"/>
              </a:lnSpc>
              <a:spcBef>
                <a:spcPts val="0"/>
              </a:spcBef>
              <a:buNone/>
              <a:defRPr sz="1400" b="0">
                <a:solidFill>
                  <a:schemeClr val="bg1"/>
                </a:solidFill>
              </a:defRPr>
            </a:lvl5pPr>
            <a:lvl6pPr marL="0" indent="0">
              <a:lnSpc>
                <a:spcPct val="100000"/>
              </a:lnSpc>
              <a:spcBef>
                <a:spcPts val="0"/>
              </a:spcBef>
              <a:buNone/>
              <a:defRPr sz="1400" b="0">
                <a:solidFill>
                  <a:schemeClr val="bg1"/>
                </a:solidFill>
              </a:defRPr>
            </a:lvl6pPr>
            <a:lvl7pPr marL="0" indent="0">
              <a:lnSpc>
                <a:spcPct val="100000"/>
              </a:lnSpc>
              <a:spcBef>
                <a:spcPts val="0"/>
              </a:spcBef>
              <a:buNone/>
              <a:defRPr sz="1400" b="0">
                <a:solidFill>
                  <a:schemeClr val="bg1"/>
                </a:solidFill>
              </a:defRPr>
            </a:lvl7pPr>
            <a:lvl8pPr marL="0" indent="0">
              <a:lnSpc>
                <a:spcPct val="100000"/>
              </a:lnSpc>
              <a:spcBef>
                <a:spcPts val="0"/>
              </a:spcBef>
              <a:buNone/>
              <a:defRPr sz="1400" b="0">
                <a:solidFill>
                  <a:schemeClr val="bg1"/>
                </a:solidFill>
              </a:defRPr>
            </a:lvl8pPr>
            <a:lvl9pPr marL="0" indent="0">
              <a:lnSpc>
                <a:spcPct val="100000"/>
              </a:lnSpc>
              <a:spcBef>
                <a:spcPts val="0"/>
              </a:spcBef>
              <a:buNone/>
              <a:defRPr sz="1400" b="0">
                <a:solidFill>
                  <a:schemeClr val="bg1"/>
                </a:solidFill>
              </a:defRPr>
            </a:lvl9pPr>
          </a:lstStyle>
          <a:p>
            <a:pPr lvl="0"/>
            <a:r>
              <a:rPr lang="de-DE"/>
              <a:t>Telefonnummer</a:t>
            </a:r>
          </a:p>
        </p:txBody>
      </p:sp>
      <p:sp>
        <p:nvSpPr>
          <p:cNvPr id="57" name="Textplatzhalter 31">
            <a:extLst>
              <a:ext uri="{FF2B5EF4-FFF2-40B4-BE49-F238E27FC236}">
                <a16:creationId xmlns:a16="http://schemas.microsoft.com/office/drawing/2014/main" id="{2F515A1F-EAB8-4D9C-BBEB-5130931D18CE}"/>
              </a:ext>
            </a:extLst>
          </p:cNvPr>
          <p:cNvSpPr>
            <a:spLocks noGrp="1"/>
          </p:cNvSpPr>
          <p:nvPr>
            <p:ph type="body" sz="quarter" idx="21" hasCustomPrompt="1"/>
          </p:nvPr>
        </p:nvSpPr>
        <p:spPr bwMode="gray">
          <a:xfrm>
            <a:off x="5015840" y="5737411"/>
            <a:ext cx="2952000" cy="215444"/>
          </a:xfrm>
        </p:spPr>
        <p:txBody>
          <a:bodyPr anchor="t">
            <a:spAutoFit/>
          </a:bodyPr>
          <a:lstStyle>
            <a:lvl1pPr marL="0" indent="0">
              <a:lnSpc>
                <a:spcPct val="100000"/>
              </a:lnSpc>
              <a:spcBef>
                <a:spcPts val="0"/>
              </a:spcBef>
              <a:buFont typeface="Arial" panose="020B0604020202020204" pitchFamily="34" charset="0"/>
              <a:buNone/>
              <a:defRPr sz="1400" b="0">
                <a:solidFill>
                  <a:schemeClr val="bg1"/>
                </a:solidFill>
              </a:defRPr>
            </a:lvl1pPr>
            <a:lvl2pPr marL="0" indent="0">
              <a:lnSpc>
                <a:spcPct val="100000"/>
              </a:lnSpc>
              <a:spcBef>
                <a:spcPts val="0"/>
              </a:spcBef>
              <a:buFont typeface="Arial" panose="020B0604020202020204" pitchFamily="34" charset="0"/>
              <a:buNone/>
              <a:defRPr sz="1400" b="0">
                <a:solidFill>
                  <a:schemeClr val="bg1"/>
                </a:solidFill>
              </a:defRPr>
            </a:lvl2pPr>
            <a:lvl3pPr marL="0" indent="0">
              <a:lnSpc>
                <a:spcPct val="100000"/>
              </a:lnSpc>
              <a:spcBef>
                <a:spcPts val="0"/>
              </a:spcBef>
              <a:buNone/>
              <a:defRPr sz="1400" b="0">
                <a:solidFill>
                  <a:schemeClr val="bg1"/>
                </a:solidFill>
              </a:defRPr>
            </a:lvl3pPr>
            <a:lvl4pPr marL="0" indent="0">
              <a:lnSpc>
                <a:spcPct val="100000"/>
              </a:lnSpc>
              <a:spcBef>
                <a:spcPts val="0"/>
              </a:spcBef>
              <a:buNone/>
              <a:defRPr sz="1400" b="0">
                <a:solidFill>
                  <a:schemeClr val="bg1"/>
                </a:solidFill>
              </a:defRPr>
            </a:lvl4pPr>
            <a:lvl5pPr marL="0" indent="0">
              <a:lnSpc>
                <a:spcPct val="100000"/>
              </a:lnSpc>
              <a:spcBef>
                <a:spcPts val="0"/>
              </a:spcBef>
              <a:buNone/>
              <a:defRPr sz="1400" b="0">
                <a:solidFill>
                  <a:schemeClr val="bg1"/>
                </a:solidFill>
              </a:defRPr>
            </a:lvl5pPr>
            <a:lvl6pPr marL="0" indent="0">
              <a:lnSpc>
                <a:spcPct val="100000"/>
              </a:lnSpc>
              <a:spcBef>
                <a:spcPts val="0"/>
              </a:spcBef>
              <a:buNone/>
              <a:defRPr sz="1400" b="0">
                <a:solidFill>
                  <a:schemeClr val="bg1"/>
                </a:solidFill>
              </a:defRPr>
            </a:lvl6pPr>
            <a:lvl7pPr marL="0" indent="0">
              <a:lnSpc>
                <a:spcPct val="100000"/>
              </a:lnSpc>
              <a:spcBef>
                <a:spcPts val="0"/>
              </a:spcBef>
              <a:buNone/>
              <a:defRPr sz="1400" b="0">
                <a:solidFill>
                  <a:schemeClr val="bg1"/>
                </a:solidFill>
              </a:defRPr>
            </a:lvl7pPr>
            <a:lvl8pPr marL="0" indent="0">
              <a:lnSpc>
                <a:spcPct val="100000"/>
              </a:lnSpc>
              <a:spcBef>
                <a:spcPts val="0"/>
              </a:spcBef>
              <a:buNone/>
              <a:defRPr sz="1400" b="0">
                <a:solidFill>
                  <a:schemeClr val="bg1"/>
                </a:solidFill>
              </a:defRPr>
            </a:lvl8pPr>
            <a:lvl9pPr marL="0" indent="0">
              <a:lnSpc>
                <a:spcPct val="100000"/>
              </a:lnSpc>
              <a:spcBef>
                <a:spcPts val="0"/>
              </a:spcBef>
              <a:buNone/>
              <a:defRPr sz="1400" b="0">
                <a:solidFill>
                  <a:schemeClr val="bg1"/>
                </a:solidFill>
              </a:defRPr>
            </a:lvl9pPr>
          </a:lstStyle>
          <a:p>
            <a:pPr lvl="0"/>
            <a:r>
              <a:rPr lang="de-DE"/>
              <a:t>E-Mail</a:t>
            </a:r>
          </a:p>
        </p:txBody>
      </p:sp>
      <p:sp>
        <p:nvSpPr>
          <p:cNvPr id="58" name="Textplatzhalter 31">
            <a:extLst>
              <a:ext uri="{FF2B5EF4-FFF2-40B4-BE49-F238E27FC236}">
                <a16:creationId xmlns:a16="http://schemas.microsoft.com/office/drawing/2014/main" id="{9915BB98-DBE8-4B45-AE94-2EBA3F9D954D}"/>
              </a:ext>
            </a:extLst>
          </p:cNvPr>
          <p:cNvSpPr>
            <a:spLocks noGrp="1"/>
          </p:cNvSpPr>
          <p:nvPr>
            <p:ph type="body" sz="quarter" idx="22" hasCustomPrompt="1"/>
          </p:nvPr>
        </p:nvSpPr>
        <p:spPr bwMode="gray">
          <a:xfrm>
            <a:off x="8292244" y="3935966"/>
            <a:ext cx="3312000" cy="307777"/>
          </a:xfrm>
        </p:spPr>
        <p:txBody>
          <a:bodyPr anchor="b">
            <a:spAutoFit/>
          </a:bodyPr>
          <a:lstStyle>
            <a:lvl1pPr marL="0" indent="0">
              <a:lnSpc>
                <a:spcPct val="100000"/>
              </a:lnSpc>
              <a:spcBef>
                <a:spcPts val="0"/>
              </a:spcBef>
              <a:buFont typeface="Arial" panose="020B0604020202020204" pitchFamily="34" charset="0"/>
              <a:buNone/>
              <a:defRPr sz="2000" b="0">
                <a:solidFill>
                  <a:schemeClr val="bg1"/>
                </a:solidFill>
              </a:defRPr>
            </a:lvl1pPr>
            <a:lvl2pPr marL="0" indent="0">
              <a:lnSpc>
                <a:spcPct val="100000"/>
              </a:lnSpc>
              <a:spcBef>
                <a:spcPts val="0"/>
              </a:spcBef>
              <a:buFont typeface="Arial" panose="020B0604020202020204" pitchFamily="34" charset="0"/>
              <a:buNone/>
              <a:defRPr sz="2000" b="0">
                <a:solidFill>
                  <a:schemeClr val="bg1"/>
                </a:solidFill>
              </a:defRPr>
            </a:lvl2pPr>
            <a:lvl3pPr marL="0" indent="0">
              <a:lnSpc>
                <a:spcPct val="100000"/>
              </a:lnSpc>
              <a:spcBef>
                <a:spcPts val="0"/>
              </a:spcBef>
              <a:buNone/>
              <a:defRPr sz="2000" b="0">
                <a:solidFill>
                  <a:schemeClr val="bg1"/>
                </a:solidFill>
              </a:defRPr>
            </a:lvl3pPr>
            <a:lvl4pPr marL="0" indent="0">
              <a:lnSpc>
                <a:spcPct val="100000"/>
              </a:lnSpc>
              <a:spcBef>
                <a:spcPts val="0"/>
              </a:spcBef>
              <a:buNone/>
              <a:defRPr sz="2000" b="0">
                <a:solidFill>
                  <a:schemeClr val="bg1"/>
                </a:solidFill>
              </a:defRPr>
            </a:lvl4pPr>
            <a:lvl5pPr marL="0" indent="0">
              <a:lnSpc>
                <a:spcPct val="100000"/>
              </a:lnSpc>
              <a:spcBef>
                <a:spcPts val="0"/>
              </a:spcBef>
              <a:buNone/>
              <a:defRPr sz="2000" b="0">
                <a:solidFill>
                  <a:schemeClr val="bg1"/>
                </a:solidFill>
              </a:defRPr>
            </a:lvl5pPr>
            <a:lvl6pPr marL="0" indent="0">
              <a:lnSpc>
                <a:spcPct val="100000"/>
              </a:lnSpc>
              <a:spcBef>
                <a:spcPts val="0"/>
              </a:spcBef>
              <a:buNone/>
              <a:defRPr sz="2000" b="0">
                <a:solidFill>
                  <a:schemeClr val="bg1"/>
                </a:solidFill>
              </a:defRPr>
            </a:lvl6pPr>
            <a:lvl7pPr marL="0" indent="0">
              <a:lnSpc>
                <a:spcPct val="100000"/>
              </a:lnSpc>
              <a:spcBef>
                <a:spcPts val="0"/>
              </a:spcBef>
              <a:buNone/>
              <a:defRPr sz="2000" b="0">
                <a:solidFill>
                  <a:schemeClr val="bg1"/>
                </a:solidFill>
              </a:defRPr>
            </a:lvl7pPr>
            <a:lvl8pPr marL="0" indent="0">
              <a:lnSpc>
                <a:spcPct val="100000"/>
              </a:lnSpc>
              <a:spcBef>
                <a:spcPts val="0"/>
              </a:spcBef>
              <a:buNone/>
              <a:defRPr sz="2000" b="0">
                <a:solidFill>
                  <a:schemeClr val="bg1"/>
                </a:solidFill>
              </a:defRPr>
            </a:lvl8pPr>
            <a:lvl9pPr marL="0" indent="0">
              <a:lnSpc>
                <a:spcPct val="100000"/>
              </a:lnSpc>
              <a:spcBef>
                <a:spcPts val="0"/>
              </a:spcBef>
              <a:buNone/>
              <a:defRPr sz="2000" b="0">
                <a:solidFill>
                  <a:schemeClr val="bg1"/>
                </a:solidFill>
              </a:defRPr>
            </a:lvl9pPr>
          </a:lstStyle>
          <a:p>
            <a:pPr lvl="0"/>
            <a:r>
              <a:rPr lang="de-DE"/>
              <a:t>Name Nachname</a:t>
            </a:r>
          </a:p>
        </p:txBody>
      </p:sp>
      <p:sp>
        <p:nvSpPr>
          <p:cNvPr id="59" name="Textplatzhalter 31">
            <a:extLst>
              <a:ext uri="{FF2B5EF4-FFF2-40B4-BE49-F238E27FC236}">
                <a16:creationId xmlns:a16="http://schemas.microsoft.com/office/drawing/2014/main" id="{23F11447-BD8A-4923-8032-3BDCA006CD72}"/>
              </a:ext>
            </a:extLst>
          </p:cNvPr>
          <p:cNvSpPr>
            <a:spLocks noGrp="1"/>
          </p:cNvSpPr>
          <p:nvPr>
            <p:ph type="body" sz="quarter" idx="23" hasCustomPrompt="1"/>
          </p:nvPr>
        </p:nvSpPr>
        <p:spPr bwMode="gray">
          <a:xfrm>
            <a:off x="8292244" y="4248616"/>
            <a:ext cx="3312000" cy="246221"/>
          </a:xfrm>
        </p:spPr>
        <p:txBody>
          <a:bodyPr>
            <a:spAutoFit/>
          </a:bodyPr>
          <a:lstStyle>
            <a:lvl1pPr marL="0" indent="0">
              <a:lnSpc>
                <a:spcPct val="100000"/>
              </a:lnSpc>
              <a:spcBef>
                <a:spcPts val="0"/>
              </a:spcBef>
              <a:buFont typeface="Arial" panose="020B0604020202020204" pitchFamily="34" charset="0"/>
              <a:buNone/>
              <a:defRPr sz="1600" b="0">
                <a:solidFill>
                  <a:schemeClr val="bg1"/>
                </a:solidFill>
              </a:defRPr>
            </a:lvl1pPr>
            <a:lvl2pPr marL="0" indent="0">
              <a:lnSpc>
                <a:spcPct val="100000"/>
              </a:lnSpc>
              <a:spcBef>
                <a:spcPts val="0"/>
              </a:spcBef>
              <a:buFont typeface="Arial" panose="020B0604020202020204" pitchFamily="34" charset="0"/>
              <a:buNone/>
              <a:defRPr sz="1600" b="0">
                <a:solidFill>
                  <a:schemeClr val="bg1"/>
                </a:solidFill>
              </a:defRPr>
            </a:lvl2pPr>
            <a:lvl3pPr marL="0" indent="0">
              <a:lnSpc>
                <a:spcPct val="100000"/>
              </a:lnSpc>
              <a:spcBef>
                <a:spcPts val="0"/>
              </a:spcBef>
              <a:buNone/>
              <a:defRPr sz="1600" b="0">
                <a:solidFill>
                  <a:schemeClr val="bg1"/>
                </a:solidFill>
              </a:defRPr>
            </a:lvl3pPr>
            <a:lvl4pPr marL="0" indent="0">
              <a:lnSpc>
                <a:spcPct val="100000"/>
              </a:lnSpc>
              <a:spcBef>
                <a:spcPts val="0"/>
              </a:spcBef>
              <a:buNone/>
              <a:defRPr sz="1600" b="0">
                <a:solidFill>
                  <a:schemeClr val="bg1"/>
                </a:solidFill>
              </a:defRPr>
            </a:lvl4pPr>
            <a:lvl5pPr marL="0" indent="0">
              <a:lnSpc>
                <a:spcPct val="100000"/>
              </a:lnSpc>
              <a:spcBef>
                <a:spcPts val="0"/>
              </a:spcBef>
              <a:buNone/>
              <a:defRPr sz="1600" b="0">
                <a:solidFill>
                  <a:schemeClr val="bg1"/>
                </a:solidFill>
              </a:defRPr>
            </a:lvl5pPr>
            <a:lvl6pPr marL="0" indent="0">
              <a:lnSpc>
                <a:spcPct val="100000"/>
              </a:lnSpc>
              <a:spcBef>
                <a:spcPts val="0"/>
              </a:spcBef>
              <a:buNone/>
              <a:defRPr sz="1600" b="0">
                <a:solidFill>
                  <a:schemeClr val="bg1"/>
                </a:solidFill>
              </a:defRPr>
            </a:lvl6pPr>
            <a:lvl7pPr marL="0" indent="0">
              <a:lnSpc>
                <a:spcPct val="100000"/>
              </a:lnSpc>
              <a:spcBef>
                <a:spcPts val="0"/>
              </a:spcBef>
              <a:buNone/>
              <a:defRPr sz="1600" b="0">
                <a:solidFill>
                  <a:schemeClr val="bg1"/>
                </a:solidFill>
              </a:defRPr>
            </a:lvl7pPr>
            <a:lvl8pPr marL="0" indent="0">
              <a:lnSpc>
                <a:spcPct val="100000"/>
              </a:lnSpc>
              <a:spcBef>
                <a:spcPts val="0"/>
              </a:spcBef>
              <a:buNone/>
              <a:defRPr sz="1600" b="0">
                <a:solidFill>
                  <a:schemeClr val="bg1"/>
                </a:solidFill>
              </a:defRPr>
            </a:lvl8pPr>
            <a:lvl9pPr marL="0" indent="0">
              <a:lnSpc>
                <a:spcPct val="100000"/>
              </a:lnSpc>
              <a:spcBef>
                <a:spcPts val="0"/>
              </a:spcBef>
              <a:buNone/>
              <a:defRPr sz="1600" b="0">
                <a:solidFill>
                  <a:schemeClr val="bg1"/>
                </a:solidFill>
              </a:defRPr>
            </a:lvl9pPr>
          </a:lstStyle>
          <a:p>
            <a:pPr lvl="0"/>
            <a:r>
              <a:rPr lang="de-DE" noProof="0"/>
              <a:t>Titel/Funktion</a:t>
            </a:r>
            <a:endParaRPr lang="de-DE"/>
          </a:p>
        </p:txBody>
      </p:sp>
      <p:sp>
        <p:nvSpPr>
          <p:cNvPr id="60" name="Textplatzhalter 31">
            <a:extLst>
              <a:ext uri="{FF2B5EF4-FFF2-40B4-BE49-F238E27FC236}">
                <a16:creationId xmlns:a16="http://schemas.microsoft.com/office/drawing/2014/main" id="{FDE1C475-91D7-44D5-BC31-26D14C79F049}"/>
              </a:ext>
            </a:extLst>
          </p:cNvPr>
          <p:cNvSpPr>
            <a:spLocks noGrp="1"/>
          </p:cNvSpPr>
          <p:nvPr>
            <p:ph type="body" sz="quarter" idx="24" hasCustomPrompt="1"/>
          </p:nvPr>
        </p:nvSpPr>
        <p:spPr bwMode="gray">
          <a:xfrm>
            <a:off x="8652244" y="5424654"/>
            <a:ext cx="2952000" cy="215444"/>
          </a:xfrm>
        </p:spPr>
        <p:txBody>
          <a:bodyPr anchor="b">
            <a:spAutoFit/>
          </a:bodyPr>
          <a:lstStyle>
            <a:lvl1pPr marL="0" indent="0">
              <a:lnSpc>
                <a:spcPct val="100000"/>
              </a:lnSpc>
              <a:spcBef>
                <a:spcPts val="0"/>
              </a:spcBef>
              <a:buFont typeface="Arial" panose="020B0604020202020204" pitchFamily="34" charset="0"/>
              <a:buNone/>
              <a:defRPr sz="1400" b="0">
                <a:solidFill>
                  <a:schemeClr val="bg1"/>
                </a:solidFill>
              </a:defRPr>
            </a:lvl1pPr>
            <a:lvl2pPr marL="0" indent="0">
              <a:lnSpc>
                <a:spcPct val="100000"/>
              </a:lnSpc>
              <a:spcBef>
                <a:spcPts val="0"/>
              </a:spcBef>
              <a:buFont typeface="Arial" panose="020B0604020202020204" pitchFamily="34" charset="0"/>
              <a:buNone/>
              <a:defRPr sz="1400" b="0">
                <a:solidFill>
                  <a:schemeClr val="bg1"/>
                </a:solidFill>
              </a:defRPr>
            </a:lvl2pPr>
            <a:lvl3pPr marL="0" indent="0">
              <a:lnSpc>
                <a:spcPct val="100000"/>
              </a:lnSpc>
              <a:spcBef>
                <a:spcPts val="0"/>
              </a:spcBef>
              <a:buNone/>
              <a:defRPr sz="1400" b="0">
                <a:solidFill>
                  <a:schemeClr val="bg1"/>
                </a:solidFill>
              </a:defRPr>
            </a:lvl3pPr>
            <a:lvl4pPr marL="0" indent="0">
              <a:lnSpc>
                <a:spcPct val="100000"/>
              </a:lnSpc>
              <a:spcBef>
                <a:spcPts val="0"/>
              </a:spcBef>
              <a:buNone/>
              <a:defRPr sz="1400" b="0">
                <a:solidFill>
                  <a:schemeClr val="bg1"/>
                </a:solidFill>
              </a:defRPr>
            </a:lvl4pPr>
            <a:lvl5pPr marL="0" indent="0">
              <a:lnSpc>
                <a:spcPct val="100000"/>
              </a:lnSpc>
              <a:spcBef>
                <a:spcPts val="0"/>
              </a:spcBef>
              <a:buNone/>
              <a:defRPr sz="1400" b="0">
                <a:solidFill>
                  <a:schemeClr val="bg1"/>
                </a:solidFill>
              </a:defRPr>
            </a:lvl5pPr>
            <a:lvl6pPr marL="0" indent="0">
              <a:lnSpc>
                <a:spcPct val="100000"/>
              </a:lnSpc>
              <a:spcBef>
                <a:spcPts val="0"/>
              </a:spcBef>
              <a:buNone/>
              <a:defRPr sz="1400" b="0">
                <a:solidFill>
                  <a:schemeClr val="bg1"/>
                </a:solidFill>
              </a:defRPr>
            </a:lvl6pPr>
            <a:lvl7pPr marL="0" indent="0">
              <a:lnSpc>
                <a:spcPct val="100000"/>
              </a:lnSpc>
              <a:spcBef>
                <a:spcPts val="0"/>
              </a:spcBef>
              <a:buNone/>
              <a:defRPr sz="1400" b="0">
                <a:solidFill>
                  <a:schemeClr val="bg1"/>
                </a:solidFill>
              </a:defRPr>
            </a:lvl7pPr>
            <a:lvl8pPr marL="0" indent="0">
              <a:lnSpc>
                <a:spcPct val="100000"/>
              </a:lnSpc>
              <a:spcBef>
                <a:spcPts val="0"/>
              </a:spcBef>
              <a:buNone/>
              <a:defRPr sz="1400" b="0">
                <a:solidFill>
                  <a:schemeClr val="bg1"/>
                </a:solidFill>
              </a:defRPr>
            </a:lvl8pPr>
            <a:lvl9pPr marL="0" indent="0">
              <a:lnSpc>
                <a:spcPct val="100000"/>
              </a:lnSpc>
              <a:spcBef>
                <a:spcPts val="0"/>
              </a:spcBef>
              <a:buNone/>
              <a:defRPr sz="1400" b="0">
                <a:solidFill>
                  <a:schemeClr val="bg1"/>
                </a:solidFill>
              </a:defRPr>
            </a:lvl9pPr>
          </a:lstStyle>
          <a:p>
            <a:pPr lvl="0"/>
            <a:r>
              <a:rPr lang="de-DE"/>
              <a:t>Telefonnummer</a:t>
            </a:r>
          </a:p>
        </p:txBody>
      </p:sp>
      <p:sp>
        <p:nvSpPr>
          <p:cNvPr id="61" name="Textplatzhalter 31">
            <a:extLst>
              <a:ext uri="{FF2B5EF4-FFF2-40B4-BE49-F238E27FC236}">
                <a16:creationId xmlns:a16="http://schemas.microsoft.com/office/drawing/2014/main" id="{729CF48A-69A7-4F30-9BD8-9108B1FD9B04}"/>
              </a:ext>
            </a:extLst>
          </p:cNvPr>
          <p:cNvSpPr>
            <a:spLocks noGrp="1"/>
          </p:cNvSpPr>
          <p:nvPr>
            <p:ph type="body" sz="quarter" idx="25" hasCustomPrompt="1"/>
          </p:nvPr>
        </p:nvSpPr>
        <p:spPr bwMode="gray">
          <a:xfrm>
            <a:off x="8652244" y="5737411"/>
            <a:ext cx="2952000" cy="215444"/>
          </a:xfrm>
        </p:spPr>
        <p:txBody>
          <a:bodyPr anchor="t">
            <a:spAutoFit/>
          </a:bodyPr>
          <a:lstStyle>
            <a:lvl1pPr marL="0" indent="0">
              <a:lnSpc>
                <a:spcPct val="100000"/>
              </a:lnSpc>
              <a:spcBef>
                <a:spcPts val="0"/>
              </a:spcBef>
              <a:buFont typeface="Arial" panose="020B0604020202020204" pitchFamily="34" charset="0"/>
              <a:buNone/>
              <a:defRPr sz="1400" b="0">
                <a:solidFill>
                  <a:schemeClr val="bg1"/>
                </a:solidFill>
              </a:defRPr>
            </a:lvl1pPr>
            <a:lvl2pPr marL="0" indent="0">
              <a:lnSpc>
                <a:spcPct val="100000"/>
              </a:lnSpc>
              <a:spcBef>
                <a:spcPts val="0"/>
              </a:spcBef>
              <a:buFont typeface="Arial" panose="020B0604020202020204" pitchFamily="34" charset="0"/>
              <a:buNone/>
              <a:defRPr sz="1400" b="0">
                <a:solidFill>
                  <a:schemeClr val="bg1"/>
                </a:solidFill>
              </a:defRPr>
            </a:lvl2pPr>
            <a:lvl3pPr marL="0" indent="0">
              <a:lnSpc>
                <a:spcPct val="100000"/>
              </a:lnSpc>
              <a:spcBef>
                <a:spcPts val="0"/>
              </a:spcBef>
              <a:buNone/>
              <a:defRPr sz="1400" b="0">
                <a:solidFill>
                  <a:schemeClr val="bg1"/>
                </a:solidFill>
              </a:defRPr>
            </a:lvl3pPr>
            <a:lvl4pPr marL="0" indent="0">
              <a:lnSpc>
                <a:spcPct val="100000"/>
              </a:lnSpc>
              <a:spcBef>
                <a:spcPts val="0"/>
              </a:spcBef>
              <a:buNone/>
              <a:defRPr sz="1400" b="0">
                <a:solidFill>
                  <a:schemeClr val="bg1"/>
                </a:solidFill>
              </a:defRPr>
            </a:lvl4pPr>
            <a:lvl5pPr marL="0" indent="0">
              <a:lnSpc>
                <a:spcPct val="100000"/>
              </a:lnSpc>
              <a:spcBef>
                <a:spcPts val="0"/>
              </a:spcBef>
              <a:buNone/>
              <a:defRPr sz="1400" b="0">
                <a:solidFill>
                  <a:schemeClr val="bg1"/>
                </a:solidFill>
              </a:defRPr>
            </a:lvl5pPr>
            <a:lvl6pPr marL="0" indent="0">
              <a:lnSpc>
                <a:spcPct val="100000"/>
              </a:lnSpc>
              <a:spcBef>
                <a:spcPts val="0"/>
              </a:spcBef>
              <a:buNone/>
              <a:defRPr sz="1400" b="0">
                <a:solidFill>
                  <a:schemeClr val="bg1"/>
                </a:solidFill>
              </a:defRPr>
            </a:lvl6pPr>
            <a:lvl7pPr marL="0" indent="0">
              <a:lnSpc>
                <a:spcPct val="100000"/>
              </a:lnSpc>
              <a:spcBef>
                <a:spcPts val="0"/>
              </a:spcBef>
              <a:buNone/>
              <a:defRPr sz="1400" b="0">
                <a:solidFill>
                  <a:schemeClr val="bg1"/>
                </a:solidFill>
              </a:defRPr>
            </a:lvl7pPr>
            <a:lvl8pPr marL="0" indent="0">
              <a:lnSpc>
                <a:spcPct val="100000"/>
              </a:lnSpc>
              <a:spcBef>
                <a:spcPts val="0"/>
              </a:spcBef>
              <a:buNone/>
              <a:defRPr sz="1400" b="0">
                <a:solidFill>
                  <a:schemeClr val="bg1"/>
                </a:solidFill>
              </a:defRPr>
            </a:lvl8pPr>
            <a:lvl9pPr marL="0" indent="0">
              <a:lnSpc>
                <a:spcPct val="100000"/>
              </a:lnSpc>
              <a:spcBef>
                <a:spcPts val="0"/>
              </a:spcBef>
              <a:buNone/>
              <a:defRPr sz="1400" b="0">
                <a:solidFill>
                  <a:schemeClr val="bg1"/>
                </a:solidFill>
              </a:defRPr>
            </a:lvl9pPr>
          </a:lstStyle>
          <a:p>
            <a:pPr lvl="0"/>
            <a:r>
              <a:rPr lang="de-DE"/>
              <a:t>E-Mail</a:t>
            </a:r>
          </a:p>
        </p:txBody>
      </p:sp>
      <p:sp>
        <p:nvSpPr>
          <p:cNvPr id="68" name="Textplatzhalter 31">
            <a:extLst>
              <a:ext uri="{FF2B5EF4-FFF2-40B4-BE49-F238E27FC236}">
                <a16:creationId xmlns:a16="http://schemas.microsoft.com/office/drawing/2014/main" id="{18769259-50E1-4B60-A160-B2B3C7CE9237}"/>
              </a:ext>
            </a:extLst>
          </p:cNvPr>
          <p:cNvSpPr>
            <a:spLocks noGrp="1"/>
          </p:cNvSpPr>
          <p:nvPr>
            <p:ph type="body" sz="quarter" idx="26" hasCustomPrompt="1"/>
          </p:nvPr>
        </p:nvSpPr>
        <p:spPr bwMode="gray">
          <a:xfrm>
            <a:off x="1019175" y="5427663"/>
            <a:ext cx="215900" cy="215900"/>
          </a:xfrm>
          <a:blipFill>
            <a:blip r:embed="rId6">
              <a:extLst>
                <a:ext uri="{96DAC541-7B7A-43D3-8B79-37D633B846F1}">
                  <asvg:svgBlip xmlns:asvg="http://schemas.microsoft.com/office/drawing/2016/SVG/main" r:embed="rId7"/>
                </a:ext>
              </a:extLst>
            </a:blip>
            <a:stretch>
              <a:fillRect/>
            </a:stretch>
          </a:blipFill>
        </p:spPr>
        <p:txBody>
          <a:bodyPr/>
          <a:lstStyle>
            <a:lvl1pPr marL="0" indent="0">
              <a:lnSpc>
                <a:spcPct val="100000"/>
              </a:lnSpc>
              <a:spcBef>
                <a:spcPts val="0"/>
              </a:spcBef>
              <a:buFont typeface="Arial" panose="020B0604020202020204" pitchFamily="34" charset="0"/>
              <a:buNone/>
              <a:defRPr sz="100" b="0">
                <a:noFill/>
              </a:defRPr>
            </a:lvl1pPr>
            <a:lvl2pPr marL="0" indent="0">
              <a:lnSpc>
                <a:spcPct val="100000"/>
              </a:lnSpc>
              <a:spcBef>
                <a:spcPts val="0"/>
              </a:spcBef>
              <a:buFont typeface="Arial" panose="020B0604020202020204" pitchFamily="34" charset="0"/>
              <a:buNone/>
              <a:defRPr sz="100" b="0">
                <a:noFill/>
              </a:defRPr>
            </a:lvl2pPr>
            <a:lvl3pPr marL="0" indent="0">
              <a:lnSpc>
                <a:spcPct val="100000"/>
              </a:lnSpc>
              <a:spcBef>
                <a:spcPts val="0"/>
              </a:spcBef>
              <a:buNone/>
              <a:defRPr sz="100" b="0">
                <a:noFill/>
              </a:defRPr>
            </a:lvl3pPr>
            <a:lvl4pPr marL="0" indent="0">
              <a:lnSpc>
                <a:spcPct val="100000"/>
              </a:lnSpc>
              <a:spcBef>
                <a:spcPts val="0"/>
              </a:spcBef>
              <a:buNone/>
              <a:defRPr sz="100" b="0">
                <a:noFill/>
              </a:defRPr>
            </a:lvl4pPr>
            <a:lvl5pPr marL="0" indent="0">
              <a:lnSpc>
                <a:spcPct val="100000"/>
              </a:lnSpc>
              <a:spcBef>
                <a:spcPts val="0"/>
              </a:spcBef>
              <a:buNone/>
              <a:defRPr sz="100" b="0">
                <a:noFill/>
              </a:defRPr>
            </a:lvl5pPr>
            <a:lvl6pPr marL="0" indent="0">
              <a:lnSpc>
                <a:spcPct val="100000"/>
              </a:lnSpc>
              <a:spcBef>
                <a:spcPts val="0"/>
              </a:spcBef>
              <a:buNone/>
              <a:defRPr sz="100" b="0">
                <a:noFill/>
              </a:defRPr>
            </a:lvl6pPr>
            <a:lvl7pPr marL="0" indent="0">
              <a:lnSpc>
                <a:spcPct val="100000"/>
              </a:lnSpc>
              <a:spcBef>
                <a:spcPts val="0"/>
              </a:spcBef>
              <a:buNone/>
              <a:defRPr sz="100" b="0">
                <a:noFill/>
              </a:defRPr>
            </a:lvl7pPr>
            <a:lvl8pPr marL="0" indent="0">
              <a:lnSpc>
                <a:spcPct val="100000"/>
              </a:lnSpc>
              <a:spcBef>
                <a:spcPts val="0"/>
              </a:spcBef>
              <a:buNone/>
              <a:defRPr sz="100" b="0">
                <a:noFill/>
              </a:defRPr>
            </a:lvl8pPr>
            <a:lvl9pPr marL="0" indent="0">
              <a:lnSpc>
                <a:spcPct val="100000"/>
              </a:lnSpc>
              <a:spcBef>
                <a:spcPts val="0"/>
              </a:spcBef>
              <a:buNone/>
              <a:defRPr sz="100" b="0">
                <a:noFill/>
              </a:defRPr>
            </a:lvl9pPr>
          </a:lstStyle>
          <a:p>
            <a:pPr lvl="0"/>
            <a:r>
              <a:rPr lang="de-DE"/>
              <a:t> </a:t>
            </a:r>
          </a:p>
        </p:txBody>
      </p:sp>
      <p:sp>
        <p:nvSpPr>
          <p:cNvPr id="69" name="Textplatzhalter 31">
            <a:extLst>
              <a:ext uri="{FF2B5EF4-FFF2-40B4-BE49-F238E27FC236}">
                <a16:creationId xmlns:a16="http://schemas.microsoft.com/office/drawing/2014/main" id="{0F6E0B6D-7A9D-42BE-9D1A-078F15D958C7}"/>
              </a:ext>
            </a:extLst>
          </p:cNvPr>
          <p:cNvSpPr>
            <a:spLocks noGrp="1"/>
          </p:cNvSpPr>
          <p:nvPr>
            <p:ph type="body" sz="quarter" idx="27" hasCustomPrompt="1"/>
          </p:nvPr>
        </p:nvSpPr>
        <p:spPr bwMode="gray">
          <a:xfrm>
            <a:off x="1019175" y="5737225"/>
            <a:ext cx="217488" cy="215900"/>
          </a:xfrm>
          <a:blipFill>
            <a:blip r:embed="rId8">
              <a:extLst>
                <a:ext uri="{96DAC541-7B7A-43D3-8B79-37D633B846F1}">
                  <asvg:svgBlip xmlns:asvg="http://schemas.microsoft.com/office/drawing/2016/SVG/main" r:embed="rId9"/>
                </a:ext>
              </a:extLst>
            </a:blip>
            <a:stretch>
              <a:fillRect/>
            </a:stretch>
          </a:blipFill>
        </p:spPr>
        <p:txBody>
          <a:bodyPr/>
          <a:lstStyle>
            <a:lvl1pPr marL="0" indent="0">
              <a:lnSpc>
                <a:spcPct val="100000"/>
              </a:lnSpc>
              <a:spcBef>
                <a:spcPts val="0"/>
              </a:spcBef>
              <a:buFont typeface="Arial" panose="020B0604020202020204" pitchFamily="34" charset="0"/>
              <a:buNone/>
              <a:defRPr sz="100" b="0">
                <a:noFill/>
              </a:defRPr>
            </a:lvl1pPr>
            <a:lvl2pPr marL="0" indent="0">
              <a:lnSpc>
                <a:spcPct val="100000"/>
              </a:lnSpc>
              <a:spcBef>
                <a:spcPts val="0"/>
              </a:spcBef>
              <a:buFont typeface="Arial" panose="020B0604020202020204" pitchFamily="34" charset="0"/>
              <a:buNone/>
              <a:defRPr sz="100" b="0">
                <a:noFill/>
              </a:defRPr>
            </a:lvl2pPr>
            <a:lvl3pPr marL="0" indent="0">
              <a:lnSpc>
                <a:spcPct val="100000"/>
              </a:lnSpc>
              <a:spcBef>
                <a:spcPts val="0"/>
              </a:spcBef>
              <a:buNone/>
              <a:defRPr sz="100" b="0">
                <a:noFill/>
              </a:defRPr>
            </a:lvl3pPr>
            <a:lvl4pPr marL="0" indent="0">
              <a:lnSpc>
                <a:spcPct val="100000"/>
              </a:lnSpc>
              <a:spcBef>
                <a:spcPts val="0"/>
              </a:spcBef>
              <a:buNone/>
              <a:defRPr sz="100" b="0">
                <a:noFill/>
              </a:defRPr>
            </a:lvl4pPr>
            <a:lvl5pPr marL="0" indent="0">
              <a:lnSpc>
                <a:spcPct val="100000"/>
              </a:lnSpc>
              <a:spcBef>
                <a:spcPts val="0"/>
              </a:spcBef>
              <a:buNone/>
              <a:defRPr sz="100" b="0">
                <a:noFill/>
              </a:defRPr>
            </a:lvl5pPr>
            <a:lvl6pPr marL="0" indent="0">
              <a:lnSpc>
                <a:spcPct val="100000"/>
              </a:lnSpc>
              <a:spcBef>
                <a:spcPts val="0"/>
              </a:spcBef>
              <a:buNone/>
              <a:defRPr sz="100" b="0">
                <a:noFill/>
              </a:defRPr>
            </a:lvl6pPr>
            <a:lvl7pPr marL="0" indent="0">
              <a:lnSpc>
                <a:spcPct val="100000"/>
              </a:lnSpc>
              <a:spcBef>
                <a:spcPts val="0"/>
              </a:spcBef>
              <a:buNone/>
              <a:defRPr sz="100" b="0">
                <a:noFill/>
              </a:defRPr>
            </a:lvl7pPr>
            <a:lvl8pPr marL="0" indent="0">
              <a:lnSpc>
                <a:spcPct val="100000"/>
              </a:lnSpc>
              <a:spcBef>
                <a:spcPts val="0"/>
              </a:spcBef>
              <a:buNone/>
              <a:defRPr sz="100" b="0">
                <a:noFill/>
              </a:defRPr>
            </a:lvl8pPr>
            <a:lvl9pPr marL="0" indent="0">
              <a:lnSpc>
                <a:spcPct val="100000"/>
              </a:lnSpc>
              <a:spcBef>
                <a:spcPts val="0"/>
              </a:spcBef>
              <a:buNone/>
              <a:defRPr sz="100" b="0">
                <a:noFill/>
              </a:defRPr>
            </a:lvl9pPr>
          </a:lstStyle>
          <a:p>
            <a:pPr lvl="0"/>
            <a:r>
              <a:rPr lang="de-DE"/>
              <a:t> </a:t>
            </a:r>
          </a:p>
        </p:txBody>
      </p:sp>
      <p:sp>
        <p:nvSpPr>
          <p:cNvPr id="70" name="Textplatzhalter 31">
            <a:extLst>
              <a:ext uri="{FF2B5EF4-FFF2-40B4-BE49-F238E27FC236}">
                <a16:creationId xmlns:a16="http://schemas.microsoft.com/office/drawing/2014/main" id="{F9F376EE-656C-402E-B6BC-DBA56D662864}"/>
              </a:ext>
            </a:extLst>
          </p:cNvPr>
          <p:cNvSpPr>
            <a:spLocks noGrp="1"/>
          </p:cNvSpPr>
          <p:nvPr>
            <p:ph type="body" sz="quarter" idx="28" hasCustomPrompt="1"/>
          </p:nvPr>
        </p:nvSpPr>
        <p:spPr bwMode="gray">
          <a:xfrm>
            <a:off x="4655840" y="5427663"/>
            <a:ext cx="215900" cy="215900"/>
          </a:xfrm>
          <a:blipFill>
            <a:blip r:embed="rId6">
              <a:extLst>
                <a:ext uri="{96DAC541-7B7A-43D3-8B79-37D633B846F1}">
                  <asvg:svgBlip xmlns:asvg="http://schemas.microsoft.com/office/drawing/2016/SVG/main" r:embed="rId7"/>
                </a:ext>
              </a:extLst>
            </a:blip>
            <a:stretch>
              <a:fillRect/>
            </a:stretch>
          </a:blipFill>
        </p:spPr>
        <p:txBody>
          <a:bodyPr/>
          <a:lstStyle>
            <a:lvl1pPr marL="0" indent="0">
              <a:lnSpc>
                <a:spcPct val="100000"/>
              </a:lnSpc>
              <a:spcBef>
                <a:spcPts val="0"/>
              </a:spcBef>
              <a:buFont typeface="Arial" panose="020B0604020202020204" pitchFamily="34" charset="0"/>
              <a:buNone/>
              <a:defRPr sz="100" b="0">
                <a:noFill/>
              </a:defRPr>
            </a:lvl1pPr>
            <a:lvl2pPr marL="0" indent="0">
              <a:lnSpc>
                <a:spcPct val="100000"/>
              </a:lnSpc>
              <a:spcBef>
                <a:spcPts val="0"/>
              </a:spcBef>
              <a:buFont typeface="Arial" panose="020B0604020202020204" pitchFamily="34" charset="0"/>
              <a:buNone/>
              <a:defRPr sz="100" b="0">
                <a:noFill/>
              </a:defRPr>
            </a:lvl2pPr>
            <a:lvl3pPr marL="0" indent="0">
              <a:lnSpc>
                <a:spcPct val="100000"/>
              </a:lnSpc>
              <a:spcBef>
                <a:spcPts val="0"/>
              </a:spcBef>
              <a:buNone/>
              <a:defRPr sz="100" b="0">
                <a:noFill/>
              </a:defRPr>
            </a:lvl3pPr>
            <a:lvl4pPr marL="0" indent="0">
              <a:lnSpc>
                <a:spcPct val="100000"/>
              </a:lnSpc>
              <a:spcBef>
                <a:spcPts val="0"/>
              </a:spcBef>
              <a:buNone/>
              <a:defRPr sz="100" b="0">
                <a:noFill/>
              </a:defRPr>
            </a:lvl4pPr>
            <a:lvl5pPr marL="0" indent="0">
              <a:lnSpc>
                <a:spcPct val="100000"/>
              </a:lnSpc>
              <a:spcBef>
                <a:spcPts val="0"/>
              </a:spcBef>
              <a:buNone/>
              <a:defRPr sz="100" b="0">
                <a:noFill/>
              </a:defRPr>
            </a:lvl5pPr>
            <a:lvl6pPr marL="0" indent="0">
              <a:lnSpc>
                <a:spcPct val="100000"/>
              </a:lnSpc>
              <a:spcBef>
                <a:spcPts val="0"/>
              </a:spcBef>
              <a:buNone/>
              <a:defRPr sz="100" b="0">
                <a:noFill/>
              </a:defRPr>
            </a:lvl6pPr>
            <a:lvl7pPr marL="0" indent="0">
              <a:lnSpc>
                <a:spcPct val="100000"/>
              </a:lnSpc>
              <a:spcBef>
                <a:spcPts val="0"/>
              </a:spcBef>
              <a:buNone/>
              <a:defRPr sz="100" b="0">
                <a:noFill/>
              </a:defRPr>
            </a:lvl7pPr>
            <a:lvl8pPr marL="0" indent="0">
              <a:lnSpc>
                <a:spcPct val="100000"/>
              </a:lnSpc>
              <a:spcBef>
                <a:spcPts val="0"/>
              </a:spcBef>
              <a:buNone/>
              <a:defRPr sz="100" b="0">
                <a:noFill/>
              </a:defRPr>
            </a:lvl8pPr>
            <a:lvl9pPr marL="0" indent="0">
              <a:lnSpc>
                <a:spcPct val="100000"/>
              </a:lnSpc>
              <a:spcBef>
                <a:spcPts val="0"/>
              </a:spcBef>
              <a:buNone/>
              <a:defRPr sz="100" b="0">
                <a:noFill/>
              </a:defRPr>
            </a:lvl9pPr>
          </a:lstStyle>
          <a:p>
            <a:pPr lvl="0"/>
            <a:r>
              <a:rPr lang="de-DE"/>
              <a:t> </a:t>
            </a:r>
          </a:p>
        </p:txBody>
      </p:sp>
      <p:sp>
        <p:nvSpPr>
          <p:cNvPr id="71" name="Textplatzhalter 31">
            <a:extLst>
              <a:ext uri="{FF2B5EF4-FFF2-40B4-BE49-F238E27FC236}">
                <a16:creationId xmlns:a16="http://schemas.microsoft.com/office/drawing/2014/main" id="{04FCABF3-01B7-427D-9D36-CBBED912488D}"/>
              </a:ext>
            </a:extLst>
          </p:cNvPr>
          <p:cNvSpPr>
            <a:spLocks noGrp="1"/>
          </p:cNvSpPr>
          <p:nvPr>
            <p:ph type="body" sz="quarter" idx="29" hasCustomPrompt="1"/>
          </p:nvPr>
        </p:nvSpPr>
        <p:spPr bwMode="gray">
          <a:xfrm>
            <a:off x="4655840" y="5737225"/>
            <a:ext cx="217488" cy="215900"/>
          </a:xfrm>
          <a:blipFill>
            <a:blip r:embed="rId8">
              <a:extLst>
                <a:ext uri="{96DAC541-7B7A-43D3-8B79-37D633B846F1}">
                  <asvg:svgBlip xmlns:asvg="http://schemas.microsoft.com/office/drawing/2016/SVG/main" r:embed="rId9"/>
                </a:ext>
              </a:extLst>
            </a:blip>
            <a:stretch>
              <a:fillRect/>
            </a:stretch>
          </a:blipFill>
        </p:spPr>
        <p:txBody>
          <a:bodyPr/>
          <a:lstStyle>
            <a:lvl1pPr marL="0" indent="0">
              <a:lnSpc>
                <a:spcPct val="100000"/>
              </a:lnSpc>
              <a:spcBef>
                <a:spcPts val="0"/>
              </a:spcBef>
              <a:buFont typeface="Arial" panose="020B0604020202020204" pitchFamily="34" charset="0"/>
              <a:buNone/>
              <a:defRPr sz="100" b="0">
                <a:noFill/>
              </a:defRPr>
            </a:lvl1pPr>
            <a:lvl2pPr marL="0" indent="0">
              <a:lnSpc>
                <a:spcPct val="100000"/>
              </a:lnSpc>
              <a:spcBef>
                <a:spcPts val="0"/>
              </a:spcBef>
              <a:buFont typeface="Arial" panose="020B0604020202020204" pitchFamily="34" charset="0"/>
              <a:buNone/>
              <a:defRPr sz="100" b="0">
                <a:noFill/>
              </a:defRPr>
            </a:lvl2pPr>
            <a:lvl3pPr marL="0" indent="0">
              <a:lnSpc>
                <a:spcPct val="100000"/>
              </a:lnSpc>
              <a:spcBef>
                <a:spcPts val="0"/>
              </a:spcBef>
              <a:buNone/>
              <a:defRPr sz="100" b="0">
                <a:noFill/>
              </a:defRPr>
            </a:lvl3pPr>
            <a:lvl4pPr marL="0" indent="0">
              <a:lnSpc>
                <a:spcPct val="100000"/>
              </a:lnSpc>
              <a:spcBef>
                <a:spcPts val="0"/>
              </a:spcBef>
              <a:buNone/>
              <a:defRPr sz="100" b="0">
                <a:noFill/>
              </a:defRPr>
            </a:lvl4pPr>
            <a:lvl5pPr marL="0" indent="0">
              <a:lnSpc>
                <a:spcPct val="100000"/>
              </a:lnSpc>
              <a:spcBef>
                <a:spcPts val="0"/>
              </a:spcBef>
              <a:buNone/>
              <a:defRPr sz="100" b="0">
                <a:noFill/>
              </a:defRPr>
            </a:lvl5pPr>
            <a:lvl6pPr marL="0" indent="0">
              <a:lnSpc>
                <a:spcPct val="100000"/>
              </a:lnSpc>
              <a:spcBef>
                <a:spcPts val="0"/>
              </a:spcBef>
              <a:buNone/>
              <a:defRPr sz="100" b="0">
                <a:noFill/>
              </a:defRPr>
            </a:lvl6pPr>
            <a:lvl7pPr marL="0" indent="0">
              <a:lnSpc>
                <a:spcPct val="100000"/>
              </a:lnSpc>
              <a:spcBef>
                <a:spcPts val="0"/>
              </a:spcBef>
              <a:buNone/>
              <a:defRPr sz="100" b="0">
                <a:noFill/>
              </a:defRPr>
            </a:lvl7pPr>
            <a:lvl8pPr marL="0" indent="0">
              <a:lnSpc>
                <a:spcPct val="100000"/>
              </a:lnSpc>
              <a:spcBef>
                <a:spcPts val="0"/>
              </a:spcBef>
              <a:buNone/>
              <a:defRPr sz="100" b="0">
                <a:noFill/>
              </a:defRPr>
            </a:lvl8pPr>
            <a:lvl9pPr marL="0" indent="0">
              <a:lnSpc>
                <a:spcPct val="100000"/>
              </a:lnSpc>
              <a:spcBef>
                <a:spcPts val="0"/>
              </a:spcBef>
              <a:buNone/>
              <a:defRPr sz="100" b="0">
                <a:noFill/>
              </a:defRPr>
            </a:lvl9pPr>
          </a:lstStyle>
          <a:p>
            <a:pPr lvl="0"/>
            <a:r>
              <a:rPr lang="de-DE"/>
              <a:t> </a:t>
            </a:r>
          </a:p>
        </p:txBody>
      </p:sp>
      <p:sp>
        <p:nvSpPr>
          <p:cNvPr id="72" name="Textplatzhalter 31">
            <a:extLst>
              <a:ext uri="{FF2B5EF4-FFF2-40B4-BE49-F238E27FC236}">
                <a16:creationId xmlns:a16="http://schemas.microsoft.com/office/drawing/2014/main" id="{14871F9B-5E97-439A-89C4-31B38D523D06}"/>
              </a:ext>
            </a:extLst>
          </p:cNvPr>
          <p:cNvSpPr>
            <a:spLocks noGrp="1"/>
          </p:cNvSpPr>
          <p:nvPr>
            <p:ph type="body" sz="quarter" idx="30" hasCustomPrompt="1"/>
          </p:nvPr>
        </p:nvSpPr>
        <p:spPr bwMode="gray">
          <a:xfrm>
            <a:off x="8292244" y="5427663"/>
            <a:ext cx="215900" cy="215900"/>
          </a:xfrm>
          <a:blipFill>
            <a:blip r:embed="rId6">
              <a:extLst>
                <a:ext uri="{96DAC541-7B7A-43D3-8B79-37D633B846F1}">
                  <asvg:svgBlip xmlns:asvg="http://schemas.microsoft.com/office/drawing/2016/SVG/main" r:embed="rId7"/>
                </a:ext>
              </a:extLst>
            </a:blip>
            <a:stretch>
              <a:fillRect/>
            </a:stretch>
          </a:blipFill>
        </p:spPr>
        <p:txBody>
          <a:bodyPr/>
          <a:lstStyle>
            <a:lvl1pPr marL="0" indent="0">
              <a:lnSpc>
                <a:spcPct val="100000"/>
              </a:lnSpc>
              <a:spcBef>
                <a:spcPts val="0"/>
              </a:spcBef>
              <a:buFont typeface="Arial" panose="020B0604020202020204" pitchFamily="34" charset="0"/>
              <a:buNone/>
              <a:defRPr sz="100" b="0">
                <a:noFill/>
              </a:defRPr>
            </a:lvl1pPr>
            <a:lvl2pPr marL="0" indent="0">
              <a:lnSpc>
                <a:spcPct val="100000"/>
              </a:lnSpc>
              <a:spcBef>
                <a:spcPts val="0"/>
              </a:spcBef>
              <a:buFont typeface="Arial" panose="020B0604020202020204" pitchFamily="34" charset="0"/>
              <a:buNone/>
              <a:defRPr sz="100" b="0">
                <a:noFill/>
              </a:defRPr>
            </a:lvl2pPr>
            <a:lvl3pPr marL="0" indent="0">
              <a:lnSpc>
                <a:spcPct val="100000"/>
              </a:lnSpc>
              <a:spcBef>
                <a:spcPts val="0"/>
              </a:spcBef>
              <a:buNone/>
              <a:defRPr sz="100" b="0">
                <a:noFill/>
              </a:defRPr>
            </a:lvl3pPr>
            <a:lvl4pPr marL="0" indent="0">
              <a:lnSpc>
                <a:spcPct val="100000"/>
              </a:lnSpc>
              <a:spcBef>
                <a:spcPts val="0"/>
              </a:spcBef>
              <a:buNone/>
              <a:defRPr sz="100" b="0">
                <a:noFill/>
              </a:defRPr>
            </a:lvl4pPr>
            <a:lvl5pPr marL="0" indent="0">
              <a:lnSpc>
                <a:spcPct val="100000"/>
              </a:lnSpc>
              <a:spcBef>
                <a:spcPts val="0"/>
              </a:spcBef>
              <a:buNone/>
              <a:defRPr sz="100" b="0">
                <a:noFill/>
              </a:defRPr>
            </a:lvl5pPr>
            <a:lvl6pPr marL="0" indent="0">
              <a:lnSpc>
                <a:spcPct val="100000"/>
              </a:lnSpc>
              <a:spcBef>
                <a:spcPts val="0"/>
              </a:spcBef>
              <a:buNone/>
              <a:defRPr sz="100" b="0">
                <a:noFill/>
              </a:defRPr>
            </a:lvl6pPr>
            <a:lvl7pPr marL="0" indent="0">
              <a:lnSpc>
                <a:spcPct val="100000"/>
              </a:lnSpc>
              <a:spcBef>
                <a:spcPts val="0"/>
              </a:spcBef>
              <a:buNone/>
              <a:defRPr sz="100" b="0">
                <a:noFill/>
              </a:defRPr>
            </a:lvl7pPr>
            <a:lvl8pPr marL="0" indent="0">
              <a:lnSpc>
                <a:spcPct val="100000"/>
              </a:lnSpc>
              <a:spcBef>
                <a:spcPts val="0"/>
              </a:spcBef>
              <a:buNone/>
              <a:defRPr sz="100" b="0">
                <a:noFill/>
              </a:defRPr>
            </a:lvl8pPr>
            <a:lvl9pPr marL="0" indent="0">
              <a:lnSpc>
                <a:spcPct val="100000"/>
              </a:lnSpc>
              <a:spcBef>
                <a:spcPts val="0"/>
              </a:spcBef>
              <a:buNone/>
              <a:defRPr sz="100" b="0">
                <a:noFill/>
              </a:defRPr>
            </a:lvl9pPr>
          </a:lstStyle>
          <a:p>
            <a:pPr lvl="0"/>
            <a:r>
              <a:rPr lang="de-DE"/>
              <a:t> </a:t>
            </a:r>
          </a:p>
        </p:txBody>
      </p:sp>
      <p:sp>
        <p:nvSpPr>
          <p:cNvPr id="73" name="Textplatzhalter 31">
            <a:extLst>
              <a:ext uri="{FF2B5EF4-FFF2-40B4-BE49-F238E27FC236}">
                <a16:creationId xmlns:a16="http://schemas.microsoft.com/office/drawing/2014/main" id="{0FD09B56-D36D-49C6-BB8C-7F20D639BC93}"/>
              </a:ext>
            </a:extLst>
          </p:cNvPr>
          <p:cNvSpPr>
            <a:spLocks noGrp="1"/>
          </p:cNvSpPr>
          <p:nvPr>
            <p:ph type="body" sz="quarter" idx="31" hasCustomPrompt="1"/>
          </p:nvPr>
        </p:nvSpPr>
        <p:spPr bwMode="gray">
          <a:xfrm>
            <a:off x="8292244" y="5737225"/>
            <a:ext cx="217488" cy="215900"/>
          </a:xfrm>
          <a:blipFill>
            <a:blip r:embed="rId8">
              <a:extLst>
                <a:ext uri="{96DAC541-7B7A-43D3-8B79-37D633B846F1}">
                  <asvg:svgBlip xmlns:asvg="http://schemas.microsoft.com/office/drawing/2016/SVG/main" r:embed="rId9"/>
                </a:ext>
              </a:extLst>
            </a:blip>
            <a:stretch>
              <a:fillRect/>
            </a:stretch>
          </a:blipFill>
        </p:spPr>
        <p:txBody>
          <a:bodyPr/>
          <a:lstStyle>
            <a:lvl1pPr marL="0" indent="0">
              <a:lnSpc>
                <a:spcPct val="100000"/>
              </a:lnSpc>
              <a:spcBef>
                <a:spcPts val="0"/>
              </a:spcBef>
              <a:buFont typeface="Arial" panose="020B0604020202020204" pitchFamily="34" charset="0"/>
              <a:buNone/>
              <a:defRPr sz="100" b="0">
                <a:noFill/>
              </a:defRPr>
            </a:lvl1pPr>
            <a:lvl2pPr marL="0" indent="0">
              <a:lnSpc>
                <a:spcPct val="100000"/>
              </a:lnSpc>
              <a:spcBef>
                <a:spcPts val="0"/>
              </a:spcBef>
              <a:buFont typeface="Arial" panose="020B0604020202020204" pitchFamily="34" charset="0"/>
              <a:buNone/>
              <a:defRPr sz="100" b="0">
                <a:noFill/>
              </a:defRPr>
            </a:lvl2pPr>
            <a:lvl3pPr marL="0" indent="0">
              <a:lnSpc>
                <a:spcPct val="100000"/>
              </a:lnSpc>
              <a:spcBef>
                <a:spcPts val="0"/>
              </a:spcBef>
              <a:buNone/>
              <a:defRPr sz="100" b="0">
                <a:noFill/>
              </a:defRPr>
            </a:lvl3pPr>
            <a:lvl4pPr marL="0" indent="0">
              <a:lnSpc>
                <a:spcPct val="100000"/>
              </a:lnSpc>
              <a:spcBef>
                <a:spcPts val="0"/>
              </a:spcBef>
              <a:buNone/>
              <a:defRPr sz="100" b="0">
                <a:noFill/>
              </a:defRPr>
            </a:lvl4pPr>
            <a:lvl5pPr marL="0" indent="0">
              <a:lnSpc>
                <a:spcPct val="100000"/>
              </a:lnSpc>
              <a:spcBef>
                <a:spcPts val="0"/>
              </a:spcBef>
              <a:buNone/>
              <a:defRPr sz="100" b="0">
                <a:noFill/>
              </a:defRPr>
            </a:lvl5pPr>
            <a:lvl6pPr marL="0" indent="0">
              <a:lnSpc>
                <a:spcPct val="100000"/>
              </a:lnSpc>
              <a:spcBef>
                <a:spcPts val="0"/>
              </a:spcBef>
              <a:buNone/>
              <a:defRPr sz="100" b="0">
                <a:noFill/>
              </a:defRPr>
            </a:lvl6pPr>
            <a:lvl7pPr marL="0" indent="0">
              <a:lnSpc>
                <a:spcPct val="100000"/>
              </a:lnSpc>
              <a:spcBef>
                <a:spcPts val="0"/>
              </a:spcBef>
              <a:buNone/>
              <a:defRPr sz="100" b="0">
                <a:noFill/>
              </a:defRPr>
            </a:lvl7pPr>
            <a:lvl8pPr marL="0" indent="0">
              <a:lnSpc>
                <a:spcPct val="100000"/>
              </a:lnSpc>
              <a:spcBef>
                <a:spcPts val="0"/>
              </a:spcBef>
              <a:buNone/>
              <a:defRPr sz="100" b="0">
                <a:noFill/>
              </a:defRPr>
            </a:lvl8pPr>
            <a:lvl9pPr marL="0" indent="0">
              <a:lnSpc>
                <a:spcPct val="100000"/>
              </a:lnSpc>
              <a:spcBef>
                <a:spcPts val="0"/>
              </a:spcBef>
              <a:buNone/>
              <a:defRPr sz="100" b="0">
                <a:noFill/>
              </a:defRPr>
            </a:lvl9pPr>
          </a:lstStyle>
          <a:p>
            <a:pPr lvl="0"/>
            <a:r>
              <a:rPr lang="de-DE"/>
              <a:t> </a:t>
            </a:r>
          </a:p>
        </p:txBody>
      </p:sp>
      <p:sp>
        <p:nvSpPr>
          <p:cNvPr id="77" name="Bildplatzhalter 14">
            <a:extLst>
              <a:ext uri="{FF2B5EF4-FFF2-40B4-BE49-F238E27FC236}">
                <a16:creationId xmlns:a16="http://schemas.microsoft.com/office/drawing/2014/main" id="{EC4264FD-E863-4C2D-8A53-2D086DE2A80B}"/>
              </a:ext>
            </a:extLst>
          </p:cNvPr>
          <p:cNvSpPr>
            <a:spLocks noGrp="1"/>
          </p:cNvSpPr>
          <p:nvPr>
            <p:ph type="pic" sz="quarter" idx="32"/>
          </p:nvPr>
        </p:nvSpPr>
        <p:spPr bwMode="gray">
          <a:xfrm>
            <a:off x="1019436" y="2060848"/>
            <a:ext cx="1800000" cy="1800000"/>
          </a:xfrm>
          <a:prstGeom prst="rect">
            <a:avLst/>
          </a:prstGeom>
          <a:solidFill>
            <a:srgbClr val="C6C7C8"/>
          </a:solidFill>
        </p:spPr>
        <p:txBody>
          <a:bodyPr wrap="square">
            <a:noAutofit/>
          </a:bodyPr>
          <a:lstStyle>
            <a:lvl1pPr>
              <a:spcBef>
                <a:spcPts val="0"/>
              </a:spcBef>
              <a:defRPr sz="1200" b="0"/>
            </a:lvl1pPr>
          </a:lstStyle>
          <a:p>
            <a:r>
              <a:rPr lang="de-DE"/>
              <a:t>Bild durch Klicken auf Symbol hinzufügen</a:t>
            </a:r>
          </a:p>
        </p:txBody>
      </p:sp>
      <p:sp>
        <p:nvSpPr>
          <p:cNvPr id="78" name="Bildplatzhalter 14">
            <a:extLst>
              <a:ext uri="{FF2B5EF4-FFF2-40B4-BE49-F238E27FC236}">
                <a16:creationId xmlns:a16="http://schemas.microsoft.com/office/drawing/2014/main" id="{1911FA25-C817-4ABE-91BE-B18ED9F113B3}"/>
              </a:ext>
            </a:extLst>
          </p:cNvPr>
          <p:cNvSpPr>
            <a:spLocks noGrp="1"/>
          </p:cNvSpPr>
          <p:nvPr>
            <p:ph type="pic" sz="quarter" idx="33"/>
          </p:nvPr>
        </p:nvSpPr>
        <p:spPr bwMode="gray">
          <a:xfrm>
            <a:off x="4655840" y="2060848"/>
            <a:ext cx="1800000" cy="1800000"/>
          </a:xfrm>
          <a:prstGeom prst="rect">
            <a:avLst/>
          </a:prstGeom>
          <a:solidFill>
            <a:srgbClr val="C6C7C8"/>
          </a:solidFill>
        </p:spPr>
        <p:txBody>
          <a:bodyPr wrap="square">
            <a:noAutofit/>
          </a:bodyPr>
          <a:lstStyle>
            <a:lvl1pPr>
              <a:spcBef>
                <a:spcPts val="0"/>
              </a:spcBef>
              <a:defRPr sz="1200" b="0"/>
            </a:lvl1pPr>
          </a:lstStyle>
          <a:p>
            <a:r>
              <a:rPr lang="de-DE"/>
              <a:t>Bild durch Klicken auf Symbol hinzufügen</a:t>
            </a:r>
          </a:p>
        </p:txBody>
      </p:sp>
      <p:sp>
        <p:nvSpPr>
          <p:cNvPr id="79" name="Bildplatzhalter 14">
            <a:extLst>
              <a:ext uri="{FF2B5EF4-FFF2-40B4-BE49-F238E27FC236}">
                <a16:creationId xmlns:a16="http://schemas.microsoft.com/office/drawing/2014/main" id="{A66D794F-2B00-424D-BBDC-7DDEBFC11C26}"/>
              </a:ext>
            </a:extLst>
          </p:cNvPr>
          <p:cNvSpPr>
            <a:spLocks noGrp="1"/>
          </p:cNvSpPr>
          <p:nvPr>
            <p:ph type="pic" sz="quarter" idx="34"/>
          </p:nvPr>
        </p:nvSpPr>
        <p:spPr bwMode="gray">
          <a:xfrm>
            <a:off x="8292244" y="2060848"/>
            <a:ext cx="1800000" cy="1800000"/>
          </a:xfrm>
          <a:prstGeom prst="rect">
            <a:avLst/>
          </a:prstGeom>
          <a:solidFill>
            <a:srgbClr val="C6C7C8"/>
          </a:solidFill>
        </p:spPr>
        <p:txBody>
          <a:bodyPr wrap="square">
            <a:noAutofit/>
          </a:bodyPr>
          <a:lstStyle>
            <a:lvl1pPr>
              <a:spcBef>
                <a:spcPts val="0"/>
              </a:spcBef>
              <a:defRPr sz="1200" b="0"/>
            </a:lvl1pPr>
          </a:lstStyle>
          <a:p>
            <a:r>
              <a:rPr lang="de-DE"/>
              <a:t>Bild durch Klicken auf Symbol hinzufügen</a:t>
            </a:r>
          </a:p>
        </p:txBody>
      </p:sp>
    </p:spTree>
    <p:extLst>
      <p:ext uri="{BB962C8B-B14F-4D97-AF65-F5344CB8AC3E}">
        <p14:creationId xmlns:p14="http://schemas.microsoft.com/office/powerpoint/2010/main" val="35699230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7183F387-1DCB-491F-9D6C-CA0408C2AC08}"/>
              </a:ext>
            </a:extLst>
          </p:cNvPr>
          <p:cNvGraphicFramePr>
            <a:graphicFrameLocks noChangeAspect="1"/>
          </p:cNvGraphicFramePr>
          <p:nvPr userDrawn="1">
            <p:custDataLst>
              <p:tags r:id="rId2"/>
            </p:custDataLst>
            <p:extLst>
              <p:ext uri="{D42A27DB-BD31-4B8C-83A1-F6EECF244321}">
                <p14:modId xmlns:p14="http://schemas.microsoft.com/office/powerpoint/2010/main" val="23499467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7665" name="think-cell Folie" r:id="rId4" imgW="306" imgH="306" progId="TCLayout.ActiveDocument.1">
                  <p:embed/>
                </p:oleObj>
              </mc:Choice>
              <mc:Fallback>
                <p:oleObj name="think-cell Folie" r:id="rId4" imgW="306" imgH="306" progId="TCLayout.ActiveDocument.1">
                  <p:embed/>
                  <p:pic>
                    <p:nvPicPr>
                      <p:cNvPr id="6" name="Objekt 5" hidden="1">
                        <a:extLst>
                          <a:ext uri="{FF2B5EF4-FFF2-40B4-BE49-F238E27FC236}">
                            <a16:creationId xmlns:a16="http://schemas.microsoft.com/office/drawing/2014/main" id="{7183F387-1DCB-491F-9D6C-CA0408C2AC0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Fußzeilenplatzhalter 3"/>
          <p:cNvSpPr>
            <a:spLocks noGrp="1"/>
          </p:cNvSpPr>
          <p:nvPr>
            <p:ph type="ftr" sz="quarter" idx="11"/>
          </p:nvPr>
        </p:nvSpPr>
        <p:spPr bwMode="gray"/>
        <p:txBody>
          <a:bodyPr/>
          <a:lstStyle/>
          <a:p>
            <a:r>
              <a:rPr lang="de-DE"/>
              <a:t>Informationen zur Firmenkundenkampagne I Stand: 15.08.2022</a:t>
            </a:r>
          </a:p>
        </p:txBody>
      </p:sp>
      <p:sp>
        <p:nvSpPr>
          <p:cNvPr id="5" name="Foliennummernplatzhalter 4"/>
          <p:cNvSpPr>
            <a:spLocks noGrp="1"/>
          </p:cNvSpPr>
          <p:nvPr>
            <p:ph type="sldNum" sz="quarter" idx="12"/>
          </p:nvPr>
        </p:nvSpPr>
        <p:spPr bwMode="gray"/>
        <p:txBody>
          <a:bodyPr/>
          <a:lstStyle/>
          <a:p>
            <a:fld id="{7EC6429F-8EBA-4254-B9C8-295228AFE7F1}" type="slidenum">
              <a:rPr lang="de-DE" smtClean="0"/>
              <a:pPr/>
              <a:t>‹Nr.›</a:t>
            </a:fld>
            <a:endParaRPr lang="de-DE"/>
          </a:p>
        </p:txBody>
      </p:sp>
      <p:sp>
        <p:nvSpPr>
          <p:cNvPr id="8" name="TextBox 7">
            <a:extLst>
              <a:ext uri="{FF2B5EF4-FFF2-40B4-BE49-F238E27FC236}">
                <a16:creationId xmlns:a16="http://schemas.microsoft.com/office/drawing/2014/main" id="{8C3BF124-AC6A-4C06-99DF-3A712A400425}"/>
              </a:ext>
            </a:extLst>
          </p:cNvPr>
          <p:cNvSpPr txBox="1"/>
          <p:nvPr userDrawn="1"/>
        </p:nvSpPr>
        <p:spPr>
          <a:xfrm>
            <a:off x="335360" y="260649"/>
            <a:ext cx="1750479" cy="402931"/>
          </a:xfrm>
          <a:prstGeom prst="rect">
            <a:avLst/>
          </a:prstGeom>
          <a:noFill/>
        </p:spPr>
        <p:txBody>
          <a:bodyPr wrap="none" lIns="0" tIns="0" rIns="0" bIns="0" rtlCol="0">
            <a:spAutoFit/>
          </a:bodyPr>
          <a:lstStyle/>
          <a:p>
            <a:pPr marL="0" indent="0" algn="l">
              <a:lnSpc>
                <a:spcPct val="104000"/>
              </a:lnSpc>
              <a:spcBef>
                <a:spcPts val="600"/>
              </a:spcBef>
              <a:buFont typeface="Wingdings" panose="05000000000000000000" pitchFamily="2" charset="2"/>
              <a:buNone/>
            </a:pPr>
            <a:r>
              <a:rPr lang="de-DE" sz="2700" b="1" kern="1200" noProof="0">
                <a:solidFill>
                  <a:schemeClr val="accent2"/>
                </a:solidFill>
                <a:latin typeface="+mj-lt"/>
                <a:ea typeface="+mj-ea"/>
                <a:cs typeface="+mj-cs"/>
              </a:rPr>
              <a:t>Disclaimer</a:t>
            </a:r>
          </a:p>
        </p:txBody>
      </p:sp>
      <p:sp>
        <p:nvSpPr>
          <p:cNvPr id="9" name="TextBox 8">
            <a:extLst>
              <a:ext uri="{FF2B5EF4-FFF2-40B4-BE49-F238E27FC236}">
                <a16:creationId xmlns:a16="http://schemas.microsoft.com/office/drawing/2014/main" id="{C193E5C4-6B77-46F7-9194-3F9B44886A10}"/>
              </a:ext>
            </a:extLst>
          </p:cNvPr>
          <p:cNvSpPr txBox="1"/>
          <p:nvPr userDrawn="1"/>
        </p:nvSpPr>
        <p:spPr>
          <a:xfrm>
            <a:off x="335360" y="1268760"/>
            <a:ext cx="11521678" cy="827919"/>
          </a:xfrm>
          <a:prstGeom prst="rect">
            <a:avLst/>
          </a:prstGeom>
          <a:noFill/>
        </p:spPr>
        <p:txBody>
          <a:bodyPr wrap="square" lIns="0" tIns="0" rIns="0" bIns="0" rtlCol="0">
            <a:spAutoFit/>
          </a:bodyPr>
          <a:lstStyle/>
          <a:p>
            <a:pPr marL="0" indent="0" algn="l">
              <a:lnSpc>
                <a:spcPct val="104000"/>
              </a:lnSpc>
              <a:spcBef>
                <a:spcPts val="600"/>
              </a:spcBef>
              <a:buFont typeface="Wingdings" panose="05000000000000000000" pitchFamily="2" charset="2"/>
              <a:buNone/>
            </a:pPr>
            <a:r>
              <a:rPr lang="de-DE" sz="1600" b="0" kern="1200" noProof="0">
                <a:solidFill>
                  <a:schemeClr val="tx1"/>
                </a:solidFill>
                <a:latin typeface="+mj-lt"/>
                <a:ea typeface="+mj-ea"/>
                <a:cs typeface="+mj-cs"/>
              </a:rPr>
              <a:t>Die Inhalte dieser Präsentation dienen nur zu Informationszwecken und stellen keine Garantie des Erstellers in rechtsverbindlicher Form dar. Alle Informationen und Bestandteile wurden nach bestem Wissen zusammengestellt.</a:t>
            </a:r>
          </a:p>
          <a:p>
            <a:pPr marL="0" indent="0" algn="l">
              <a:lnSpc>
                <a:spcPct val="104000"/>
              </a:lnSpc>
              <a:spcBef>
                <a:spcPts val="600"/>
              </a:spcBef>
              <a:buFont typeface="Wingdings" panose="05000000000000000000" pitchFamily="2" charset="2"/>
              <a:buNone/>
            </a:pPr>
            <a:r>
              <a:rPr lang="de-DE" sz="1600" b="0" kern="1200" noProof="0">
                <a:solidFill>
                  <a:schemeClr val="tx1"/>
                </a:solidFill>
                <a:latin typeface="+mj-lt"/>
                <a:ea typeface="+mj-ea"/>
                <a:cs typeface="+mj-cs"/>
              </a:rPr>
              <a:t>Für die Vollständigkeit und Richtigkeit der Inhalte kann keine Gewähr übernommen werden.</a:t>
            </a:r>
          </a:p>
        </p:txBody>
      </p:sp>
    </p:spTree>
    <p:extLst>
      <p:ext uri="{BB962C8B-B14F-4D97-AF65-F5344CB8AC3E}">
        <p14:creationId xmlns:p14="http://schemas.microsoft.com/office/powerpoint/2010/main" val="1384802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folie Bild 01">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userDrawn="1">
            <p:custDataLst>
              <p:tags r:id="rId2"/>
            </p:custDataLst>
            <p:extLst>
              <p:ext uri="{D42A27DB-BD31-4B8C-83A1-F6EECF244321}">
                <p14:modId xmlns:p14="http://schemas.microsoft.com/office/powerpoint/2010/main" val="61469304"/>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spid="_x0000_s3089" name="think-cell Folie" r:id="rId5" imgW="344" imgH="345" progId="TCLayout.ActiveDocument.1">
                  <p:embed/>
                </p:oleObj>
              </mc:Choice>
              <mc:Fallback>
                <p:oleObj name="think-cell Folie" r:id="rId5" imgW="344" imgH="345" progId="TCLayout.ActiveDocument.1">
                  <p:embed/>
                  <p:pic>
                    <p:nvPicPr>
                      <p:cNvPr id="8" name="Objekt 7" hidden="1"/>
                      <p:cNvPicPr/>
                      <p:nvPr/>
                    </p:nvPicPr>
                    <p:blipFill>
                      <a:blip r:embed="rId6"/>
                      <a:stretch>
                        <a:fillRect/>
                      </a:stretch>
                    </p:blipFill>
                    <p:spPr>
                      <a:xfrm>
                        <a:off x="2118" y="1588"/>
                        <a:ext cx="2117" cy="1588"/>
                      </a:xfrm>
                      <a:prstGeom prst="rect">
                        <a:avLst/>
                      </a:prstGeom>
                    </p:spPr>
                  </p:pic>
                </p:oleObj>
              </mc:Fallback>
            </mc:AlternateContent>
          </a:graphicData>
        </a:graphic>
      </p:graphicFrame>
      <p:sp>
        <p:nvSpPr>
          <p:cNvPr id="7" name="Rechteck 6" hidden="1"/>
          <p:cNvSpPr/>
          <p:nvPr userDrawn="1">
            <p:custDataLst>
              <p:tags r:id="rId3"/>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ts val="2700"/>
              </a:lnSpc>
              <a:spcBef>
                <a:spcPct val="0"/>
              </a:spcBef>
              <a:spcAft>
                <a:spcPct val="0"/>
              </a:spcAft>
            </a:pPr>
            <a:endParaRPr lang="de-DE" sz="2400" b="0" i="0" baseline="0">
              <a:latin typeface="Arial Narrow" panose="020B0606020202030204" pitchFamily="34" charset="0"/>
              <a:ea typeface="+mj-ea"/>
              <a:cs typeface="+mj-cs"/>
              <a:sym typeface="Arial Narrow" panose="020B0606020202030204" pitchFamily="34" charset="0"/>
            </a:endParaRPr>
          </a:p>
        </p:txBody>
      </p:sp>
      <p:sp>
        <p:nvSpPr>
          <p:cNvPr id="71" name="Bildplatzhalter 70">
            <a:extLst>
              <a:ext uri="{FF2B5EF4-FFF2-40B4-BE49-F238E27FC236}">
                <a16:creationId xmlns:a16="http://schemas.microsoft.com/office/drawing/2014/main" id="{C729B55F-86AA-4B6A-9C4D-1DFAFDFDDA83}"/>
              </a:ext>
            </a:extLst>
          </p:cNvPr>
          <p:cNvSpPr>
            <a:spLocks noGrp="1"/>
          </p:cNvSpPr>
          <p:nvPr>
            <p:ph type="pic" sz="quarter" idx="13"/>
          </p:nvPr>
        </p:nvSpPr>
        <p:spPr bwMode="gray">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447479 h 6858000"/>
              <a:gd name="connsiteX3" fmla="*/ 10384800 w 12192000"/>
              <a:gd name="connsiteY3" fmla="*/ 447479 h 6858000"/>
              <a:gd name="connsiteX4" fmla="*/ 10384800 w 12192000"/>
              <a:gd name="connsiteY4" fmla="*/ 1430279 h 6858000"/>
              <a:gd name="connsiteX5" fmla="*/ 12192000 w 12192000"/>
              <a:gd name="connsiteY5" fmla="*/ 1430279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447479"/>
                </a:lnTo>
                <a:lnTo>
                  <a:pt x="10384800" y="447479"/>
                </a:lnTo>
                <a:lnTo>
                  <a:pt x="10384800" y="1430279"/>
                </a:lnTo>
                <a:lnTo>
                  <a:pt x="12192000" y="1430279"/>
                </a:lnTo>
                <a:lnTo>
                  <a:pt x="12192000" y="6858000"/>
                </a:lnTo>
                <a:lnTo>
                  <a:pt x="0" y="6858000"/>
                </a:lnTo>
                <a:close/>
              </a:path>
            </a:pathLst>
          </a:custGeom>
          <a:solidFill>
            <a:srgbClr val="C6C7C8"/>
          </a:solidFill>
        </p:spPr>
        <p:txBody>
          <a:bodyPr wrap="square">
            <a:noAutofit/>
          </a:bodyPr>
          <a:lstStyle>
            <a:lvl1pPr>
              <a:defRPr b="0"/>
            </a:lvl1pPr>
          </a:lstStyle>
          <a:p>
            <a:r>
              <a:rPr lang="de-DE"/>
              <a:t>Bild durch Klicken auf Symbol hinzufügen</a:t>
            </a:r>
          </a:p>
        </p:txBody>
      </p:sp>
      <p:sp>
        <p:nvSpPr>
          <p:cNvPr id="56" name="Textplatzhalter 10"/>
          <p:cNvSpPr>
            <a:spLocks noGrp="1"/>
          </p:cNvSpPr>
          <p:nvPr>
            <p:ph type="body" sz="quarter" idx="12" hasCustomPrompt="1"/>
          </p:nvPr>
        </p:nvSpPr>
        <p:spPr bwMode="gray">
          <a:xfrm>
            <a:off x="335360" y="6512732"/>
            <a:ext cx="2880000" cy="119392"/>
          </a:xfrm>
        </p:spPr>
        <p:txBody>
          <a:bodyPr>
            <a:spAutoFit/>
          </a:bodyPr>
          <a:lstStyle>
            <a:lvl1pPr>
              <a:lnSpc>
                <a:spcPct val="104000"/>
              </a:lnSpc>
              <a:spcBef>
                <a:spcPts val="0"/>
              </a:spcBef>
              <a:defRPr sz="800" b="0">
                <a:solidFill>
                  <a:schemeClr val="bg1"/>
                </a:solidFill>
              </a:defRPr>
            </a:lvl1pPr>
            <a:lvl2pPr>
              <a:lnSpc>
                <a:spcPts val="1700"/>
              </a:lnSpc>
              <a:defRPr sz="1400" b="1"/>
            </a:lvl2pPr>
            <a:lvl3pPr>
              <a:lnSpc>
                <a:spcPts val="1700"/>
              </a:lnSpc>
              <a:defRPr sz="1400" b="1"/>
            </a:lvl3pPr>
            <a:lvl4pPr>
              <a:lnSpc>
                <a:spcPts val="1700"/>
              </a:lnSpc>
              <a:defRPr sz="1400" b="1"/>
            </a:lvl4pPr>
            <a:lvl5pPr>
              <a:lnSpc>
                <a:spcPts val="1700"/>
              </a:lnSpc>
              <a:defRPr sz="1400" b="1"/>
            </a:lvl5pPr>
          </a:lstStyle>
          <a:p>
            <a:pPr lvl="0"/>
            <a:r>
              <a:rPr lang="de-DE"/>
              <a:t>Marketing-Unterlage</a:t>
            </a:r>
          </a:p>
        </p:txBody>
      </p:sp>
      <p:sp>
        <p:nvSpPr>
          <p:cNvPr id="11" name="Textplatzhalter 10"/>
          <p:cNvSpPr>
            <a:spLocks noGrp="1"/>
          </p:cNvSpPr>
          <p:nvPr>
            <p:ph type="body" sz="quarter" idx="10" hasCustomPrompt="1"/>
          </p:nvPr>
        </p:nvSpPr>
        <p:spPr bwMode="gray">
          <a:xfrm>
            <a:off x="3396306" y="4761320"/>
            <a:ext cx="3672000" cy="1548000"/>
          </a:xfrm>
          <a:solidFill>
            <a:schemeClr val="bg1"/>
          </a:solidFill>
        </p:spPr>
        <p:txBody>
          <a:bodyPr wrap="square" lIns="324000" tIns="324000" rIns="324000" bIns="324000">
            <a:noAutofit/>
          </a:bodyPr>
          <a:lstStyle>
            <a:lvl1pPr>
              <a:lnSpc>
                <a:spcPct val="104000"/>
              </a:lnSpc>
              <a:spcBef>
                <a:spcPts val="0"/>
              </a:spcBef>
              <a:defRPr sz="1600" b="0">
                <a:solidFill>
                  <a:schemeClr val="accent1"/>
                </a:solidFill>
                <a:latin typeface="+mj-lt"/>
              </a:defRPr>
            </a:lvl1pPr>
            <a:lvl2pPr>
              <a:lnSpc>
                <a:spcPts val="1700"/>
              </a:lnSpc>
              <a:defRPr sz="1400" b="1"/>
            </a:lvl2pPr>
            <a:lvl3pPr>
              <a:lnSpc>
                <a:spcPts val="1700"/>
              </a:lnSpc>
              <a:defRPr sz="1400" b="1"/>
            </a:lvl3pPr>
            <a:lvl4pPr>
              <a:lnSpc>
                <a:spcPts val="1700"/>
              </a:lnSpc>
              <a:defRPr sz="1400" b="1"/>
            </a:lvl4pPr>
            <a:lvl5pPr>
              <a:lnSpc>
                <a:spcPts val="1700"/>
              </a:lnSpc>
              <a:defRPr sz="1400" b="1"/>
            </a:lvl5pPr>
          </a:lstStyle>
          <a:p>
            <a:pPr lvl="0"/>
            <a:r>
              <a:rPr lang="de-DE"/>
              <a:t>Subheadline maximal zweizeilig</a:t>
            </a:r>
          </a:p>
        </p:txBody>
      </p:sp>
      <p:sp>
        <p:nvSpPr>
          <p:cNvPr id="12" name="Textplatzhalter 10"/>
          <p:cNvSpPr>
            <a:spLocks noGrp="1"/>
          </p:cNvSpPr>
          <p:nvPr>
            <p:ph type="body" sz="quarter" idx="11" hasCustomPrompt="1"/>
          </p:nvPr>
        </p:nvSpPr>
        <p:spPr bwMode="gray">
          <a:xfrm>
            <a:off x="3720306" y="5853096"/>
            <a:ext cx="3024000" cy="179344"/>
          </a:xfrm>
        </p:spPr>
        <p:txBody>
          <a:bodyPr wrap="square" anchor="b">
            <a:spAutoFit/>
          </a:bodyPr>
          <a:lstStyle>
            <a:lvl1pPr>
              <a:lnSpc>
                <a:spcPct val="104000"/>
              </a:lnSpc>
              <a:spcBef>
                <a:spcPts val="0"/>
              </a:spcBef>
              <a:defRPr sz="1200" b="0">
                <a:solidFill>
                  <a:schemeClr val="accent1"/>
                </a:solidFill>
                <a:latin typeface="+mj-lt"/>
              </a:defRPr>
            </a:lvl1pPr>
            <a:lvl2pPr>
              <a:lnSpc>
                <a:spcPts val="1700"/>
              </a:lnSpc>
              <a:defRPr sz="1400" b="1"/>
            </a:lvl2pPr>
            <a:lvl3pPr>
              <a:lnSpc>
                <a:spcPts val="1700"/>
              </a:lnSpc>
              <a:defRPr sz="1400" b="1"/>
            </a:lvl3pPr>
            <a:lvl4pPr>
              <a:lnSpc>
                <a:spcPts val="1700"/>
              </a:lnSpc>
              <a:defRPr sz="1400" b="1"/>
            </a:lvl4pPr>
            <a:lvl5pPr>
              <a:lnSpc>
                <a:spcPts val="1700"/>
              </a:lnSpc>
              <a:defRPr sz="1400" b="1"/>
            </a:lvl5pPr>
          </a:lstStyle>
          <a:p>
            <a:pPr lvl="0"/>
            <a:r>
              <a:rPr lang="de-DE"/>
              <a:t>Name Referent | Ort | TT.MM.JJJJ</a:t>
            </a:r>
          </a:p>
        </p:txBody>
      </p:sp>
      <p:sp>
        <p:nvSpPr>
          <p:cNvPr id="9" name="Titel 8"/>
          <p:cNvSpPr>
            <a:spLocks noGrp="1"/>
          </p:cNvSpPr>
          <p:nvPr>
            <p:ph type="title" hasCustomPrompt="1"/>
          </p:nvPr>
        </p:nvSpPr>
        <p:spPr bwMode="gray">
          <a:xfrm>
            <a:off x="335360" y="3465004"/>
            <a:ext cx="4572000" cy="1457455"/>
          </a:xfrm>
          <a:solidFill>
            <a:schemeClr val="accent2"/>
          </a:solidFill>
        </p:spPr>
        <p:txBody>
          <a:bodyPr vert="horz" wrap="square" lIns="324000" tIns="234000" rIns="324000" bIns="234000" anchor="b" anchorCtr="0">
            <a:spAutoFit/>
          </a:bodyPr>
          <a:lstStyle>
            <a:lvl1pPr>
              <a:lnSpc>
                <a:spcPct val="100000"/>
              </a:lnSpc>
              <a:defRPr sz="3200" baseline="0">
                <a:solidFill>
                  <a:schemeClr val="bg1"/>
                </a:solidFill>
                <a:latin typeface="+mj-lt"/>
              </a:defRPr>
            </a:lvl1pPr>
          </a:lstStyle>
          <a:p>
            <a:r>
              <a:rPr lang="de-DE"/>
              <a:t>Präsentationstitel maximal vierzeilig</a:t>
            </a:r>
          </a:p>
        </p:txBody>
      </p:sp>
      <p:grpSp>
        <p:nvGrpSpPr>
          <p:cNvPr id="64" name="Group 15">
            <a:extLst>
              <a:ext uri="{FF2B5EF4-FFF2-40B4-BE49-F238E27FC236}">
                <a16:creationId xmlns:a16="http://schemas.microsoft.com/office/drawing/2014/main" id="{71EC4DA7-0698-4882-9C3A-D101005987F6}"/>
              </a:ext>
            </a:extLst>
          </p:cNvPr>
          <p:cNvGrpSpPr/>
          <p:nvPr/>
        </p:nvGrpSpPr>
        <p:grpSpPr bwMode="gray">
          <a:xfrm>
            <a:off x="10712400" y="774573"/>
            <a:ext cx="823913" cy="328613"/>
            <a:chOff x="9207511" y="2267609"/>
            <a:chExt cx="823913" cy="328613"/>
          </a:xfrm>
        </p:grpSpPr>
        <p:sp>
          <p:nvSpPr>
            <p:cNvPr id="65" name="Freeform 11">
              <a:extLst>
                <a:ext uri="{FF2B5EF4-FFF2-40B4-BE49-F238E27FC236}">
                  <a16:creationId xmlns:a16="http://schemas.microsoft.com/office/drawing/2014/main" id="{1657395F-2B4C-449E-9E80-E8353ABA9993}"/>
                </a:ext>
              </a:extLst>
            </p:cNvPr>
            <p:cNvSpPr>
              <a:spLocks noEditPoints="1"/>
            </p:cNvSpPr>
            <p:nvPr userDrawn="1"/>
          </p:nvSpPr>
          <p:spPr bwMode="gray">
            <a:xfrm>
              <a:off x="9576102" y="2267609"/>
              <a:ext cx="321615" cy="328613"/>
            </a:xfrm>
            <a:custGeom>
              <a:avLst/>
              <a:gdLst>
                <a:gd name="T0" fmla="*/ 0 w 101"/>
                <a:gd name="T1" fmla="*/ 103 h 103"/>
                <a:gd name="T2" fmla="*/ 38 w 101"/>
                <a:gd name="T3" fmla="*/ 103 h 103"/>
                <a:gd name="T4" fmla="*/ 101 w 101"/>
                <a:gd name="T5" fmla="*/ 51 h 103"/>
                <a:gd name="T6" fmla="*/ 101 w 101"/>
                <a:gd name="T7" fmla="*/ 51 h 103"/>
                <a:gd name="T8" fmla="*/ 39 w 101"/>
                <a:gd name="T9" fmla="*/ 0 h 103"/>
                <a:gd name="T10" fmla="*/ 0 w 101"/>
                <a:gd name="T11" fmla="*/ 0 h 103"/>
                <a:gd name="T12" fmla="*/ 0 w 101"/>
                <a:gd name="T13" fmla="*/ 103 h 103"/>
                <a:gd name="T14" fmla="*/ 35 w 101"/>
                <a:gd name="T15" fmla="*/ 75 h 103"/>
                <a:gd name="T16" fmla="*/ 35 w 101"/>
                <a:gd name="T17" fmla="*/ 29 h 103"/>
                <a:gd name="T18" fmla="*/ 40 w 101"/>
                <a:gd name="T19" fmla="*/ 29 h 103"/>
                <a:gd name="T20" fmla="*/ 66 w 101"/>
                <a:gd name="T21" fmla="*/ 52 h 103"/>
                <a:gd name="T22" fmla="*/ 66 w 101"/>
                <a:gd name="T23" fmla="*/ 52 h 103"/>
                <a:gd name="T24" fmla="*/ 40 w 101"/>
                <a:gd name="T25" fmla="*/ 75 h 103"/>
                <a:gd name="T26" fmla="*/ 35 w 101"/>
                <a:gd name="T27" fmla="*/ 7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 h="103">
                  <a:moveTo>
                    <a:pt x="0" y="103"/>
                  </a:moveTo>
                  <a:cubicBezTo>
                    <a:pt x="38" y="103"/>
                    <a:pt x="38" y="103"/>
                    <a:pt x="38" y="103"/>
                  </a:cubicBezTo>
                  <a:cubicBezTo>
                    <a:pt x="80" y="103"/>
                    <a:pt x="101" y="81"/>
                    <a:pt x="101" y="51"/>
                  </a:cubicBezTo>
                  <a:cubicBezTo>
                    <a:pt x="101" y="51"/>
                    <a:pt x="101" y="51"/>
                    <a:pt x="101" y="51"/>
                  </a:cubicBezTo>
                  <a:cubicBezTo>
                    <a:pt x="101" y="21"/>
                    <a:pt x="80" y="0"/>
                    <a:pt x="39" y="0"/>
                  </a:cubicBezTo>
                  <a:cubicBezTo>
                    <a:pt x="0" y="0"/>
                    <a:pt x="0" y="0"/>
                    <a:pt x="0" y="0"/>
                  </a:cubicBezTo>
                  <a:lnTo>
                    <a:pt x="0" y="103"/>
                  </a:lnTo>
                  <a:close/>
                  <a:moveTo>
                    <a:pt x="35" y="75"/>
                  </a:moveTo>
                  <a:cubicBezTo>
                    <a:pt x="35" y="29"/>
                    <a:pt x="35" y="29"/>
                    <a:pt x="35" y="29"/>
                  </a:cubicBezTo>
                  <a:cubicBezTo>
                    <a:pt x="40" y="29"/>
                    <a:pt x="40" y="29"/>
                    <a:pt x="40" y="29"/>
                  </a:cubicBezTo>
                  <a:cubicBezTo>
                    <a:pt x="56" y="29"/>
                    <a:pt x="66" y="36"/>
                    <a:pt x="66" y="52"/>
                  </a:cubicBezTo>
                  <a:cubicBezTo>
                    <a:pt x="66" y="52"/>
                    <a:pt x="66" y="52"/>
                    <a:pt x="66" y="52"/>
                  </a:cubicBezTo>
                  <a:cubicBezTo>
                    <a:pt x="66" y="68"/>
                    <a:pt x="56" y="75"/>
                    <a:pt x="40" y="75"/>
                  </a:cubicBezTo>
                  <a:lnTo>
                    <a:pt x="35" y="75"/>
                  </a:lnTo>
                  <a:close/>
                </a:path>
              </a:pathLst>
            </a:custGeom>
            <a:solidFill>
              <a:srgbClr val="0067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6" name="Rectangle 12">
              <a:extLst>
                <a:ext uri="{FF2B5EF4-FFF2-40B4-BE49-F238E27FC236}">
                  <a16:creationId xmlns:a16="http://schemas.microsoft.com/office/drawing/2014/main" id="{FBAB3F7A-5B22-48EB-8527-4152DC19D1B4}"/>
                </a:ext>
              </a:extLst>
            </p:cNvPr>
            <p:cNvSpPr>
              <a:spLocks noChangeArrowheads="1"/>
            </p:cNvSpPr>
            <p:nvPr userDrawn="1"/>
          </p:nvSpPr>
          <p:spPr bwMode="gray">
            <a:xfrm>
              <a:off x="9923014" y="2267609"/>
              <a:ext cx="108410" cy="328613"/>
            </a:xfrm>
            <a:prstGeom prst="rect">
              <a:avLst/>
            </a:prstGeom>
            <a:solidFill>
              <a:srgbClr val="0067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nvGrpSpPr>
            <p:cNvPr id="67" name="Group 14">
              <a:extLst>
                <a:ext uri="{FF2B5EF4-FFF2-40B4-BE49-F238E27FC236}">
                  <a16:creationId xmlns:a16="http://schemas.microsoft.com/office/drawing/2014/main" id="{1121EE1F-6E2F-4873-8664-F7AFEC4BE9F9}"/>
                </a:ext>
              </a:extLst>
            </p:cNvPr>
            <p:cNvGrpSpPr/>
            <p:nvPr/>
          </p:nvGrpSpPr>
          <p:grpSpPr bwMode="gray">
            <a:xfrm>
              <a:off x="9207511" y="2267609"/>
              <a:ext cx="328840" cy="328613"/>
              <a:chOff x="9207511" y="2267609"/>
              <a:chExt cx="328840" cy="328613"/>
            </a:xfrm>
          </p:grpSpPr>
          <p:sp>
            <p:nvSpPr>
              <p:cNvPr id="68" name="Rectangle 13">
                <a:extLst>
                  <a:ext uri="{FF2B5EF4-FFF2-40B4-BE49-F238E27FC236}">
                    <a16:creationId xmlns:a16="http://schemas.microsoft.com/office/drawing/2014/main" id="{35A4D0C1-35EF-4690-918D-3113430ADBCF}"/>
                  </a:ext>
                </a:extLst>
              </p:cNvPr>
              <p:cNvSpPr>
                <a:spLocks noChangeArrowheads="1"/>
              </p:cNvSpPr>
              <p:nvPr userDrawn="1"/>
            </p:nvSpPr>
            <p:spPr bwMode="gray">
              <a:xfrm>
                <a:off x="9207511" y="2267609"/>
                <a:ext cx="108410" cy="328613"/>
              </a:xfrm>
              <a:prstGeom prst="rect">
                <a:avLst/>
              </a:prstGeom>
              <a:solidFill>
                <a:srgbClr val="0067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9" name="Rectangle 14">
                <a:extLst>
                  <a:ext uri="{FF2B5EF4-FFF2-40B4-BE49-F238E27FC236}">
                    <a16:creationId xmlns:a16="http://schemas.microsoft.com/office/drawing/2014/main" id="{CF0044E3-0353-458B-8B35-FCD3275A832F}"/>
                  </a:ext>
                </a:extLst>
              </p:cNvPr>
              <p:cNvSpPr>
                <a:spLocks noChangeArrowheads="1"/>
              </p:cNvSpPr>
              <p:nvPr userDrawn="1"/>
            </p:nvSpPr>
            <p:spPr bwMode="gray">
              <a:xfrm>
                <a:off x="9424329" y="2267609"/>
                <a:ext cx="112022" cy="328613"/>
              </a:xfrm>
              <a:prstGeom prst="rect">
                <a:avLst/>
              </a:prstGeom>
              <a:solidFill>
                <a:srgbClr val="0067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70" name="Rectangle 15">
                <a:extLst>
                  <a:ext uri="{FF2B5EF4-FFF2-40B4-BE49-F238E27FC236}">
                    <a16:creationId xmlns:a16="http://schemas.microsoft.com/office/drawing/2014/main" id="{88C21470-E21F-4D43-9601-2AF7E8087F78}"/>
                  </a:ext>
                </a:extLst>
              </p:cNvPr>
              <p:cNvSpPr>
                <a:spLocks noChangeArrowheads="1"/>
              </p:cNvSpPr>
              <p:nvPr userDrawn="1"/>
            </p:nvSpPr>
            <p:spPr bwMode="gray">
              <a:xfrm>
                <a:off x="9315919" y="2379555"/>
                <a:ext cx="108410" cy="108334"/>
              </a:xfrm>
              <a:prstGeom prst="rect">
                <a:avLst/>
              </a:prstGeom>
              <a:solidFill>
                <a:srgbClr val="E600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grpSp>
    </p:spTree>
    <p:extLst>
      <p:ext uri="{BB962C8B-B14F-4D97-AF65-F5344CB8AC3E}">
        <p14:creationId xmlns:p14="http://schemas.microsoft.com/office/powerpoint/2010/main" val="1965049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folie Bild 02">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userDrawn="1">
            <p:custDataLst>
              <p:tags r:id="rId2"/>
            </p:custDataLst>
            <p:extLst>
              <p:ext uri="{D42A27DB-BD31-4B8C-83A1-F6EECF244321}">
                <p14:modId xmlns:p14="http://schemas.microsoft.com/office/powerpoint/2010/main" val="3937202884"/>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spid="_x0000_s4113" name="think-cell Folie" r:id="rId5" imgW="344" imgH="345" progId="TCLayout.ActiveDocument.1">
                  <p:embed/>
                </p:oleObj>
              </mc:Choice>
              <mc:Fallback>
                <p:oleObj name="think-cell Folie" r:id="rId5" imgW="344" imgH="345" progId="TCLayout.ActiveDocument.1">
                  <p:embed/>
                  <p:pic>
                    <p:nvPicPr>
                      <p:cNvPr id="8" name="Objekt 7" hidden="1"/>
                      <p:cNvPicPr/>
                      <p:nvPr/>
                    </p:nvPicPr>
                    <p:blipFill>
                      <a:blip r:embed="rId6"/>
                      <a:stretch>
                        <a:fillRect/>
                      </a:stretch>
                    </p:blipFill>
                    <p:spPr>
                      <a:xfrm>
                        <a:off x="2118" y="1588"/>
                        <a:ext cx="2117" cy="1588"/>
                      </a:xfrm>
                      <a:prstGeom prst="rect">
                        <a:avLst/>
                      </a:prstGeom>
                    </p:spPr>
                  </p:pic>
                </p:oleObj>
              </mc:Fallback>
            </mc:AlternateContent>
          </a:graphicData>
        </a:graphic>
      </p:graphicFrame>
      <p:sp>
        <p:nvSpPr>
          <p:cNvPr id="7" name="Rechteck 6" hidden="1"/>
          <p:cNvSpPr/>
          <p:nvPr userDrawn="1">
            <p:custDataLst>
              <p:tags r:id="rId3"/>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ts val="2700"/>
              </a:lnSpc>
              <a:spcBef>
                <a:spcPct val="0"/>
              </a:spcBef>
              <a:spcAft>
                <a:spcPct val="0"/>
              </a:spcAft>
            </a:pPr>
            <a:endParaRPr lang="de-DE" sz="2400" b="0" i="0" baseline="0">
              <a:latin typeface="Arial Narrow" panose="020B0606020202030204" pitchFamily="34" charset="0"/>
              <a:ea typeface="+mj-ea"/>
              <a:cs typeface="+mj-cs"/>
              <a:sym typeface="Arial Narrow" panose="020B0606020202030204" pitchFamily="34" charset="0"/>
            </a:endParaRPr>
          </a:p>
        </p:txBody>
      </p:sp>
      <p:sp>
        <p:nvSpPr>
          <p:cNvPr id="71" name="Bildplatzhalter 70">
            <a:extLst>
              <a:ext uri="{FF2B5EF4-FFF2-40B4-BE49-F238E27FC236}">
                <a16:creationId xmlns:a16="http://schemas.microsoft.com/office/drawing/2014/main" id="{C729B55F-86AA-4B6A-9C4D-1DFAFDFDDA83}"/>
              </a:ext>
            </a:extLst>
          </p:cNvPr>
          <p:cNvSpPr>
            <a:spLocks noGrp="1"/>
          </p:cNvSpPr>
          <p:nvPr>
            <p:ph type="pic" sz="quarter" idx="13"/>
          </p:nvPr>
        </p:nvSpPr>
        <p:spPr bwMode="gray">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447479 h 6858000"/>
              <a:gd name="connsiteX3" fmla="*/ 10384800 w 12192000"/>
              <a:gd name="connsiteY3" fmla="*/ 447479 h 6858000"/>
              <a:gd name="connsiteX4" fmla="*/ 10384800 w 12192000"/>
              <a:gd name="connsiteY4" fmla="*/ 1430279 h 6858000"/>
              <a:gd name="connsiteX5" fmla="*/ 12192000 w 12192000"/>
              <a:gd name="connsiteY5" fmla="*/ 1430279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447479"/>
                </a:lnTo>
                <a:lnTo>
                  <a:pt x="10384800" y="447479"/>
                </a:lnTo>
                <a:lnTo>
                  <a:pt x="10384800" y="1430279"/>
                </a:lnTo>
                <a:lnTo>
                  <a:pt x="12192000" y="1430279"/>
                </a:lnTo>
                <a:lnTo>
                  <a:pt x="12192000" y="6858000"/>
                </a:lnTo>
                <a:lnTo>
                  <a:pt x="0" y="6858000"/>
                </a:lnTo>
                <a:close/>
              </a:path>
            </a:pathLst>
          </a:custGeom>
          <a:solidFill>
            <a:srgbClr val="C6C7C8"/>
          </a:solidFill>
        </p:spPr>
        <p:txBody>
          <a:bodyPr wrap="square">
            <a:noAutofit/>
          </a:bodyPr>
          <a:lstStyle>
            <a:lvl1pPr>
              <a:defRPr b="0"/>
            </a:lvl1pPr>
          </a:lstStyle>
          <a:p>
            <a:r>
              <a:rPr lang="de-DE"/>
              <a:t>Bild durch Klicken auf Symbol hinzufügen</a:t>
            </a:r>
          </a:p>
        </p:txBody>
      </p:sp>
      <p:sp>
        <p:nvSpPr>
          <p:cNvPr id="56" name="Textplatzhalter 10"/>
          <p:cNvSpPr>
            <a:spLocks noGrp="1"/>
          </p:cNvSpPr>
          <p:nvPr>
            <p:ph type="body" sz="quarter" idx="12" hasCustomPrompt="1"/>
          </p:nvPr>
        </p:nvSpPr>
        <p:spPr bwMode="gray">
          <a:xfrm>
            <a:off x="335360" y="6512732"/>
            <a:ext cx="2880000" cy="119392"/>
          </a:xfrm>
        </p:spPr>
        <p:txBody>
          <a:bodyPr>
            <a:spAutoFit/>
          </a:bodyPr>
          <a:lstStyle>
            <a:lvl1pPr>
              <a:lnSpc>
                <a:spcPct val="104000"/>
              </a:lnSpc>
              <a:spcBef>
                <a:spcPts val="0"/>
              </a:spcBef>
              <a:defRPr sz="800" b="0">
                <a:solidFill>
                  <a:schemeClr val="bg1"/>
                </a:solidFill>
              </a:defRPr>
            </a:lvl1pPr>
            <a:lvl2pPr>
              <a:lnSpc>
                <a:spcPts val="1700"/>
              </a:lnSpc>
              <a:defRPr sz="1400" b="1"/>
            </a:lvl2pPr>
            <a:lvl3pPr>
              <a:lnSpc>
                <a:spcPts val="1700"/>
              </a:lnSpc>
              <a:defRPr sz="1400" b="1"/>
            </a:lvl3pPr>
            <a:lvl4pPr>
              <a:lnSpc>
                <a:spcPts val="1700"/>
              </a:lnSpc>
              <a:defRPr sz="1400" b="1"/>
            </a:lvl4pPr>
            <a:lvl5pPr>
              <a:lnSpc>
                <a:spcPts val="1700"/>
              </a:lnSpc>
              <a:defRPr sz="1400" b="1"/>
            </a:lvl5pPr>
          </a:lstStyle>
          <a:p>
            <a:pPr lvl="0"/>
            <a:r>
              <a:rPr lang="de-DE"/>
              <a:t>Marketing-Unterlage</a:t>
            </a:r>
          </a:p>
        </p:txBody>
      </p:sp>
      <p:sp>
        <p:nvSpPr>
          <p:cNvPr id="11" name="Textplatzhalter 10"/>
          <p:cNvSpPr>
            <a:spLocks noGrp="1"/>
          </p:cNvSpPr>
          <p:nvPr>
            <p:ph type="body" sz="quarter" idx="10" hasCustomPrompt="1"/>
          </p:nvPr>
        </p:nvSpPr>
        <p:spPr bwMode="gray">
          <a:xfrm>
            <a:off x="3756346" y="4653308"/>
            <a:ext cx="3672000" cy="1548000"/>
          </a:xfrm>
          <a:solidFill>
            <a:schemeClr val="bg1"/>
          </a:solidFill>
        </p:spPr>
        <p:txBody>
          <a:bodyPr wrap="square" lIns="324000" tIns="324000" rIns="324000" bIns="324000">
            <a:noAutofit/>
          </a:bodyPr>
          <a:lstStyle>
            <a:lvl1pPr>
              <a:lnSpc>
                <a:spcPct val="104000"/>
              </a:lnSpc>
              <a:spcBef>
                <a:spcPts val="0"/>
              </a:spcBef>
              <a:defRPr sz="1600" b="0">
                <a:solidFill>
                  <a:schemeClr val="accent1"/>
                </a:solidFill>
                <a:latin typeface="+mj-lt"/>
              </a:defRPr>
            </a:lvl1pPr>
            <a:lvl2pPr>
              <a:lnSpc>
                <a:spcPts val="1700"/>
              </a:lnSpc>
              <a:defRPr sz="1400" b="1"/>
            </a:lvl2pPr>
            <a:lvl3pPr>
              <a:lnSpc>
                <a:spcPts val="1700"/>
              </a:lnSpc>
              <a:defRPr sz="1400" b="1"/>
            </a:lvl3pPr>
            <a:lvl4pPr>
              <a:lnSpc>
                <a:spcPts val="1700"/>
              </a:lnSpc>
              <a:defRPr sz="1400" b="1"/>
            </a:lvl4pPr>
            <a:lvl5pPr>
              <a:lnSpc>
                <a:spcPts val="1700"/>
              </a:lnSpc>
              <a:defRPr sz="1400" b="1"/>
            </a:lvl5pPr>
          </a:lstStyle>
          <a:p>
            <a:pPr lvl="0"/>
            <a:r>
              <a:rPr lang="de-DE"/>
              <a:t>Subheadline maximal zweizeilig</a:t>
            </a:r>
          </a:p>
        </p:txBody>
      </p:sp>
      <p:sp>
        <p:nvSpPr>
          <p:cNvPr id="12" name="Textplatzhalter 10"/>
          <p:cNvSpPr>
            <a:spLocks noGrp="1"/>
          </p:cNvSpPr>
          <p:nvPr>
            <p:ph type="body" sz="quarter" idx="11" hasCustomPrompt="1"/>
          </p:nvPr>
        </p:nvSpPr>
        <p:spPr bwMode="gray">
          <a:xfrm>
            <a:off x="4080346" y="5745276"/>
            <a:ext cx="3024000" cy="179152"/>
          </a:xfrm>
        </p:spPr>
        <p:txBody>
          <a:bodyPr wrap="square" anchor="b">
            <a:spAutoFit/>
          </a:bodyPr>
          <a:lstStyle>
            <a:lvl1pPr>
              <a:lnSpc>
                <a:spcPct val="104000"/>
              </a:lnSpc>
              <a:spcBef>
                <a:spcPts val="0"/>
              </a:spcBef>
              <a:defRPr sz="1200" b="0">
                <a:solidFill>
                  <a:schemeClr val="accent1"/>
                </a:solidFill>
                <a:latin typeface="+mj-lt"/>
              </a:defRPr>
            </a:lvl1pPr>
            <a:lvl2pPr>
              <a:lnSpc>
                <a:spcPts val="1700"/>
              </a:lnSpc>
              <a:defRPr sz="1400" b="1"/>
            </a:lvl2pPr>
            <a:lvl3pPr>
              <a:lnSpc>
                <a:spcPts val="1700"/>
              </a:lnSpc>
              <a:defRPr sz="1400" b="1"/>
            </a:lvl3pPr>
            <a:lvl4pPr>
              <a:lnSpc>
                <a:spcPts val="1700"/>
              </a:lnSpc>
              <a:defRPr sz="1400" b="1"/>
            </a:lvl4pPr>
            <a:lvl5pPr>
              <a:lnSpc>
                <a:spcPts val="1700"/>
              </a:lnSpc>
              <a:defRPr sz="1400" b="1"/>
            </a:lvl5pPr>
          </a:lstStyle>
          <a:p>
            <a:pPr lvl="0"/>
            <a:r>
              <a:rPr lang="de-DE"/>
              <a:t>Name Referent | Ort | TT.MM.JJJJ</a:t>
            </a:r>
          </a:p>
        </p:txBody>
      </p:sp>
      <p:sp>
        <p:nvSpPr>
          <p:cNvPr id="9" name="Titel 8"/>
          <p:cNvSpPr>
            <a:spLocks noGrp="1"/>
          </p:cNvSpPr>
          <p:nvPr>
            <p:ph type="title" hasCustomPrompt="1"/>
          </p:nvPr>
        </p:nvSpPr>
        <p:spPr bwMode="gray">
          <a:xfrm>
            <a:off x="1451484" y="3356992"/>
            <a:ext cx="4572000" cy="1457455"/>
          </a:xfrm>
          <a:solidFill>
            <a:schemeClr val="accent2"/>
          </a:solidFill>
        </p:spPr>
        <p:txBody>
          <a:bodyPr vert="horz" wrap="square" lIns="324000" tIns="234000" rIns="324000" bIns="234000" anchor="b" anchorCtr="0">
            <a:spAutoFit/>
          </a:bodyPr>
          <a:lstStyle>
            <a:lvl1pPr>
              <a:lnSpc>
                <a:spcPct val="100000"/>
              </a:lnSpc>
              <a:defRPr sz="3200" baseline="0">
                <a:solidFill>
                  <a:schemeClr val="bg1"/>
                </a:solidFill>
                <a:latin typeface="+mj-lt"/>
              </a:defRPr>
            </a:lvl1pPr>
          </a:lstStyle>
          <a:p>
            <a:r>
              <a:rPr lang="de-DE"/>
              <a:t>Präsentationstitel maximal vierzeilig</a:t>
            </a:r>
          </a:p>
        </p:txBody>
      </p:sp>
      <p:grpSp>
        <p:nvGrpSpPr>
          <p:cNvPr id="64" name="Group 15">
            <a:extLst>
              <a:ext uri="{FF2B5EF4-FFF2-40B4-BE49-F238E27FC236}">
                <a16:creationId xmlns:a16="http://schemas.microsoft.com/office/drawing/2014/main" id="{71EC4DA7-0698-4882-9C3A-D101005987F6}"/>
              </a:ext>
            </a:extLst>
          </p:cNvPr>
          <p:cNvGrpSpPr/>
          <p:nvPr/>
        </p:nvGrpSpPr>
        <p:grpSpPr bwMode="gray">
          <a:xfrm>
            <a:off x="10712400" y="774573"/>
            <a:ext cx="823913" cy="328613"/>
            <a:chOff x="9207511" y="2267609"/>
            <a:chExt cx="823913" cy="328613"/>
          </a:xfrm>
        </p:grpSpPr>
        <p:sp>
          <p:nvSpPr>
            <p:cNvPr id="65" name="Freeform 11">
              <a:extLst>
                <a:ext uri="{FF2B5EF4-FFF2-40B4-BE49-F238E27FC236}">
                  <a16:creationId xmlns:a16="http://schemas.microsoft.com/office/drawing/2014/main" id="{1657395F-2B4C-449E-9E80-E8353ABA9993}"/>
                </a:ext>
              </a:extLst>
            </p:cNvPr>
            <p:cNvSpPr>
              <a:spLocks noEditPoints="1"/>
            </p:cNvSpPr>
            <p:nvPr userDrawn="1"/>
          </p:nvSpPr>
          <p:spPr bwMode="gray">
            <a:xfrm>
              <a:off x="9576102" y="2267609"/>
              <a:ext cx="321615" cy="328613"/>
            </a:xfrm>
            <a:custGeom>
              <a:avLst/>
              <a:gdLst>
                <a:gd name="T0" fmla="*/ 0 w 101"/>
                <a:gd name="T1" fmla="*/ 103 h 103"/>
                <a:gd name="T2" fmla="*/ 38 w 101"/>
                <a:gd name="T3" fmla="*/ 103 h 103"/>
                <a:gd name="T4" fmla="*/ 101 w 101"/>
                <a:gd name="T5" fmla="*/ 51 h 103"/>
                <a:gd name="T6" fmla="*/ 101 w 101"/>
                <a:gd name="T7" fmla="*/ 51 h 103"/>
                <a:gd name="T8" fmla="*/ 39 w 101"/>
                <a:gd name="T9" fmla="*/ 0 h 103"/>
                <a:gd name="T10" fmla="*/ 0 w 101"/>
                <a:gd name="T11" fmla="*/ 0 h 103"/>
                <a:gd name="T12" fmla="*/ 0 w 101"/>
                <a:gd name="T13" fmla="*/ 103 h 103"/>
                <a:gd name="T14" fmla="*/ 35 w 101"/>
                <a:gd name="T15" fmla="*/ 75 h 103"/>
                <a:gd name="T16" fmla="*/ 35 w 101"/>
                <a:gd name="T17" fmla="*/ 29 h 103"/>
                <a:gd name="T18" fmla="*/ 40 w 101"/>
                <a:gd name="T19" fmla="*/ 29 h 103"/>
                <a:gd name="T20" fmla="*/ 66 w 101"/>
                <a:gd name="T21" fmla="*/ 52 h 103"/>
                <a:gd name="T22" fmla="*/ 66 w 101"/>
                <a:gd name="T23" fmla="*/ 52 h 103"/>
                <a:gd name="T24" fmla="*/ 40 w 101"/>
                <a:gd name="T25" fmla="*/ 75 h 103"/>
                <a:gd name="T26" fmla="*/ 35 w 101"/>
                <a:gd name="T27" fmla="*/ 7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 h="103">
                  <a:moveTo>
                    <a:pt x="0" y="103"/>
                  </a:moveTo>
                  <a:cubicBezTo>
                    <a:pt x="38" y="103"/>
                    <a:pt x="38" y="103"/>
                    <a:pt x="38" y="103"/>
                  </a:cubicBezTo>
                  <a:cubicBezTo>
                    <a:pt x="80" y="103"/>
                    <a:pt x="101" y="81"/>
                    <a:pt x="101" y="51"/>
                  </a:cubicBezTo>
                  <a:cubicBezTo>
                    <a:pt x="101" y="51"/>
                    <a:pt x="101" y="51"/>
                    <a:pt x="101" y="51"/>
                  </a:cubicBezTo>
                  <a:cubicBezTo>
                    <a:pt x="101" y="21"/>
                    <a:pt x="80" y="0"/>
                    <a:pt x="39" y="0"/>
                  </a:cubicBezTo>
                  <a:cubicBezTo>
                    <a:pt x="0" y="0"/>
                    <a:pt x="0" y="0"/>
                    <a:pt x="0" y="0"/>
                  </a:cubicBezTo>
                  <a:lnTo>
                    <a:pt x="0" y="103"/>
                  </a:lnTo>
                  <a:close/>
                  <a:moveTo>
                    <a:pt x="35" y="75"/>
                  </a:moveTo>
                  <a:cubicBezTo>
                    <a:pt x="35" y="29"/>
                    <a:pt x="35" y="29"/>
                    <a:pt x="35" y="29"/>
                  </a:cubicBezTo>
                  <a:cubicBezTo>
                    <a:pt x="40" y="29"/>
                    <a:pt x="40" y="29"/>
                    <a:pt x="40" y="29"/>
                  </a:cubicBezTo>
                  <a:cubicBezTo>
                    <a:pt x="56" y="29"/>
                    <a:pt x="66" y="36"/>
                    <a:pt x="66" y="52"/>
                  </a:cubicBezTo>
                  <a:cubicBezTo>
                    <a:pt x="66" y="52"/>
                    <a:pt x="66" y="52"/>
                    <a:pt x="66" y="52"/>
                  </a:cubicBezTo>
                  <a:cubicBezTo>
                    <a:pt x="66" y="68"/>
                    <a:pt x="56" y="75"/>
                    <a:pt x="40" y="75"/>
                  </a:cubicBezTo>
                  <a:lnTo>
                    <a:pt x="35" y="75"/>
                  </a:lnTo>
                  <a:close/>
                </a:path>
              </a:pathLst>
            </a:custGeom>
            <a:solidFill>
              <a:srgbClr val="0067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6" name="Rectangle 12">
              <a:extLst>
                <a:ext uri="{FF2B5EF4-FFF2-40B4-BE49-F238E27FC236}">
                  <a16:creationId xmlns:a16="http://schemas.microsoft.com/office/drawing/2014/main" id="{FBAB3F7A-5B22-48EB-8527-4152DC19D1B4}"/>
                </a:ext>
              </a:extLst>
            </p:cNvPr>
            <p:cNvSpPr>
              <a:spLocks noChangeArrowheads="1"/>
            </p:cNvSpPr>
            <p:nvPr userDrawn="1"/>
          </p:nvSpPr>
          <p:spPr bwMode="gray">
            <a:xfrm>
              <a:off x="9923014" y="2267609"/>
              <a:ext cx="108410" cy="328613"/>
            </a:xfrm>
            <a:prstGeom prst="rect">
              <a:avLst/>
            </a:prstGeom>
            <a:solidFill>
              <a:srgbClr val="0067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nvGrpSpPr>
            <p:cNvPr id="67" name="Group 14">
              <a:extLst>
                <a:ext uri="{FF2B5EF4-FFF2-40B4-BE49-F238E27FC236}">
                  <a16:creationId xmlns:a16="http://schemas.microsoft.com/office/drawing/2014/main" id="{1121EE1F-6E2F-4873-8664-F7AFEC4BE9F9}"/>
                </a:ext>
              </a:extLst>
            </p:cNvPr>
            <p:cNvGrpSpPr/>
            <p:nvPr/>
          </p:nvGrpSpPr>
          <p:grpSpPr bwMode="gray">
            <a:xfrm>
              <a:off x="9207511" y="2267609"/>
              <a:ext cx="328840" cy="328613"/>
              <a:chOff x="9207511" y="2267609"/>
              <a:chExt cx="328840" cy="328613"/>
            </a:xfrm>
          </p:grpSpPr>
          <p:sp>
            <p:nvSpPr>
              <p:cNvPr id="68" name="Rectangle 13">
                <a:extLst>
                  <a:ext uri="{FF2B5EF4-FFF2-40B4-BE49-F238E27FC236}">
                    <a16:creationId xmlns:a16="http://schemas.microsoft.com/office/drawing/2014/main" id="{35A4D0C1-35EF-4690-918D-3113430ADBCF}"/>
                  </a:ext>
                </a:extLst>
              </p:cNvPr>
              <p:cNvSpPr>
                <a:spLocks noChangeArrowheads="1"/>
              </p:cNvSpPr>
              <p:nvPr userDrawn="1"/>
            </p:nvSpPr>
            <p:spPr bwMode="gray">
              <a:xfrm>
                <a:off x="9207511" y="2267609"/>
                <a:ext cx="108410" cy="328613"/>
              </a:xfrm>
              <a:prstGeom prst="rect">
                <a:avLst/>
              </a:prstGeom>
              <a:solidFill>
                <a:srgbClr val="0067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9" name="Rectangle 14">
                <a:extLst>
                  <a:ext uri="{FF2B5EF4-FFF2-40B4-BE49-F238E27FC236}">
                    <a16:creationId xmlns:a16="http://schemas.microsoft.com/office/drawing/2014/main" id="{CF0044E3-0353-458B-8B35-FCD3275A832F}"/>
                  </a:ext>
                </a:extLst>
              </p:cNvPr>
              <p:cNvSpPr>
                <a:spLocks noChangeArrowheads="1"/>
              </p:cNvSpPr>
              <p:nvPr userDrawn="1"/>
            </p:nvSpPr>
            <p:spPr bwMode="gray">
              <a:xfrm>
                <a:off x="9424329" y="2267609"/>
                <a:ext cx="112022" cy="328613"/>
              </a:xfrm>
              <a:prstGeom prst="rect">
                <a:avLst/>
              </a:prstGeom>
              <a:solidFill>
                <a:srgbClr val="0067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70" name="Rectangle 15">
                <a:extLst>
                  <a:ext uri="{FF2B5EF4-FFF2-40B4-BE49-F238E27FC236}">
                    <a16:creationId xmlns:a16="http://schemas.microsoft.com/office/drawing/2014/main" id="{88C21470-E21F-4D43-9601-2AF7E8087F78}"/>
                  </a:ext>
                </a:extLst>
              </p:cNvPr>
              <p:cNvSpPr>
                <a:spLocks noChangeArrowheads="1"/>
              </p:cNvSpPr>
              <p:nvPr userDrawn="1"/>
            </p:nvSpPr>
            <p:spPr bwMode="gray">
              <a:xfrm>
                <a:off x="9315919" y="2379555"/>
                <a:ext cx="108410" cy="108334"/>
              </a:xfrm>
              <a:prstGeom prst="rect">
                <a:avLst/>
              </a:prstGeom>
              <a:solidFill>
                <a:srgbClr val="E600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grpSp>
    </p:spTree>
    <p:extLst>
      <p:ext uri="{BB962C8B-B14F-4D97-AF65-F5344CB8AC3E}">
        <p14:creationId xmlns:p14="http://schemas.microsoft.com/office/powerpoint/2010/main" val="1105060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elfolie Bild 03">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userDrawn="1">
            <p:custDataLst>
              <p:tags r:id="rId2"/>
            </p:custDataLst>
            <p:extLst>
              <p:ext uri="{D42A27DB-BD31-4B8C-83A1-F6EECF244321}">
                <p14:modId xmlns:p14="http://schemas.microsoft.com/office/powerpoint/2010/main" val="3914916245"/>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spid="_x0000_s5137" name="think-cell Folie" r:id="rId5" imgW="344" imgH="345" progId="TCLayout.ActiveDocument.1">
                  <p:embed/>
                </p:oleObj>
              </mc:Choice>
              <mc:Fallback>
                <p:oleObj name="think-cell Folie" r:id="rId5" imgW="344" imgH="345" progId="TCLayout.ActiveDocument.1">
                  <p:embed/>
                  <p:pic>
                    <p:nvPicPr>
                      <p:cNvPr id="8" name="Objekt 7" hidden="1"/>
                      <p:cNvPicPr/>
                      <p:nvPr/>
                    </p:nvPicPr>
                    <p:blipFill>
                      <a:blip r:embed="rId6"/>
                      <a:stretch>
                        <a:fillRect/>
                      </a:stretch>
                    </p:blipFill>
                    <p:spPr>
                      <a:xfrm>
                        <a:off x="2118" y="1588"/>
                        <a:ext cx="2117" cy="1588"/>
                      </a:xfrm>
                      <a:prstGeom prst="rect">
                        <a:avLst/>
                      </a:prstGeom>
                    </p:spPr>
                  </p:pic>
                </p:oleObj>
              </mc:Fallback>
            </mc:AlternateContent>
          </a:graphicData>
        </a:graphic>
      </p:graphicFrame>
      <p:sp>
        <p:nvSpPr>
          <p:cNvPr id="7" name="Rechteck 6" hidden="1"/>
          <p:cNvSpPr/>
          <p:nvPr userDrawn="1">
            <p:custDataLst>
              <p:tags r:id="rId3"/>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ts val="2700"/>
              </a:lnSpc>
              <a:spcBef>
                <a:spcPct val="0"/>
              </a:spcBef>
              <a:spcAft>
                <a:spcPct val="0"/>
              </a:spcAft>
            </a:pPr>
            <a:endParaRPr lang="de-DE" sz="2400" b="0" i="0" baseline="0">
              <a:latin typeface="Arial Narrow" panose="020B0606020202030204" pitchFamily="34" charset="0"/>
              <a:ea typeface="+mj-ea"/>
              <a:cs typeface="+mj-cs"/>
              <a:sym typeface="Arial Narrow" panose="020B0606020202030204" pitchFamily="34" charset="0"/>
            </a:endParaRPr>
          </a:p>
        </p:txBody>
      </p:sp>
      <p:sp>
        <p:nvSpPr>
          <p:cNvPr id="71" name="Bildplatzhalter 70">
            <a:extLst>
              <a:ext uri="{FF2B5EF4-FFF2-40B4-BE49-F238E27FC236}">
                <a16:creationId xmlns:a16="http://schemas.microsoft.com/office/drawing/2014/main" id="{C729B55F-86AA-4B6A-9C4D-1DFAFDFDDA83}"/>
              </a:ext>
            </a:extLst>
          </p:cNvPr>
          <p:cNvSpPr>
            <a:spLocks noGrp="1"/>
          </p:cNvSpPr>
          <p:nvPr>
            <p:ph type="pic" sz="quarter" idx="13"/>
          </p:nvPr>
        </p:nvSpPr>
        <p:spPr bwMode="gray">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447479 h 6858000"/>
              <a:gd name="connsiteX3" fmla="*/ 10384800 w 12192000"/>
              <a:gd name="connsiteY3" fmla="*/ 447479 h 6858000"/>
              <a:gd name="connsiteX4" fmla="*/ 10384800 w 12192000"/>
              <a:gd name="connsiteY4" fmla="*/ 1430279 h 6858000"/>
              <a:gd name="connsiteX5" fmla="*/ 12192000 w 12192000"/>
              <a:gd name="connsiteY5" fmla="*/ 1430279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447479"/>
                </a:lnTo>
                <a:lnTo>
                  <a:pt x="10384800" y="447479"/>
                </a:lnTo>
                <a:lnTo>
                  <a:pt x="10384800" y="1430279"/>
                </a:lnTo>
                <a:lnTo>
                  <a:pt x="12192000" y="1430279"/>
                </a:lnTo>
                <a:lnTo>
                  <a:pt x="12192000" y="6858000"/>
                </a:lnTo>
                <a:lnTo>
                  <a:pt x="0" y="6858000"/>
                </a:lnTo>
                <a:close/>
              </a:path>
            </a:pathLst>
          </a:custGeom>
          <a:solidFill>
            <a:srgbClr val="C6C7C8"/>
          </a:solidFill>
        </p:spPr>
        <p:txBody>
          <a:bodyPr wrap="square">
            <a:noAutofit/>
          </a:bodyPr>
          <a:lstStyle>
            <a:lvl1pPr>
              <a:defRPr b="0"/>
            </a:lvl1pPr>
          </a:lstStyle>
          <a:p>
            <a:r>
              <a:rPr lang="de-DE"/>
              <a:t>Bild durch Klicken auf Symbol hinzufügen</a:t>
            </a:r>
          </a:p>
        </p:txBody>
      </p:sp>
      <p:sp>
        <p:nvSpPr>
          <p:cNvPr id="56" name="Textplatzhalter 10"/>
          <p:cNvSpPr>
            <a:spLocks noGrp="1"/>
          </p:cNvSpPr>
          <p:nvPr>
            <p:ph type="body" sz="quarter" idx="12" hasCustomPrompt="1"/>
          </p:nvPr>
        </p:nvSpPr>
        <p:spPr bwMode="gray">
          <a:xfrm>
            <a:off x="335360" y="6512732"/>
            <a:ext cx="2880000" cy="119392"/>
          </a:xfrm>
        </p:spPr>
        <p:txBody>
          <a:bodyPr>
            <a:spAutoFit/>
          </a:bodyPr>
          <a:lstStyle>
            <a:lvl1pPr>
              <a:lnSpc>
                <a:spcPct val="104000"/>
              </a:lnSpc>
              <a:spcBef>
                <a:spcPts val="0"/>
              </a:spcBef>
              <a:defRPr sz="800" b="0">
                <a:solidFill>
                  <a:schemeClr val="bg1"/>
                </a:solidFill>
              </a:defRPr>
            </a:lvl1pPr>
            <a:lvl2pPr>
              <a:lnSpc>
                <a:spcPts val="1700"/>
              </a:lnSpc>
              <a:defRPr sz="1400" b="1"/>
            </a:lvl2pPr>
            <a:lvl3pPr>
              <a:lnSpc>
                <a:spcPts val="1700"/>
              </a:lnSpc>
              <a:defRPr sz="1400" b="1"/>
            </a:lvl3pPr>
            <a:lvl4pPr>
              <a:lnSpc>
                <a:spcPts val="1700"/>
              </a:lnSpc>
              <a:defRPr sz="1400" b="1"/>
            </a:lvl4pPr>
            <a:lvl5pPr>
              <a:lnSpc>
                <a:spcPts val="1700"/>
              </a:lnSpc>
              <a:defRPr sz="1400" b="1"/>
            </a:lvl5pPr>
          </a:lstStyle>
          <a:p>
            <a:pPr lvl="0"/>
            <a:r>
              <a:rPr lang="de-DE"/>
              <a:t>Marketing-Unterlage</a:t>
            </a:r>
          </a:p>
        </p:txBody>
      </p:sp>
      <p:sp>
        <p:nvSpPr>
          <p:cNvPr id="11" name="Textplatzhalter 10"/>
          <p:cNvSpPr>
            <a:spLocks noGrp="1"/>
          </p:cNvSpPr>
          <p:nvPr>
            <p:ph type="body" sz="quarter" idx="10" hasCustomPrompt="1"/>
          </p:nvPr>
        </p:nvSpPr>
        <p:spPr bwMode="gray">
          <a:xfrm>
            <a:off x="7824600" y="4761320"/>
            <a:ext cx="3672000" cy="1548000"/>
          </a:xfrm>
          <a:solidFill>
            <a:schemeClr val="bg1"/>
          </a:solidFill>
        </p:spPr>
        <p:txBody>
          <a:bodyPr wrap="square" lIns="324000" tIns="324000" rIns="324000" bIns="324000">
            <a:noAutofit/>
          </a:bodyPr>
          <a:lstStyle>
            <a:lvl1pPr>
              <a:lnSpc>
                <a:spcPct val="104000"/>
              </a:lnSpc>
              <a:spcBef>
                <a:spcPts val="0"/>
              </a:spcBef>
              <a:defRPr sz="1600" b="0">
                <a:solidFill>
                  <a:schemeClr val="accent1"/>
                </a:solidFill>
                <a:latin typeface="+mj-lt"/>
              </a:defRPr>
            </a:lvl1pPr>
            <a:lvl2pPr>
              <a:lnSpc>
                <a:spcPts val="1700"/>
              </a:lnSpc>
              <a:defRPr sz="1400" b="1"/>
            </a:lvl2pPr>
            <a:lvl3pPr>
              <a:lnSpc>
                <a:spcPts val="1700"/>
              </a:lnSpc>
              <a:defRPr sz="1400" b="1"/>
            </a:lvl3pPr>
            <a:lvl4pPr>
              <a:lnSpc>
                <a:spcPts val="1700"/>
              </a:lnSpc>
              <a:defRPr sz="1400" b="1"/>
            </a:lvl4pPr>
            <a:lvl5pPr>
              <a:lnSpc>
                <a:spcPts val="1700"/>
              </a:lnSpc>
              <a:defRPr sz="1400" b="1"/>
            </a:lvl5pPr>
          </a:lstStyle>
          <a:p>
            <a:pPr lvl="0"/>
            <a:r>
              <a:rPr lang="de-DE"/>
              <a:t>Subheadline maximal zweizeilig</a:t>
            </a:r>
          </a:p>
        </p:txBody>
      </p:sp>
      <p:sp>
        <p:nvSpPr>
          <p:cNvPr id="12" name="Textplatzhalter 10"/>
          <p:cNvSpPr>
            <a:spLocks noGrp="1"/>
          </p:cNvSpPr>
          <p:nvPr>
            <p:ph type="body" sz="quarter" idx="11" hasCustomPrompt="1"/>
          </p:nvPr>
        </p:nvSpPr>
        <p:spPr bwMode="gray">
          <a:xfrm>
            <a:off x="8148600" y="5853096"/>
            <a:ext cx="3024000" cy="179344"/>
          </a:xfrm>
        </p:spPr>
        <p:txBody>
          <a:bodyPr wrap="square" anchor="b">
            <a:spAutoFit/>
          </a:bodyPr>
          <a:lstStyle>
            <a:lvl1pPr>
              <a:lnSpc>
                <a:spcPct val="104000"/>
              </a:lnSpc>
              <a:spcBef>
                <a:spcPts val="0"/>
              </a:spcBef>
              <a:defRPr sz="1200" b="0">
                <a:solidFill>
                  <a:schemeClr val="accent1"/>
                </a:solidFill>
                <a:latin typeface="+mj-lt"/>
              </a:defRPr>
            </a:lvl1pPr>
            <a:lvl2pPr>
              <a:lnSpc>
                <a:spcPts val="1700"/>
              </a:lnSpc>
              <a:defRPr sz="1400" b="1"/>
            </a:lvl2pPr>
            <a:lvl3pPr>
              <a:lnSpc>
                <a:spcPts val="1700"/>
              </a:lnSpc>
              <a:defRPr sz="1400" b="1"/>
            </a:lvl3pPr>
            <a:lvl4pPr>
              <a:lnSpc>
                <a:spcPts val="1700"/>
              </a:lnSpc>
              <a:defRPr sz="1400" b="1"/>
            </a:lvl4pPr>
            <a:lvl5pPr>
              <a:lnSpc>
                <a:spcPts val="1700"/>
              </a:lnSpc>
              <a:defRPr sz="1400" b="1"/>
            </a:lvl5pPr>
          </a:lstStyle>
          <a:p>
            <a:pPr lvl="0"/>
            <a:r>
              <a:rPr lang="de-DE"/>
              <a:t>Name Referent | Ort | TT.MM.JJJJ</a:t>
            </a:r>
          </a:p>
        </p:txBody>
      </p:sp>
      <p:sp>
        <p:nvSpPr>
          <p:cNvPr id="9" name="Titel 8"/>
          <p:cNvSpPr>
            <a:spLocks noGrp="1"/>
          </p:cNvSpPr>
          <p:nvPr>
            <p:ph type="title" hasCustomPrompt="1"/>
          </p:nvPr>
        </p:nvSpPr>
        <p:spPr bwMode="gray">
          <a:xfrm>
            <a:off x="2819636" y="3957446"/>
            <a:ext cx="8100000" cy="965013"/>
          </a:xfrm>
          <a:solidFill>
            <a:schemeClr val="accent2"/>
          </a:solidFill>
        </p:spPr>
        <p:txBody>
          <a:bodyPr vert="horz" wrap="square" lIns="324000" tIns="234000" rIns="324000" bIns="234000" anchor="b" anchorCtr="0">
            <a:spAutoFit/>
          </a:bodyPr>
          <a:lstStyle>
            <a:lvl1pPr>
              <a:lnSpc>
                <a:spcPct val="100000"/>
              </a:lnSpc>
              <a:defRPr sz="3200" baseline="0">
                <a:solidFill>
                  <a:schemeClr val="bg1"/>
                </a:solidFill>
                <a:latin typeface="+mj-lt"/>
              </a:defRPr>
            </a:lvl1pPr>
          </a:lstStyle>
          <a:p>
            <a:r>
              <a:rPr lang="de-DE"/>
              <a:t>Präsentationstitel maximal zweizeilig</a:t>
            </a:r>
          </a:p>
        </p:txBody>
      </p:sp>
      <p:grpSp>
        <p:nvGrpSpPr>
          <p:cNvPr id="64" name="Group 15">
            <a:extLst>
              <a:ext uri="{FF2B5EF4-FFF2-40B4-BE49-F238E27FC236}">
                <a16:creationId xmlns:a16="http://schemas.microsoft.com/office/drawing/2014/main" id="{71EC4DA7-0698-4882-9C3A-D101005987F6}"/>
              </a:ext>
            </a:extLst>
          </p:cNvPr>
          <p:cNvGrpSpPr/>
          <p:nvPr/>
        </p:nvGrpSpPr>
        <p:grpSpPr bwMode="gray">
          <a:xfrm>
            <a:off x="10712400" y="774573"/>
            <a:ext cx="823913" cy="328613"/>
            <a:chOff x="9207511" y="2267609"/>
            <a:chExt cx="823913" cy="328613"/>
          </a:xfrm>
        </p:grpSpPr>
        <p:sp>
          <p:nvSpPr>
            <p:cNvPr id="65" name="Freeform 11">
              <a:extLst>
                <a:ext uri="{FF2B5EF4-FFF2-40B4-BE49-F238E27FC236}">
                  <a16:creationId xmlns:a16="http://schemas.microsoft.com/office/drawing/2014/main" id="{1657395F-2B4C-449E-9E80-E8353ABA9993}"/>
                </a:ext>
              </a:extLst>
            </p:cNvPr>
            <p:cNvSpPr>
              <a:spLocks noEditPoints="1"/>
            </p:cNvSpPr>
            <p:nvPr userDrawn="1"/>
          </p:nvSpPr>
          <p:spPr bwMode="gray">
            <a:xfrm>
              <a:off x="9576102" y="2267609"/>
              <a:ext cx="321615" cy="328613"/>
            </a:xfrm>
            <a:custGeom>
              <a:avLst/>
              <a:gdLst>
                <a:gd name="T0" fmla="*/ 0 w 101"/>
                <a:gd name="T1" fmla="*/ 103 h 103"/>
                <a:gd name="T2" fmla="*/ 38 w 101"/>
                <a:gd name="T3" fmla="*/ 103 h 103"/>
                <a:gd name="T4" fmla="*/ 101 w 101"/>
                <a:gd name="T5" fmla="*/ 51 h 103"/>
                <a:gd name="T6" fmla="*/ 101 w 101"/>
                <a:gd name="T7" fmla="*/ 51 h 103"/>
                <a:gd name="T8" fmla="*/ 39 w 101"/>
                <a:gd name="T9" fmla="*/ 0 h 103"/>
                <a:gd name="T10" fmla="*/ 0 w 101"/>
                <a:gd name="T11" fmla="*/ 0 h 103"/>
                <a:gd name="T12" fmla="*/ 0 w 101"/>
                <a:gd name="T13" fmla="*/ 103 h 103"/>
                <a:gd name="T14" fmla="*/ 35 w 101"/>
                <a:gd name="T15" fmla="*/ 75 h 103"/>
                <a:gd name="T16" fmla="*/ 35 w 101"/>
                <a:gd name="T17" fmla="*/ 29 h 103"/>
                <a:gd name="T18" fmla="*/ 40 w 101"/>
                <a:gd name="T19" fmla="*/ 29 h 103"/>
                <a:gd name="T20" fmla="*/ 66 w 101"/>
                <a:gd name="T21" fmla="*/ 52 h 103"/>
                <a:gd name="T22" fmla="*/ 66 w 101"/>
                <a:gd name="T23" fmla="*/ 52 h 103"/>
                <a:gd name="T24" fmla="*/ 40 w 101"/>
                <a:gd name="T25" fmla="*/ 75 h 103"/>
                <a:gd name="T26" fmla="*/ 35 w 101"/>
                <a:gd name="T27" fmla="*/ 7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 h="103">
                  <a:moveTo>
                    <a:pt x="0" y="103"/>
                  </a:moveTo>
                  <a:cubicBezTo>
                    <a:pt x="38" y="103"/>
                    <a:pt x="38" y="103"/>
                    <a:pt x="38" y="103"/>
                  </a:cubicBezTo>
                  <a:cubicBezTo>
                    <a:pt x="80" y="103"/>
                    <a:pt x="101" y="81"/>
                    <a:pt x="101" y="51"/>
                  </a:cubicBezTo>
                  <a:cubicBezTo>
                    <a:pt x="101" y="51"/>
                    <a:pt x="101" y="51"/>
                    <a:pt x="101" y="51"/>
                  </a:cubicBezTo>
                  <a:cubicBezTo>
                    <a:pt x="101" y="21"/>
                    <a:pt x="80" y="0"/>
                    <a:pt x="39" y="0"/>
                  </a:cubicBezTo>
                  <a:cubicBezTo>
                    <a:pt x="0" y="0"/>
                    <a:pt x="0" y="0"/>
                    <a:pt x="0" y="0"/>
                  </a:cubicBezTo>
                  <a:lnTo>
                    <a:pt x="0" y="103"/>
                  </a:lnTo>
                  <a:close/>
                  <a:moveTo>
                    <a:pt x="35" y="75"/>
                  </a:moveTo>
                  <a:cubicBezTo>
                    <a:pt x="35" y="29"/>
                    <a:pt x="35" y="29"/>
                    <a:pt x="35" y="29"/>
                  </a:cubicBezTo>
                  <a:cubicBezTo>
                    <a:pt x="40" y="29"/>
                    <a:pt x="40" y="29"/>
                    <a:pt x="40" y="29"/>
                  </a:cubicBezTo>
                  <a:cubicBezTo>
                    <a:pt x="56" y="29"/>
                    <a:pt x="66" y="36"/>
                    <a:pt x="66" y="52"/>
                  </a:cubicBezTo>
                  <a:cubicBezTo>
                    <a:pt x="66" y="52"/>
                    <a:pt x="66" y="52"/>
                    <a:pt x="66" y="52"/>
                  </a:cubicBezTo>
                  <a:cubicBezTo>
                    <a:pt x="66" y="68"/>
                    <a:pt x="56" y="75"/>
                    <a:pt x="40" y="75"/>
                  </a:cubicBezTo>
                  <a:lnTo>
                    <a:pt x="35" y="75"/>
                  </a:lnTo>
                  <a:close/>
                </a:path>
              </a:pathLst>
            </a:custGeom>
            <a:solidFill>
              <a:srgbClr val="0067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6" name="Rectangle 12">
              <a:extLst>
                <a:ext uri="{FF2B5EF4-FFF2-40B4-BE49-F238E27FC236}">
                  <a16:creationId xmlns:a16="http://schemas.microsoft.com/office/drawing/2014/main" id="{FBAB3F7A-5B22-48EB-8527-4152DC19D1B4}"/>
                </a:ext>
              </a:extLst>
            </p:cNvPr>
            <p:cNvSpPr>
              <a:spLocks noChangeArrowheads="1"/>
            </p:cNvSpPr>
            <p:nvPr userDrawn="1"/>
          </p:nvSpPr>
          <p:spPr bwMode="gray">
            <a:xfrm>
              <a:off x="9923014" y="2267609"/>
              <a:ext cx="108410" cy="328613"/>
            </a:xfrm>
            <a:prstGeom prst="rect">
              <a:avLst/>
            </a:prstGeom>
            <a:solidFill>
              <a:srgbClr val="0067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nvGrpSpPr>
            <p:cNvPr id="67" name="Group 14">
              <a:extLst>
                <a:ext uri="{FF2B5EF4-FFF2-40B4-BE49-F238E27FC236}">
                  <a16:creationId xmlns:a16="http://schemas.microsoft.com/office/drawing/2014/main" id="{1121EE1F-6E2F-4873-8664-F7AFEC4BE9F9}"/>
                </a:ext>
              </a:extLst>
            </p:cNvPr>
            <p:cNvGrpSpPr/>
            <p:nvPr/>
          </p:nvGrpSpPr>
          <p:grpSpPr bwMode="gray">
            <a:xfrm>
              <a:off x="9207511" y="2267609"/>
              <a:ext cx="328840" cy="328613"/>
              <a:chOff x="9207511" y="2267609"/>
              <a:chExt cx="328840" cy="328613"/>
            </a:xfrm>
          </p:grpSpPr>
          <p:sp>
            <p:nvSpPr>
              <p:cNvPr id="68" name="Rectangle 13">
                <a:extLst>
                  <a:ext uri="{FF2B5EF4-FFF2-40B4-BE49-F238E27FC236}">
                    <a16:creationId xmlns:a16="http://schemas.microsoft.com/office/drawing/2014/main" id="{35A4D0C1-35EF-4690-918D-3113430ADBCF}"/>
                  </a:ext>
                </a:extLst>
              </p:cNvPr>
              <p:cNvSpPr>
                <a:spLocks noChangeArrowheads="1"/>
              </p:cNvSpPr>
              <p:nvPr userDrawn="1"/>
            </p:nvSpPr>
            <p:spPr bwMode="gray">
              <a:xfrm>
                <a:off x="9207511" y="2267609"/>
                <a:ext cx="108410" cy="328613"/>
              </a:xfrm>
              <a:prstGeom prst="rect">
                <a:avLst/>
              </a:prstGeom>
              <a:solidFill>
                <a:srgbClr val="0067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9" name="Rectangle 14">
                <a:extLst>
                  <a:ext uri="{FF2B5EF4-FFF2-40B4-BE49-F238E27FC236}">
                    <a16:creationId xmlns:a16="http://schemas.microsoft.com/office/drawing/2014/main" id="{CF0044E3-0353-458B-8B35-FCD3275A832F}"/>
                  </a:ext>
                </a:extLst>
              </p:cNvPr>
              <p:cNvSpPr>
                <a:spLocks noChangeArrowheads="1"/>
              </p:cNvSpPr>
              <p:nvPr userDrawn="1"/>
            </p:nvSpPr>
            <p:spPr bwMode="gray">
              <a:xfrm>
                <a:off x="9424329" y="2267609"/>
                <a:ext cx="112022" cy="328613"/>
              </a:xfrm>
              <a:prstGeom prst="rect">
                <a:avLst/>
              </a:prstGeom>
              <a:solidFill>
                <a:srgbClr val="0067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70" name="Rectangle 15">
                <a:extLst>
                  <a:ext uri="{FF2B5EF4-FFF2-40B4-BE49-F238E27FC236}">
                    <a16:creationId xmlns:a16="http://schemas.microsoft.com/office/drawing/2014/main" id="{88C21470-E21F-4D43-9601-2AF7E8087F78}"/>
                  </a:ext>
                </a:extLst>
              </p:cNvPr>
              <p:cNvSpPr>
                <a:spLocks noChangeArrowheads="1"/>
              </p:cNvSpPr>
              <p:nvPr userDrawn="1"/>
            </p:nvSpPr>
            <p:spPr bwMode="gray">
              <a:xfrm>
                <a:off x="9315919" y="2379555"/>
                <a:ext cx="108410" cy="108334"/>
              </a:xfrm>
              <a:prstGeom prst="rect">
                <a:avLst/>
              </a:prstGeom>
              <a:solidFill>
                <a:srgbClr val="E600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grpSp>
    </p:spTree>
    <p:extLst>
      <p:ext uri="{BB962C8B-B14F-4D97-AF65-F5344CB8AC3E}">
        <p14:creationId xmlns:p14="http://schemas.microsoft.com/office/powerpoint/2010/main" val="2031914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elfolie Bild 04">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userDrawn="1">
            <p:custDataLst>
              <p:tags r:id="rId2"/>
            </p:custDataLst>
            <p:extLst>
              <p:ext uri="{D42A27DB-BD31-4B8C-83A1-F6EECF244321}">
                <p14:modId xmlns:p14="http://schemas.microsoft.com/office/powerpoint/2010/main" val="1754504304"/>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spid="_x0000_s6161" name="think-cell Folie" r:id="rId5" imgW="344" imgH="345" progId="TCLayout.ActiveDocument.1">
                  <p:embed/>
                </p:oleObj>
              </mc:Choice>
              <mc:Fallback>
                <p:oleObj name="think-cell Folie" r:id="rId5" imgW="344" imgH="345" progId="TCLayout.ActiveDocument.1">
                  <p:embed/>
                  <p:pic>
                    <p:nvPicPr>
                      <p:cNvPr id="8" name="Objekt 7" hidden="1"/>
                      <p:cNvPicPr/>
                      <p:nvPr/>
                    </p:nvPicPr>
                    <p:blipFill>
                      <a:blip r:embed="rId6"/>
                      <a:stretch>
                        <a:fillRect/>
                      </a:stretch>
                    </p:blipFill>
                    <p:spPr>
                      <a:xfrm>
                        <a:off x="2118" y="1588"/>
                        <a:ext cx="2117" cy="1588"/>
                      </a:xfrm>
                      <a:prstGeom prst="rect">
                        <a:avLst/>
                      </a:prstGeom>
                    </p:spPr>
                  </p:pic>
                </p:oleObj>
              </mc:Fallback>
            </mc:AlternateContent>
          </a:graphicData>
        </a:graphic>
      </p:graphicFrame>
      <p:sp>
        <p:nvSpPr>
          <p:cNvPr id="45" name="Bildplatzhalter 44">
            <a:extLst>
              <a:ext uri="{FF2B5EF4-FFF2-40B4-BE49-F238E27FC236}">
                <a16:creationId xmlns:a16="http://schemas.microsoft.com/office/drawing/2014/main" id="{6E46920D-25BA-4250-8AA4-E084AE77706B}"/>
              </a:ext>
            </a:extLst>
          </p:cNvPr>
          <p:cNvSpPr>
            <a:spLocks noGrp="1"/>
          </p:cNvSpPr>
          <p:nvPr>
            <p:ph type="pic" sz="quarter" idx="13"/>
          </p:nvPr>
        </p:nvSpPr>
        <p:spPr bwMode="gray">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1430279 h 6858000"/>
              <a:gd name="connsiteX5" fmla="*/ 1807200 w 12192000"/>
              <a:gd name="connsiteY5" fmla="*/ 1430279 h 6858000"/>
              <a:gd name="connsiteX6" fmla="*/ 1807200 w 12192000"/>
              <a:gd name="connsiteY6" fmla="*/ 447479 h 6858000"/>
              <a:gd name="connsiteX7" fmla="*/ 0 w 12192000"/>
              <a:gd name="connsiteY7" fmla="*/ 44747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6858000"/>
                </a:lnTo>
                <a:lnTo>
                  <a:pt x="0" y="6858000"/>
                </a:lnTo>
                <a:lnTo>
                  <a:pt x="0" y="1430279"/>
                </a:lnTo>
                <a:lnTo>
                  <a:pt x="1807200" y="1430279"/>
                </a:lnTo>
                <a:lnTo>
                  <a:pt x="1807200" y="447479"/>
                </a:lnTo>
                <a:lnTo>
                  <a:pt x="0" y="447479"/>
                </a:lnTo>
                <a:close/>
              </a:path>
            </a:pathLst>
          </a:custGeom>
          <a:solidFill>
            <a:srgbClr val="C6C7C8"/>
          </a:solidFill>
        </p:spPr>
        <p:txBody>
          <a:bodyPr wrap="square">
            <a:noAutofit/>
          </a:bodyPr>
          <a:lstStyle>
            <a:lvl1pPr>
              <a:defRPr b="0"/>
            </a:lvl1pPr>
          </a:lstStyle>
          <a:p>
            <a:r>
              <a:rPr lang="de-DE"/>
              <a:t>Bild durch Klicken auf Symbol hinzufügen</a:t>
            </a:r>
          </a:p>
        </p:txBody>
      </p:sp>
      <p:sp>
        <p:nvSpPr>
          <p:cNvPr id="7" name="Rechteck 6" hidden="1"/>
          <p:cNvSpPr/>
          <p:nvPr userDrawn="1">
            <p:custDataLst>
              <p:tags r:id="rId3"/>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ts val="2700"/>
              </a:lnSpc>
              <a:spcBef>
                <a:spcPct val="0"/>
              </a:spcBef>
              <a:spcAft>
                <a:spcPct val="0"/>
              </a:spcAft>
            </a:pPr>
            <a:endParaRPr lang="de-DE" sz="2400" b="0" i="0" baseline="0">
              <a:latin typeface="Arial Narrow" panose="020B0606020202030204" pitchFamily="34" charset="0"/>
              <a:ea typeface="+mj-ea"/>
              <a:cs typeface="+mj-cs"/>
              <a:sym typeface="Arial Narrow" panose="020B0606020202030204" pitchFamily="34" charset="0"/>
            </a:endParaRPr>
          </a:p>
        </p:txBody>
      </p:sp>
      <p:sp>
        <p:nvSpPr>
          <p:cNvPr id="56" name="Textplatzhalter 10"/>
          <p:cNvSpPr>
            <a:spLocks noGrp="1"/>
          </p:cNvSpPr>
          <p:nvPr>
            <p:ph type="body" sz="quarter" idx="12" hasCustomPrompt="1"/>
          </p:nvPr>
        </p:nvSpPr>
        <p:spPr bwMode="gray">
          <a:xfrm>
            <a:off x="335360" y="6512732"/>
            <a:ext cx="2880000" cy="119392"/>
          </a:xfrm>
        </p:spPr>
        <p:txBody>
          <a:bodyPr>
            <a:spAutoFit/>
          </a:bodyPr>
          <a:lstStyle>
            <a:lvl1pPr>
              <a:lnSpc>
                <a:spcPct val="104000"/>
              </a:lnSpc>
              <a:spcBef>
                <a:spcPts val="0"/>
              </a:spcBef>
              <a:defRPr sz="800" b="0">
                <a:solidFill>
                  <a:schemeClr val="bg1"/>
                </a:solidFill>
              </a:defRPr>
            </a:lvl1pPr>
            <a:lvl2pPr>
              <a:lnSpc>
                <a:spcPts val="1700"/>
              </a:lnSpc>
              <a:defRPr sz="1400" b="1"/>
            </a:lvl2pPr>
            <a:lvl3pPr>
              <a:lnSpc>
                <a:spcPts val="1700"/>
              </a:lnSpc>
              <a:defRPr sz="1400" b="1"/>
            </a:lvl3pPr>
            <a:lvl4pPr>
              <a:lnSpc>
                <a:spcPts val="1700"/>
              </a:lnSpc>
              <a:defRPr sz="1400" b="1"/>
            </a:lvl4pPr>
            <a:lvl5pPr>
              <a:lnSpc>
                <a:spcPts val="1700"/>
              </a:lnSpc>
              <a:defRPr sz="1400" b="1"/>
            </a:lvl5pPr>
          </a:lstStyle>
          <a:p>
            <a:pPr lvl="0"/>
            <a:r>
              <a:rPr lang="de-DE"/>
              <a:t>Marketing-Unterlage</a:t>
            </a:r>
          </a:p>
        </p:txBody>
      </p:sp>
      <p:sp>
        <p:nvSpPr>
          <p:cNvPr id="11" name="Textplatzhalter 10"/>
          <p:cNvSpPr>
            <a:spLocks noGrp="1"/>
          </p:cNvSpPr>
          <p:nvPr>
            <p:ph type="body" sz="quarter" idx="10" hasCustomPrompt="1"/>
          </p:nvPr>
        </p:nvSpPr>
        <p:spPr bwMode="gray">
          <a:xfrm>
            <a:off x="4979876" y="4653308"/>
            <a:ext cx="4248000" cy="1548000"/>
          </a:xfrm>
          <a:solidFill>
            <a:schemeClr val="bg1"/>
          </a:solidFill>
        </p:spPr>
        <p:txBody>
          <a:bodyPr wrap="square" lIns="324000" tIns="324000" rIns="324000" bIns="324000">
            <a:noAutofit/>
          </a:bodyPr>
          <a:lstStyle>
            <a:lvl1pPr>
              <a:lnSpc>
                <a:spcPct val="104000"/>
              </a:lnSpc>
              <a:spcBef>
                <a:spcPts val="0"/>
              </a:spcBef>
              <a:defRPr sz="1600" b="0">
                <a:solidFill>
                  <a:schemeClr val="accent1"/>
                </a:solidFill>
                <a:latin typeface="+mj-lt"/>
              </a:defRPr>
            </a:lvl1pPr>
            <a:lvl2pPr>
              <a:lnSpc>
                <a:spcPts val="1700"/>
              </a:lnSpc>
              <a:defRPr sz="1400" b="1"/>
            </a:lvl2pPr>
            <a:lvl3pPr>
              <a:lnSpc>
                <a:spcPts val="1700"/>
              </a:lnSpc>
              <a:defRPr sz="1400" b="1"/>
            </a:lvl3pPr>
            <a:lvl4pPr>
              <a:lnSpc>
                <a:spcPts val="1700"/>
              </a:lnSpc>
              <a:defRPr sz="1400" b="1"/>
            </a:lvl4pPr>
            <a:lvl5pPr>
              <a:lnSpc>
                <a:spcPts val="1700"/>
              </a:lnSpc>
              <a:defRPr sz="1400" b="1"/>
            </a:lvl5pPr>
          </a:lstStyle>
          <a:p>
            <a:pPr lvl="0"/>
            <a:r>
              <a:rPr lang="de-DE"/>
              <a:t>Subheadline maximal zweizeilig</a:t>
            </a:r>
          </a:p>
        </p:txBody>
      </p:sp>
      <p:sp>
        <p:nvSpPr>
          <p:cNvPr id="12" name="Textplatzhalter 10"/>
          <p:cNvSpPr>
            <a:spLocks noGrp="1"/>
          </p:cNvSpPr>
          <p:nvPr>
            <p:ph type="body" sz="quarter" idx="11" hasCustomPrompt="1"/>
          </p:nvPr>
        </p:nvSpPr>
        <p:spPr bwMode="gray">
          <a:xfrm>
            <a:off x="5303876" y="5745276"/>
            <a:ext cx="3600000" cy="179152"/>
          </a:xfrm>
        </p:spPr>
        <p:txBody>
          <a:bodyPr wrap="square" anchor="b">
            <a:spAutoFit/>
          </a:bodyPr>
          <a:lstStyle>
            <a:lvl1pPr>
              <a:lnSpc>
                <a:spcPct val="104000"/>
              </a:lnSpc>
              <a:spcBef>
                <a:spcPts val="0"/>
              </a:spcBef>
              <a:defRPr sz="1200" b="0">
                <a:solidFill>
                  <a:schemeClr val="accent1"/>
                </a:solidFill>
                <a:latin typeface="+mj-lt"/>
              </a:defRPr>
            </a:lvl1pPr>
            <a:lvl2pPr>
              <a:lnSpc>
                <a:spcPts val="1700"/>
              </a:lnSpc>
              <a:defRPr sz="1400" b="1"/>
            </a:lvl2pPr>
            <a:lvl3pPr>
              <a:lnSpc>
                <a:spcPts val="1700"/>
              </a:lnSpc>
              <a:defRPr sz="1400" b="1"/>
            </a:lvl3pPr>
            <a:lvl4pPr>
              <a:lnSpc>
                <a:spcPts val="1700"/>
              </a:lnSpc>
              <a:defRPr sz="1400" b="1"/>
            </a:lvl4pPr>
            <a:lvl5pPr>
              <a:lnSpc>
                <a:spcPts val="1700"/>
              </a:lnSpc>
              <a:defRPr sz="1400" b="1"/>
            </a:lvl5pPr>
          </a:lstStyle>
          <a:p>
            <a:pPr lvl="0"/>
            <a:r>
              <a:rPr lang="de-DE"/>
              <a:t>Name Referent | Ort | TT.MM.JJJJ</a:t>
            </a:r>
          </a:p>
        </p:txBody>
      </p:sp>
      <p:sp>
        <p:nvSpPr>
          <p:cNvPr id="9" name="Titel 8"/>
          <p:cNvSpPr>
            <a:spLocks noGrp="1"/>
          </p:cNvSpPr>
          <p:nvPr>
            <p:ph type="title" hasCustomPrompt="1"/>
          </p:nvPr>
        </p:nvSpPr>
        <p:spPr bwMode="gray">
          <a:xfrm>
            <a:off x="659396" y="3849434"/>
            <a:ext cx="8100000" cy="965013"/>
          </a:xfrm>
          <a:solidFill>
            <a:schemeClr val="accent2"/>
          </a:solidFill>
        </p:spPr>
        <p:txBody>
          <a:bodyPr vert="horz" wrap="square" lIns="324000" tIns="234000" rIns="324000" bIns="234000" anchor="b" anchorCtr="0">
            <a:spAutoFit/>
          </a:bodyPr>
          <a:lstStyle>
            <a:lvl1pPr>
              <a:lnSpc>
                <a:spcPct val="100000"/>
              </a:lnSpc>
              <a:defRPr sz="3200" baseline="0">
                <a:solidFill>
                  <a:schemeClr val="bg1"/>
                </a:solidFill>
                <a:latin typeface="+mj-lt"/>
              </a:defRPr>
            </a:lvl1pPr>
          </a:lstStyle>
          <a:p>
            <a:r>
              <a:rPr lang="de-DE"/>
              <a:t>Präsentationstitel maximal zweizeilig</a:t>
            </a:r>
          </a:p>
        </p:txBody>
      </p:sp>
      <p:grpSp>
        <p:nvGrpSpPr>
          <p:cNvPr id="36" name="Group 24">
            <a:extLst>
              <a:ext uri="{FF2B5EF4-FFF2-40B4-BE49-F238E27FC236}">
                <a16:creationId xmlns:a16="http://schemas.microsoft.com/office/drawing/2014/main" id="{66556439-5B0B-42C0-B053-E27082360793}"/>
              </a:ext>
            </a:extLst>
          </p:cNvPr>
          <p:cNvGrpSpPr/>
          <p:nvPr/>
        </p:nvGrpSpPr>
        <p:grpSpPr bwMode="gray">
          <a:xfrm>
            <a:off x="655200" y="774573"/>
            <a:ext cx="823913" cy="328613"/>
            <a:chOff x="9207511" y="2267609"/>
            <a:chExt cx="823913" cy="328613"/>
          </a:xfrm>
        </p:grpSpPr>
        <p:sp>
          <p:nvSpPr>
            <p:cNvPr id="37" name="Freeform 11">
              <a:extLst>
                <a:ext uri="{FF2B5EF4-FFF2-40B4-BE49-F238E27FC236}">
                  <a16:creationId xmlns:a16="http://schemas.microsoft.com/office/drawing/2014/main" id="{3A368267-C0A7-4A56-BE09-A685043A7B43}"/>
                </a:ext>
              </a:extLst>
            </p:cNvPr>
            <p:cNvSpPr>
              <a:spLocks noEditPoints="1"/>
            </p:cNvSpPr>
            <p:nvPr userDrawn="1"/>
          </p:nvSpPr>
          <p:spPr bwMode="gray">
            <a:xfrm>
              <a:off x="9576102" y="2267609"/>
              <a:ext cx="321615" cy="328613"/>
            </a:xfrm>
            <a:custGeom>
              <a:avLst/>
              <a:gdLst>
                <a:gd name="T0" fmla="*/ 0 w 101"/>
                <a:gd name="T1" fmla="*/ 103 h 103"/>
                <a:gd name="T2" fmla="*/ 38 w 101"/>
                <a:gd name="T3" fmla="*/ 103 h 103"/>
                <a:gd name="T4" fmla="*/ 101 w 101"/>
                <a:gd name="T5" fmla="*/ 51 h 103"/>
                <a:gd name="T6" fmla="*/ 101 w 101"/>
                <a:gd name="T7" fmla="*/ 51 h 103"/>
                <a:gd name="T8" fmla="*/ 39 w 101"/>
                <a:gd name="T9" fmla="*/ 0 h 103"/>
                <a:gd name="T10" fmla="*/ 0 w 101"/>
                <a:gd name="T11" fmla="*/ 0 h 103"/>
                <a:gd name="T12" fmla="*/ 0 w 101"/>
                <a:gd name="T13" fmla="*/ 103 h 103"/>
                <a:gd name="T14" fmla="*/ 35 w 101"/>
                <a:gd name="T15" fmla="*/ 75 h 103"/>
                <a:gd name="T16" fmla="*/ 35 w 101"/>
                <a:gd name="T17" fmla="*/ 29 h 103"/>
                <a:gd name="T18" fmla="*/ 40 w 101"/>
                <a:gd name="T19" fmla="*/ 29 h 103"/>
                <a:gd name="T20" fmla="*/ 66 w 101"/>
                <a:gd name="T21" fmla="*/ 52 h 103"/>
                <a:gd name="T22" fmla="*/ 66 w 101"/>
                <a:gd name="T23" fmla="*/ 52 h 103"/>
                <a:gd name="T24" fmla="*/ 40 w 101"/>
                <a:gd name="T25" fmla="*/ 75 h 103"/>
                <a:gd name="T26" fmla="*/ 35 w 101"/>
                <a:gd name="T27" fmla="*/ 7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 h="103">
                  <a:moveTo>
                    <a:pt x="0" y="103"/>
                  </a:moveTo>
                  <a:cubicBezTo>
                    <a:pt x="38" y="103"/>
                    <a:pt x="38" y="103"/>
                    <a:pt x="38" y="103"/>
                  </a:cubicBezTo>
                  <a:cubicBezTo>
                    <a:pt x="80" y="103"/>
                    <a:pt x="101" y="81"/>
                    <a:pt x="101" y="51"/>
                  </a:cubicBezTo>
                  <a:cubicBezTo>
                    <a:pt x="101" y="51"/>
                    <a:pt x="101" y="51"/>
                    <a:pt x="101" y="51"/>
                  </a:cubicBezTo>
                  <a:cubicBezTo>
                    <a:pt x="101" y="21"/>
                    <a:pt x="80" y="0"/>
                    <a:pt x="39" y="0"/>
                  </a:cubicBezTo>
                  <a:cubicBezTo>
                    <a:pt x="0" y="0"/>
                    <a:pt x="0" y="0"/>
                    <a:pt x="0" y="0"/>
                  </a:cubicBezTo>
                  <a:lnTo>
                    <a:pt x="0" y="103"/>
                  </a:lnTo>
                  <a:close/>
                  <a:moveTo>
                    <a:pt x="35" y="75"/>
                  </a:moveTo>
                  <a:cubicBezTo>
                    <a:pt x="35" y="29"/>
                    <a:pt x="35" y="29"/>
                    <a:pt x="35" y="29"/>
                  </a:cubicBezTo>
                  <a:cubicBezTo>
                    <a:pt x="40" y="29"/>
                    <a:pt x="40" y="29"/>
                    <a:pt x="40" y="29"/>
                  </a:cubicBezTo>
                  <a:cubicBezTo>
                    <a:pt x="56" y="29"/>
                    <a:pt x="66" y="36"/>
                    <a:pt x="66" y="52"/>
                  </a:cubicBezTo>
                  <a:cubicBezTo>
                    <a:pt x="66" y="52"/>
                    <a:pt x="66" y="52"/>
                    <a:pt x="66" y="52"/>
                  </a:cubicBezTo>
                  <a:cubicBezTo>
                    <a:pt x="66" y="68"/>
                    <a:pt x="56" y="75"/>
                    <a:pt x="40" y="75"/>
                  </a:cubicBezTo>
                  <a:lnTo>
                    <a:pt x="35" y="75"/>
                  </a:lnTo>
                  <a:close/>
                </a:path>
              </a:pathLst>
            </a:custGeom>
            <a:solidFill>
              <a:srgbClr val="0067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8" name="Rectangle 12">
              <a:extLst>
                <a:ext uri="{FF2B5EF4-FFF2-40B4-BE49-F238E27FC236}">
                  <a16:creationId xmlns:a16="http://schemas.microsoft.com/office/drawing/2014/main" id="{803E0822-B8D0-4EAF-A893-09F85DA794D1}"/>
                </a:ext>
              </a:extLst>
            </p:cNvPr>
            <p:cNvSpPr>
              <a:spLocks noChangeArrowheads="1"/>
            </p:cNvSpPr>
            <p:nvPr userDrawn="1"/>
          </p:nvSpPr>
          <p:spPr bwMode="gray">
            <a:xfrm>
              <a:off x="9923014" y="2267609"/>
              <a:ext cx="108410" cy="328613"/>
            </a:xfrm>
            <a:prstGeom prst="rect">
              <a:avLst/>
            </a:prstGeom>
            <a:solidFill>
              <a:srgbClr val="0067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nvGrpSpPr>
            <p:cNvPr id="39" name="Group 27">
              <a:extLst>
                <a:ext uri="{FF2B5EF4-FFF2-40B4-BE49-F238E27FC236}">
                  <a16:creationId xmlns:a16="http://schemas.microsoft.com/office/drawing/2014/main" id="{5E8DDCAB-FAB1-4B00-9DC5-2D83F97722A6}"/>
                </a:ext>
              </a:extLst>
            </p:cNvPr>
            <p:cNvGrpSpPr/>
            <p:nvPr/>
          </p:nvGrpSpPr>
          <p:grpSpPr bwMode="gray">
            <a:xfrm>
              <a:off x="9207511" y="2267609"/>
              <a:ext cx="328840" cy="328613"/>
              <a:chOff x="9207511" y="2267609"/>
              <a:chExt cx="328840" cy="328613"/>
            </a:xfrm>
          </p:grpSpPr>
          <p:sp>
            <p:nvSpPr>
              <p:cNvPr id="40" name="Rectangle 13">
                <a:extLst>
                  <a:ext uri="{FF2B5EF4-FFF2-40B4-BE49-F238E27FC236}">
                    <a16:creationId xmlns:a16="http://schemas.microsoft.com/office/drawing/2014/main" id="{10331CDD-F759-4F17-8FF2-5F287845D7A5}"/>
                  </a:ext>
                </a:extLst>
              </p:cNvPr>
              <p:cNvSpPr>
                <a:spLocks noChangeArrowheads="1"/>
              </p:cNvSpPr>
              <p:nvPr userDrawn="1"/>
            </p:nvSpPr>
            <p:spPr bwMode="gray">
              <a:xfrm>
                <a:off x="9207511" y="2267609"/>
                <a:ext cx="108410" cy="328613"/>
              </a:xfrm>
              <a:prstGeom prst="rect">
                <a:avLst/>
              </a:prstGeom>
              <a:solidFill>
                <a:srgbClr val="0067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1" name="Rectangle 14">
                <a:extLst>
                  <a:ext uri="{FF2B5EF4-FFF2-40B4-BE49-F238E27FC236}">
                    <a16:creationId xmlns:a16="http://schemas.microsoft.com/office/drawing/2014/main" id="{AF2D5217-C183-4AA1-9243-9905F1BF674F}"/>
                  </a:ext>
                </a:extLst>
              </p:cNvPr>
              <p:cNvSpPr>
                <a:spLocks noChangeArrowheads="1"/>
              </p:cNvSpPr>
              <p:nvPr userDrawn="1"/>
            </p:nvSpPr>
            <p:spPr bwMode="gray">
              <a:xfrm>
                <a:off x="9424329" y="2267609"/>
                <a:ext cx="112022" cy="328613"/>
              </a:xfrm>
              <a:prstGeom prst="rect">
                <a:avLst/>
              </a:prstGeom>
              <a:solidFill>
                <a:srgbClr val="0067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2" name="Rectangle 15">
                <a:extLst>
                  <a:ext uri="{FF2B5EF4-FFF2-40B4-BE49-F238E27FC236}">
                    <a16:creationId xmlns:a16="http://schemas.microsoft.com/office/drawing/2014/main" id="{F25F8161-A9D0-4CBB-BCDD-9C0E3FEEC084}"/>
                  </a:ext>
                </a:extLst>
              </p:cNvPr>
              <p:cNvSpPr>
                <a:spLocks noChangeArrowheads="1"/>
              </p:cNvSpPr>
              <p:nvPr userDrawn="1"/>
            </p:nvSpPr>
            <p:spPr bwMode="gray">
              <a:xfrm>
                <a:off x="9315919" y="2379555"/>
                <a:ext cx="108410" cy="108334"/>
              </a:xfrm>
              <a:prstGeom prst="rect">
                <a:avLst/>
              </a:prstGeom>
              <a:solidFill>
                <a:srgbClr val="E600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grpSp>
    </p:spTree>
    <p:extLst>
      <p:ext uri="{BB962C8B-B14F-4D97-AF65-F5344CB8AC3E}">
        <p14:creationId xmlns:p14="http://schemas.microsoft.com/office/powerpoint/2010/main" val="3361828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elfolie Bild 05">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userDrawn="1">
            <p:custDataLst>
              <p:tags r:id="rId2"/>
            </p:custDataLst>
            <p:extLst>
              <p:ext uri="{D42A27DB-BD31-4B8C-83A1-F6EECF244321}">
                <p14:modId xmlns:p14="http://schemas.microsoft.com/office/powerpoint/2010/main" val="4011188051"/>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spid="_x0000_s7185" name="think-cell Folie" r:id="rId5" imgW="344" imgH="345" progId="TCLayout.ActiveDocument.1">
                  <p:embed/>
                </p:oleObj>
              </mc:Choice>
              <mc:Fallback>
                <p:oleObj name="think-cell Folie" r:id="rId5" imgW="344" imgH="345" progId="TCLayout.ActiveDocument.1">
                  <p:embed/>
                  <p:pic>
                    <p:nvPicPr>
                      <p:cNvPr id="8" name="Objekt 7" hidden="1"/>
                      <p:cNvPicPr/>
                      <p:nvPr/>
                    </p:nvPicPr>
                    <p:blipFill>
                      <a:blip r:embed="rId6"/>
                      <a:stretch>
                        <a:fillRect/>
                      </a:stretch>
                    </p:blipFill>
                    <p:spPr>
                      <a:xfrm>
                        <a:off x="2118" y="1588"/>
                        <a:ext cx="2117" cy="1588"/>
                      </a:xfrm>
                      <a:prstGeom prst="rect">
                        <a:avLst/>
                      </a:prstGeom>
                    </p:spPr>
                  </p:pic>
                </p:oleObj>
              </mc:Fallback>
            </mc:AlternateContent>
          </a:graphicData>
        </a:graphic>
      </p:graphicFrame>
      <p:sp>
        <p:nvSpPr>
          <p:cNvPr id="7" name="Rechteck 6" hidden="1"/>
          <p:cNvSpPr/>
          <p:nvPr userDrawn="1">
            <p:custDataLst>
              <p:tags r:id="rId3"/>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ts val="2700"/>
              </a:lnSpc>
              <a:spcBef>
                <a:spcPct val="0"/>
              </a:spcBef>
              <a:spcAft>
                <a:spcPct val="0"/>
              </a:spcAft>
            </a:pPr>
            <a:endParaRPr lang="de-DE" sz="2400" b="0" i="0" baseline="0">
              <a:latin typeface="Arial Narrow" panose="020B0606020202030204" pitchFamily="34" charset="0"/>
              <a:ea typeface="+mj-ea"/>
              <a:cs typeface="+mj-cs"/>
              <a:sym typeface="Arial Narrow" panose="020B0606020202030204" pitchFamily="34" charset="0"/>
            </a:endParaRPr>
          </a:p>
        </p:txBody>
      </p:sp>
      <p:sp>
        <p:nvSpPr>
          <p:cNvPr id="34" name="Bildplatzhalter 33">
            <a:extLst>
              <a:ext uri="{FF2B5EF4-FFF2-40B4-BE49-F238E27FC236}">
                <a16:creationId xmlns:a16="http://schemas.microsoft.com/office/drawing/2014/main" id="{A8B6E1B4-BF6A-4D75-A05D-CE216D351E1C}"/>
              </a:ext>
            </a:extLst>
          </p:cNvPr>
          <p:cNvSpPr>
            <a:spLocks noGrp="1"/>
          </p:cNvSpPr>
          <p:nvPr>
            <p:ph type="pic" sz="quarter" idx="13"/>
          </p:nvPr>
        </p:nvSpPr>
        <p:spPr bwMode="gray">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1965600 h 6858000"/>
              <a:gd name="connsiteX5" fmla="*/ 1807200 w 12192000"/>
              <a:gd name="connsiteY5" fmla="*/ 1965600 h 6858000"/>
              <a:gd name="connsiteX6" fmla="*/ 1807200 w 12192000"/>
              <a:gd name="connsiteY6" fmla="*/ 982800 h 6858000"/>
              <a:gd name="connsiteX7" fmla="*/ 0 w 12192000"/>
              <a:gd name="connsiteY7" fmla="*/ 98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6858000"/>
                </a:lnTo>
                <a:lnTo>
                  <a:pt x="0" y="6858000"/>
                </a:lnTo>
                <a:lnTo>
                  <a:pt x="0" y="1965600"/>
                </a:lnTo>
                <a:lnTo>
                  <a:pt x="1807200" y="1965600"/>
                </a:lnTo>
                <a:lnTo>
                  <a:pt x="1807200" y="982800"/>
                </a:lnTo>
                <a:lnTo>
                  <a:pt x="0" y="982800"/>
                </a:lnTo>
                <a:close/>
              </a:path>
            </a:pathLst>
          </a:custGeom>
          <a:solidFill>
            <a:srgbClr val="C6C7C8"/>
          </a:solidFill>
        </p:spPr>
        <p:txBody>
          <a:bodyPr wrap="square">
            <a:noAutofit/>
          </a:bodyPr>
          <a:lstStyle>
            <a:lvl1pPr>
              <a:defRPr b="0"/>
            </a:lvl1pPr>
          </a:lstStyle>
          <a:p>
            <a:r>
              <a:rPr lang="de-DE"/>
              <a:t>Bild durch Klicken auf Symbol hinzufügen</a:t>
            </a:r>
          </a:p>
        </p:txBody>
      </p:sp>
      <p:sp>
        <p:nvSpPr>
          <p:cNvPr id="56" name="Textplatzhalter 10"/>
          <p:cNvSpPr>
            <a:spLocks noGrp="1"/>
          </p:cNvSpPr>
          <p:nvPr>
            <p:ph type="body" sz="quarter" idx="12" hasCustomPrompt="1"/>
          </p:nvPr>
        </p:nvSpPr>
        <p:spPr bwMode="gray">
          <a:xfrm>
            <a:off x="335360" y="6512732"/>
            <a:ext cx="2880000" cy="119392"/>
          </a:xfrm>
        </p:spPr>
        <p:txBody>
          <a:bodyPr>
            <a:spAutoFit/>
          </a:bodyPr>
          <a:lstStyle>
            <a:lvl1pPr>
              <a:lnSpc>
                <a:spcPct val="104000"/>
              </a:lnSpc>
              <a:spcBef>
                <a:spcPts val="0"/>
              </a:spcBef>
              <a:defRPr sz="800" b="0">
                <a:solidFill>
                  <a:schemeClr val="bg1"/>
                </a:solidFill>
              </a:defRPr>
            </a:lvl1pPr>
            <a:lvl2pPr>
              <a:lnSpc>
                <a:spcPts val="1700"/>
              </a:lnSpc>
              <a:defRPr sz="1400" b="1"/>
            </a:lvl2pPr>
            <a:lvl3pPr>
              <a:lnSpc>
                <a:spcPts val="1700"/>
              </a:lnSpc>
              <a:defRPr sz="1400" b="1"/>
            </a:lvl3pPr>
            <a:lvl4pPr>
              <a:lnSpc>
                <a:spcPts val="1700"/>
              </a:lnSpc>
              <a:defRPr sz="1400" b="1"/>
            </a:lvl4pPr>
            <a:lvl5pPr>
              <a:lnSpc>
                <a:spcPts val="1700"/>
              </a:lnSpc>
              <a:defRPr sz="1400" b="1"/>
            </a:lvl5pPr>
          </a:lstStyle>
          <a:p>
            <a:pPr lvl="0"/>
            <a:r>
              <a:rPr lang="de-DE"/>
              <a:t>Marketing-Unterlage</a:t>
            </a:r>
          </a:p>
        </p:txBody>
      </p:sp>
      <p:sp>
        <p:nvSpPr>
          <p:cNvPr id="11" name="Textplatzhalter 10"/>
          <p:cNvSpPr>
            <a:spLocks noGrp="1"/>
          </p:cNvSpPr>
          <p:nvPr>
            <p:ph type="body" sz="quarter" idx="10" hasCustomPrompt="1"/>
          </p:nvPr>
        </p:nvSpPr>
        <p:spPr bwMode="gray">
          <a:xfrm>
            <a:off x="3756346" y="4653308"/>
            <a:ext cx="3672000" cy="1548000"/>
          </a:xfrm>
          <a:solidFill>
            <a:schemeClr val="bg1"/>
          </a:solidFill>
        </p:spPr>
        <p:txBody>
          <a:bodyPr wrap="square" lIns="324000" tIns="324000" rIns="324000" bIns="324000">
            <a:noAutofit/>
          </a:bodyPr>
          <a:lstStyle>
            <a:lvl1pPr>
              <a:lnSpc>
                <a:spcPct val="104000"/>
              </a:lnSpc>
              <a:spcBef>
                <a:spcPts val="0"/>
              </a:spcBef>
              <a:defRPr sz="1600" b="0">
                <a:solidFill>
                  <a:schemeClr val="accent1"/>
                </a:solidFill>
                <a:latin typeface="+mj-lt"/>
              </a:defRPr>
            </a:lvl1pPr>
            <a:lvl2pPr>
              <a:lnSpc>
                <a:spcPts val="1700"/>
              </a:lnSpc>
              <a:defRPr sz="1400" b="1"/>
            </a:lvl2pPr>
            <a:lvl3pPr>
              <a:lnSpc>
                <a:spcPts val="1700"/>
              </a:lnSpc>
              <a:defRPr sz="1400" b="1"/>
            </a:lvl3pPr>
            <a:lvl4pPr>
              <a:lnSpc>
                <a:spcPts val="1700"/>
              </a:lnSpc>
              <a:defRPr sz="1400" b="1"/>
            </a:lvl4pPr>
            <a:lvl5pPr>
              <a:lnSpc>
                <a:spcPts val="1700"/>
              </a:lnSpc>
              <a:defRPr sz="1400" b="1"/>
            </a:lvl5pPr>
          </a:lstStyle>
          <a:p>
            <a:pPr lvl="0"/>
            <a:r>
              <a:rPr lang="de-DE"/>
              <a:t>Subheadline maximal zweizeilig</a:t>
            </a:r>
          </a:p>
        </p:txBody>
      </p:sp>
      <p:sp>
        <p:nvSpPr>
          <p:cNvPr id="12" name="Textplatzhalter 10"/>
          <p:cNvSpPr>
            <a:spLocks noGrp="1"/>
          </p:cNvSpPr>
          <p:nvPr>
            <p:ph type="body" sz="quarter" idx="11" hasCustomPrompt="1"/>
          </p:nvPr>
        </p:nvSpPr>
        <p:spPr bwMode="gray">
          <a:xfrm>
            <a:off x="4080346" y="5745276"/>
            <a:ext cx="3024000" cy="179152"/>
          </a:xfrm>
        </p:spPr>
        <p:txBody>
          <a:bodyPr wrap="square" anchor="b">
            <a:spAutoFit/>
          </a:bodyPr>
          <a:lstStyle>
            <a:lvl1pPr>
              <a:lnSpc>
                <a:spcPct val="104000"/>
              </a:lnSpc>
              <a:spcBef>
                <a:spcPts val="0"/>
              </a:spcBef>
              <a:defRPr sz="1200" b="0">
                <a:solidFill>
                  <a:schemeClr val="accent1"/>
                </a:solidFill>
                <a:latin typeface="+mj-lt"/>
              </a:defRPr>
            </a:lvl1pPr>
            <a:lvl2pPr>
              <a:lnSpc>
                <a:spcPts val="1700"/>
              </a:lnSpc>
              <a:defRPr sz="1400" b="1"/>
            </a:lvl2pPr>
            <a:lvl3pPr>
              <a:lnSpc>
                <a:spcPts val="1700"/>
              </a:lnSpc>
              <a:defRPr sz="1400" b="1"/>
            </a:lvl3pPr>
            <a:lvl4pPr>
              <a:lnSpc>
                <a:spcPts val="1700"/>
              </a:lnSpc>
              <a:defRPr sz="1400" b="1"/>
            </a:lvl4pPr>
            <a:lvl5pPr>
              <a:lnSpc>
                <a:spcPts val="1700"/>
              </a:lnSpc>
              <a:defRPr sz="1400" b="1"/>
            </a:lvl5pPr>
          </a:lstStyle>
          <a:p>
            <a:pPr lvl="0"/>
            <a:r>
              <a:rPr lang="de-DE"/>
              <a:t>Name Referent | Ort | TT.MM.JJJJ</a:t>
            </a:r>
          </a:p>
        </p:txBody>
      </p:sp>
      <p:sp>
        <p:nvSpPr>
          <p:cNvPr id="9" name="Titel 8"/>
          <p:cNvSpPr>
            <a:spLocks noGrp="1"/>
          </p:cNvSpPr>
          <p:nvPr>
            <p:ph type="title" hasCustomPrompt="1"/>
          </p:nvPr>
        </p:nvSpPr>
        <p:spPr bwMode="gray">
          <a:xfrm>
            <a:off x="1451484" y="3356992"/>
            <a:ext cx="4572000" cy="1457455"/>
          </a:xfrm>
          <a:solidFill>
            <a:schemeClr val="accent2"/>
          </a:solidFill>
        </p:spPr>
        <p:txBody>
          <a:bodyPr vert="horz" wrap="square" lIns="324000" tIns="234000" rIns="324000" bIns="234000" anchor="b" anchorCtr="0">
            <a:spAutoFit/>
          </a:bodyPr>
          <a:lstStyle>
            <a:lvl1pPr>
              <a:lnSpc>
                <a:spcPct val="100000"/>
              </a:lnSpc>
              <a:defRPr sz="3200" baseline="0">
                <a:solidFill>
                  <a:schemeClr val="bg1"/>
                </a:solidFill>
                <a:latin typeface="+mj-lt"/>
              </a:defRPr>
            </a:lvl1pPr>
          </a:lstStyle>
          <a:p>
            <a:r>
              <a:rPr lang="de-DE"/>
              <a:t>Präsentationstitel maximal vierzeilig</a:t>
            </a:r>
          </a:p>
        </p:txBody>
      </p:sp>
      <p:grpSp>
        <p:nvGrpSpPr>
          <p:cNvPr id="26" name="Group 22">
            <a:extLst>
              <a:ext uri="{FF2B5EF4-FFF2-40B4-BE49-F238E27FC236}">
                <a16:creationId xmlns:a16="http://schemas.microsoft.com/office/drawing/2014/main" id="{CB493AE1-707D-4E0E-8D8B-CA32248A7F89}"/>
              </a:ext>
            </a:extLst>
          </p:cNvPr>
          <p:cNvGrpSpPr/>
          <p:nvPr/>
        </p:nvGrpSpPr>
        <p:grpSpPr bwMode="gray">
          <a:xfrm>
            <a:off x="655200" y="1309894"/>
            <a:ext cx="823913" cy="328613"/>
            <a:chOff x="9207511" y="2267609"/>
            <a:chExt cx="823913" cy="328613"/>
          </a:xfrm>
        </p:grpSpPr>
        <p:sp>
          <p:nvSpPr>
            <p:cNvPr id="27" name="Freeform 11">
              <a:extLst>
                <a:ext uri="{FF2B5EF4-FFF2-40B4-BE49-F238E27FC236}">
                  <a16:creationId xmlns:a16="http://schemas.microsoft.com/office/drawing/2014/main" id="{9E6A5EFC-5716-4C76-871B-1C1B5B7B721A}"/>
                </a:ext>
              </a:extLst>
            </p:cNvPr>
            <p:cNvSpPr>
              <a:spLocks noEditPoints="1"/>
            </p:cNvSpPr>
            <p:nvPr userDrawn="1"/>
          </p:nvSpPr>
          <p:spPr bwMode="gray">
            <a:xfrm>
              <a:off x="9576102" y="2267609"/>
              <a:ext cx="321615" cy="328613"/>
            </a:xfrm>
            <a:custGeom>
              <a:avLst/>
              <a:gdLst>
                <a:gd name="T0" fmla="*/ 0 w 101"/>
                <a:gd name="T1" fmla="*/ 103 h 103"/>
                <a:gd name="T2" fmla="*/ 38 w 101"/>
                <a:gd name="T3" fmla="*/ 103 h 103"/>
                <a:gd name="T4" fmla="*/ 101 w 101"/>
                <a:gd name="T5" fmla="*/ 51 h 103"/>
                <a:gd name="T6" fmla="*/ 101 w 101"/>
                <a:gd name="T7" fmla="*/ 51 h 103"/>
                <a:gd name="T8" fmla="*/ 39 w 101"/>
                <a:gd name="T9" fmla="*/ 0 h 103"/>
                <a:gd name="T10" fmla="*/ 0 w 101"/>
                <a:gd name="T11" fmla="*/ 0 h 103"/>
                <a:gd name="T12" fmla="*/ 0 w 101"/>
                <a:gd name="T13" fmla="*/ 103 h 103"/>
                <a:gd name="T14" fmla="*/ 35 w 101"/>
                <a:gd name="T15" fmla="*/ 75 h 103"/>
                <a:gd name="T16" fmla="*/ 35 w 101"/>
                <a:gd name="T17" fmla="*/ 29 h 103"/>
                <a:gd name="T18" fmla="*/ 40 w 101"/>
                <a:gd name="T19" fmla="*/ 29 h 103"/>
                <a:gd name="T20" fmla="*/ 66 w 101"/>
                <a:gd name="T21" fmla="*/ 52 h 103"/>
                <a:gd name="T22" fmla="*/ 66 w 101"/>
                <a:gd name="T23" fmla="*/ 52 h 103"/>
                <a:gd name="T24" fmla="*/ 40 w 101"/>
                <a:gd name="T25" fmla="*/ 75 h 103"/>
                <a:gd name="T26" fmla="*/ 35 w 101"/>
                <a:gd name="T27" fmla="*/ 7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 h="103">
                  <a:moveTo>
                    <a:pt x="0" y="103"/>
                  </a:moveTo>
                  <a:cubicBezTo>
                    <a:pt x="38" y="103"/>
                    <a:pt x="38" y="103"/>
                    <a:pt x="38" y="103"/>
                  </a:cubicBezTo>
                  <a:cubicBezTo>
                    <a:pt x="80" y="103"/>
                    <a:pt x="101" y="81"/>
                    <a:pt x="101" y="51"/>
                  </a:cubicBezTo>
                  <a:cubicBezTo>
                    <a:pt x="101" y="51"/>
                    <a:pt x="101" y="51"/>
                    <a:pt x="101" y="51"/>
                  </a:cubicBezTo>
                  <a:cubicBezTo>
                    <a:pt x="101" y="21"/>
                    <a:pt x="80" y="0"/>
                    <a:pt x="39" y="0"/>
                  </a:cubicBezTo>
                  <a:cubicBezTo>
                    <a:pt x="0" y="0"/>
                    <a:pt x="0" y="0"/>
                    <a:pt x="0" y="0"/>
                  </a:cubicBezTo>
                  <a:lnTo>
                    <a:pt x="0" y="103"/>
                  </a:lnTo>
                  <a:close/>
                  <a:moveTo>
                    <a:pt x="35" y="75"/>
                  </a:moveTo>
                  <a:cubicBezTo>
                    <a:pt x="35" y="29"/>
                    <a:pt x="35" y="29"/>
                    <a:pt x="35" y="29"/>
                  </a:cubicBezTo>
                  <a:cubicBezTo>
                    <a:pt x="40" y="29"/>
                    <a:pt x="40" y="29"/>
                    <a:pt x="40" y="29"/>
                  </a:cubicBezTo>
                  <a:cubicBezTo>
                    <a:pt x="56" y="29"/>
                    <a:pt x="66" y="36"/>
                    <a:pt x="66" y="52"/>
                  </a:cubicBezTo>
                  <a:cubicBezTo>
                    <a:pt x="66" y="52"/>
                    <a:pt x="66" y="52"/>
                    <a:pt x="66" y="52"/>
                  </a:cubicBezTo>
                  <a:cubicBezTo>
                    <a:pt x="66" y="68"/>
                    <a:pt x="56" y="75"/>
                    <a:pt x="40" y="75"/>
                  </a:cubicBezTo>
                  <a:lnTo>
                    <a:pt x="35" y="75"/>
                  </a:lnTo>
                  <a:close/>
                </a:path>
              </a:pathLst>
            </a:custGeom>
            <a:solidFill>
              <a:srgbClr val="0067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8" name="Rectangle 12">
              <a:extLst>
                <a:ext uri="{FF2B5EF4-FFF2-40B4-BE49-F238E27FC236}">
                  <a16:creationId xmlns:a16="http://schemas.microsoft.com/office/drawing/2014/main" id="{E8816F64-AC88-4AD6-B416-06AD934D922B}"/>
                </a:ext>
              </a:extLst>
            </p:cNvPr>
            <p:cNvSpPr>
              <a:spLocks noChangeArrowheads="1"/>
            </p:cNvSpPr>
            <p:nvPr userDrawn="1"/>
          </p:nvSpPr>
          <p:spPr bwMode="gray">
            <a:xfrm>
              <a:off x="9923014" y="2267609"/>
              <a:ext cx="108410" cy="328613"/>
            </a:xfrm>
            <a:prstGeom prst="rect">
              <a:avLst/>
            </a:prstGeom>
            <a:solidFill>
              <a:srgbClr val="0067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nvGrpSpPr>
            <p:cNvPr id="29" name="Group 25">
              <a:extLst>
                <a:ext uri="{FF2B5EF4-FFF2-40B4-BE49-F238E27FC236}">
                  <a16:creationId xmlns:a16="http://schemas.microsoft.com/office/drawing/2014/main" id="{130798D7-AF51-4FB8-A12B-B84D7777FEFE}"/>
                </a:ext>
              </a:extLst>
            </p:cNvPr>
            <p:cNvGrpSpPr/>
            <p:nvPr/>
          </p:nvGrpSpPr>
          <p:grpSpPr bwMode="gray">
            <a:xfrm>
              <a:off x="9207511" y="2267609"/>
              <a:ext cx="328840" cy="328613"/>
              <a:chOff x="9207511" y="2267609"/>
              <a:chExt cx="328840" cy="328613"/>
            </a:xfrm>
          </p:grpSpPr>
          <p:sp>
            <p:nvSpPr>
              <p:cNvPr id="30" name="Rectangle 13">
                <a:extLst>
                  <a:ext uri="{FF2B5EF4-FFF2-40B4-BE49-F238E27FC236}">
                    <a16:creationId xmlns:a16="http://schemas.microsoft.com/office/drawing/2014/main" id="{4CEE6984-5E71-45C9-AED1-46D804064D8E}"/>
                  </a:ext>
                </a:extLst>
              </p:cNvPr>
              <p:cNvSpPr>
                <a:spLocks noChangeArrowheads="1"/>
              </p:cNvSpPr>
              <p:nvPr userDrawn="1"/>
            </p:nvSpPr>
            <p:spPr bwMode="gray">
              <a:xfrm>
                <a:off x="9207511" y="2267609"/>
                <a:ext cx="108410" cy="328613"/>
              </a:xfrm>
              <a:prstGeom prst="rect">
                <a:avLst/>
              </a:prstGeom>
              <a:solidFill>
                <a:srgbClr val="0067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1" name="Rectangle 14">
                <a:extLst>
                  <a:ext uri="{FF2B5EF4-FFF2-40B4-BE49-F238E27FC236}">
                    <a16:creationId xmlns:a16="http://schemas.microsoft.com/office/drawing/2014/main" id="{8394FC4D-9305-4433-BA8C-E00620CB9F88}"/>
                  </a:ext>
                </a:extLst>
              </p:cNvPr>
              <p:cNvSpPr>
                <a:spLocks noChangeArrowheads="1"/>
              </p:cNvSpPr>
              <p:nvPr userDrawn="1"/>
            </p:nvSpPr>
            <p:spPr bwMode="gray">
              <a:xfrm>
                <a:off x="9424329" y="2267609"/>
                <a:ext cx="112022" cy="328613"/>
              </a:xfrm>
              <a:prstGeom prst="rect">
                <a:avLst/>
              </a:prstGeom>
              <a:solidFill>
                <a:srgbClr val="0067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2" name="Rectangle 15">
                <a:extLst>
                  <a:ext uri="{FF2B5EF4-FFF2-40B4-BE49-F238E27FC236}">
                    <a16:creationId xmlns:a16="http://schemas.microsoft.com/office/drawing/2014/main" id="{F87BAB14-0CE9-4D49-9BCD-E34778BDAC53}"/>
                  </a:ext>
                </a:extLst>
              </p:cNvPr>
              <p:cNvSpPr>
                <a:spLocks noChangeArrowheads="1"/>
              </p:cNvSpPr>
              <p:nvPr userDrawn="1"/>
            </p:nvSpPr>
            <p:spPr bwMode="gray">
              <a:xfrm>
                <a:off x="9315919" y="2379555"/>
                <a:ext cx="108410" cy="108334"/>
              </a:xfrm>
              <a:prstGeom prst="rect">
                <a:avLst/>
              </a:prstGeom>
              <a:solidFill>
                <a:srgbClr val="E600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grpSp>
    </p:spTree>
    <p:extLst>
      <p:ext uri="{BB962C8B-B14F-4D97-AF65-F5344CB8AC3E}">
        <p14:creationId xmlns:p14="http://schemas.microsoft.com/office/powerpoint/2010/main" val="23776854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01">
    <p:spTree>
      <p:nvGrpSpPr>
        <p:cNvPr id="1" name=""/>
        <p:cNvGrpSpPr/>
        <p:nvPr/>
      </p:nvGrpSpPr>
      <p:grpSpPr>
        <a:xfrm>
          <a:off x="0" y="0"/>
          <a:ext cx="0" cy="0"/>
          <a:chOff x="0" y="0"/>
          <a:chExt cx="0" cy="0"/>
        </a:xfrm>
      </p:grpSpPr>
      <p:graphicFrame>
        <p:nvGraphicFramePr>
          <p:cNvPr id="6" name="Objekt 5" hidden="1"/>
          <p:cNvGraphicFramePr>
            <a:graphicFrameLocks noChangeAspect="1"/>
          </p:cNvGraphicFramePr>
          <p:nvPr userDrawn="1">
            <p:custDataLst>
              <p:tags r:id="rId2"/>
            </p:custDataLst>
            <p:extLst>
              <p:ext uri="{D42A27DB-BD31-4B8C-83A1-F6EECF244321}">
                <p14:modId xmlns:p14="http://schemas.microsoft.com/office/powerpoint/2010/main" val="12364253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209" name="think-cell Folie" r:id="rId5" imgW="344" imgH="345" progId="TCLayout.ActiveDocument.1">
                  <p:embed/>
                </p:oleObj>
              </mc:Choice>
              <mc:Fallback>
                <p:oleObj name="think-cell Folie" r:id="rId5" imgW="344" imgH="345" progId="TCLayout.ActiveDocument.1">
                  <p:embed/>
                  <p:pic>
                    <p:nvPicPr>
                      <p:cNvPr id="6" name="Objekt 5"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hteck 2" hidden="1"/>
          <p:cNvSpPr/>
          <p:nvPr userDrawn="1">
            <p:custDataLst>
              <p:tags r:id="rId3"/>
            </p:custDataLst>
          </p:nvPr>
        </p:nvSpPr>
        <p:spPr>
          <a:xfrm>
            <a:off x="0" y="0"/>
            <a:ext cx="158750" cy="158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l" eaLnBrk="1">
              <a:lnSpc>
                <a:spcPts val="2970"/>
              </a:lnSpc>
              <a:spcBef>
                <a:spcPct val="0"/>
              </a:spcBef>
              <a:spcAft>
                <a:spcPct val="0"/>
              </a:spcAft>
              <a:buFontTx/>
              <a:buNone/>
            </a:pPr>
            <a:endParaRPr lang="de-DE" sz="2700" b="0" i="0" baseline="0">
              <a:latin typeface="Arial" panose="020B0604020202020204" pitchFamily="34" charset="0"/>
              <a:ea typeface="+mj-ea"/>
              <a:cs typeface="+mj-cs"/>
              <a:sym typeface="Arial" panose="020B0604020202020204" pitchFamily="34" charset="0"/>
            </a:endParaRPr>
          </a:p>
        </p:txBody>
      </p:sp>
      <p:sp>
        <p:nvSpPr>
          <p:cNvPr id="2" name="Titel 1"/>
          <p:cNvSpPr>
            <a:spLocks noGrp="1"/>
          </p:cNvSpPr>
          <p:nvPr>
            <p:ph type="title"/>
          </p:nvPr>
        </p:nvSpPr>
        <p:spPr bwMode="gray"/>
        <p:txBody>
          <a:bodyPr vert="horz"/>
          <a:lstStyle/>
          <a:p>
            <a:r>
              <a:rPr lang="de-DE"/>
              <a:t>Mastertitelformat bearbeiten</a:t>
            </a:r>
          </a:p>
        </p:txBody>
      </p:sp>
      <p:sp>
        <p:nvSpPr>
          <p:cNvPr id="9" name="Textplatzhalter 7"/>
          <p:cNvSpPr>
            <a:spLocks noGrp="1"/>
          </p:cNvSpPr>
          <p:nvPr>
            <p:ph type="body" sz="quarter" idx="14" hasCustomPrompt="1"/>
          </p:nvPr>
        </p:nvSpPr>
        <p:spPr bwMode="gray">
          <a:xfrm>
            <a:off x="803412" y="1536185"/>
            <a:ext cx="11052000" cy="427553"/>
          </a:xfrm>
        </p:spPr>
        <p:txBody>
          <a:bodyPr wrap="square" lIns="0" tIns="0" rIns="0" bIns="0">
            <a:spAutoFit/>
          </a:bodyPr>
          <a:lstStyle>
            <a:lvl1pPr>
              <a:lnSpc>
                <a:spcPct val="102000"/>
              </a:lnSpc>
              <a:defRPr sz="1600" b="0">
                <a:solidFill>
                  <a:schemeClr val="accent1"/>
                </a:solidFill>
              </a:defRPr>
            </a:lvl1pPr>
            <a:lvl2pPr marL="180000" indent="-180000">
              <a:lnSpc>
                <a:spcPct val="102000"/>
              </a:lnSpc>
              <a:spcBef>
                <a:spcPts val="0"/>
              </a:spcBef>
              <a:buFont typeface="Wingdings" panose="05000000000000000000" pitchFamily="2" charset="2"/>
              <a:buChar char="§"/>
              <a:defRPr sz="1200">
                <a:solidFill>
                  <a:schemeClr val="accent1"/>
                </a:solidFill>
              </a:defRPr>
            </a:lvl2pPr>
            <a:lvl3pPr>
              <a:lnSpc>
                <a:spcPts val="2200"/>
              </a:lnSpc>
              <a:defRPr sz="1800">
                <a:solidFill>
                  <a:schemeClr val="accent2"/>
                </a:solidFill>
              </a:defRPr>
            </a:lvl3pPr>
            <a:lvl4pPr>
              <a:lnSpc>
                <a:spcPts val="2200"/>
              </a:lnSpc>
              <a:defRPr sz="1800">
                <a:solidFill>
                  <a:schemeClr val="accent2"/>
                </a:solidFill>
              </a:defRPr>
            </a:lvl4pPr>
            <a:lvl5pPr>
              <a:lnSpc>
                <a:spcPts val="2200"/>
              </a:lnSpc>
              <a:defRPr sz="1800">
                <a:solidFill>
                  <a:schemeClr val="accent2"/>
                </a:solidFill>
              </a:defRPr>
            </a:lvl5pPr>
          </a:lstStyle>
          <a:p>
            <a:pPr lvl="0"/>
            <a:r>
              <a:rPr lang="de-DE"/>
              <a:t>Titel Agenda Nummer Eins</a:t>
            </a:r>
          </a:p>
          <a:p>
            <a:pPr lvl="1"/>
            <a:r>
              <a:rPr lang="de-DE"/>
              <a:t>Agenda Unterpunkt</a:t>
            </a:r>
          </a:p>
        </p:txBody>
      </p:sp>
      <p:sp>
        <p:nvSpPr>
          <p:cNvPr id="33" name="Textplatzhalter 7"/>
          <p:cNvSpPr>
            <a:spLocks noGrp="1"/>
          </p:cNvSpPr>
          <p:nvPr>
            <p:ph type="body" sz="quarter" idx="25" hasCustomPrompt="1"/>
          </p:nvPr>
        </p:nvSpPr>
        <p:spPr bwMode="gray">
          <a:xfrm>
            <a:off x="803412" y="2339729"/>
            <a:ext cx="11052000" cy="427553"/>
          </a:xfrm>
        </p:spPr>
        <p:txBody>
          <a:bodyPr wrap="square" lIns="0" tIns="0" rIns="0" bIns="0">
            <a:spAutoFit/>
          </a:bodyPr>
          <a:lstStyle>
            <a:lvl1pPr>
              <a:lnSpc>
                <a:spcPct val="102000"/>
              </a:lnSpc>
              <a:defRPr sz="1600" b="0">
                <a:solidFill>
                  <a:schemeClr val="accent1"/>
                </a:solidFill>
              </a:defRPr>
            </a:lvl1pPr>
            <a:lvl2pPr marL="180000" indent="-180000">
              <a:lnSpc>
                <a:spcPct val="102000"/>
              </a:lnSpc>
              <a:spcBef>
                <a:spcPts val="0"/>
              </a:spcBef>
              <a:buFont typeface="Wingdings" panose="05000000000000000000" pitchFamily="2" charset="2"/>
              <a:buChar char="§"/>
              <a:defRPr sz="1200">
                <a:solidFill>
                  <a:schemeClr val="accent1"/>
                </a:solidFill>
              </a:defRPr>
            </a:lvl2pPr>
            <a:lvl3pPr>
              <a:lnSpc>
                <a:spcPts val="2200"/>
              </a:lnSpc>
              <a:defRPr sz="1800">
                <a:solidFill>
                  <a:schemeClr val="accent2"/>
                </a:solidFill>
              </a:defRPr>
            </a:lvl3pPr>
            <a:lvl4pPr>
              <a:lnSpc>
                <a:spcPts val="2200"/>
              </a:lnSpc>
              <a:defRPr sz="1800">
                <a:solidFill>
                  <a:schemeClr val="accent2"/>
                </a:solidFill>
              </a:defRPr>
            </a:lvl4pPr>
            <a:lvl5pPr>
              <a:lnSpc>
                <a:spcPts val="2200"/>
              </a:lnSpc>
              <a:defRPr sz="1800">
                <a:solidFill>
                  <a:schemeClr val="accent2"/>
                </a:solidFill>
              </a:defRPr>
            </a:lvl5pPr>
          </a:lstStyle>
          <a:p>
            <a:pPr lvl="0"/>
            <a:r>
              <a:rPr lang="de-DE"/>
              <a:t>Titel Agenda Nummer Zwei</a:t>
            </a:r>
          </a:p>
          <a:p>
            <a:pPr lvl="1"/>
            <a:r>
              <a:rPr lang="de-DE"/>
              <a:t>Agenda Unterpunkt</a:t>
            </a:r>
          </a:p>
        </p:txBody>
      </p:sp>
      <p:sp>
        <p:nvSpPr>
          <p:cNvPr id="34" name="Textplatzhalter 7"/>
          <p:cNvSpPr>
            <a:spLocks noGrp="1"/>
          </p:cNvSpPr>
          <p:nvPr>
            <p:ph type="body" sz="quarter" idx="26" hasCustomPrompt="1"/>
          </p:nvPr>
        </p:nvSpPr>
        <p:spPr bwMode="gray">
          <a:xfrm>
            <a:off x="803412" y="3143273"/>
            <a:ext cx="11052000" cy="427553"/>
          </a:xfrm>
        </p:spPr>
        <p:txBody>
          <a:bodyPr wrap="square" lIns="0" tIns="0" rIns="0" bIns="0">
            <a:spAutoFit/>
          </a:bodyPr>
          <a:lstStyle>
            <a:lvl1pPr>
              <a:lnSpc>
                <a:spcPct val="102000"/>
              </a:lnSpc>
              <a:defRPr sz="1600" b="0">
                <a:solidFill>
                  <a:schemeClr val="accent1"/>
                </a:solidFill>
              </a:defRPr>
            </a:lvl1pPr>
            <a:lvl2pPr marL="180000" indent="-180000">
              <a:lnSpc>
                <a:spcPct val="102000"/>
              </a:lnSpc>
              <a:spcBef>
                <a:spcPts val="0"/>
              </a:spcBef>
              <a:buFont typeface="Wingdings" panose="05000000000000000000" pitchFamily="2" charset="2"/>
              <a:buChar char="§"/>
              <a:defRPr sz="1200">
                <a:solidFill>
                  <a:schemeClr val="accent1"/>
                </a:solidFill>
              </a:defRPr>
            </a:lvl2pPr>
            <a:lvl3pPr>
              <a:lnSpc>
                <a:spcPts val="2200"/>
              </a:lnSpc>
              <a:defRPr sz="1800">
                <a:solidFill>
                  <a:schemeClr val="accent2"/>
                </a:solidFill>
              </a:defRPr>
            </a:lvl3pPr>
            <a:lvl4pPr>
              <a:lnSpc>
                <a:spcPts val="2200"/>
              </a:lnSpc>
              <a:defRPr sz="1800">
                <a:solidFill>
                  <a:schemeClr val="accent2"/>
                </a:solidFill>
              </a:defRPr>
            </a:lvl4pPr>
            <a:lvl5pPr>
              <a:lnSpc>
                <a:spcPts val="2200"/>
              </a:lnSpc>
              <a:defRPr sz="1800">
                <a:solidFill>
                  <a:schemeClr val="accent2"/>
                </a:solidFill>
              </a:defRPr>
            </a:lvl5pPr>
          </a:lstStyle>
          <a:p>
            <a:pPr lvl="0"/>
            <a:r>
              <a:rPr lang="de-DE"/>
              <a:t>Titel Agenda Nummer Drei</a:t>
            </a:r>
          </a:p>
          <a:p>
            <a:pPr lvl="1"/>
            <a:r>
              <a:rPr lang="de-DE"/>
              <a:t>Agenda Unterpunkt</a:t>
            </a:r>
          </a:p>
        </p:txBody>
      </p:sp>
      <p:sp>
        <p:nvSpPr>
          <p:cNvPr id="35" name="Textplatzhalter 7"/>
          <p:cNvSpPr>
            <a:spLocks noGrp="1"/>
          </p:cNvSpPr>
          <p:nvPr>
            <p:ph type="body" sz="quarter" idx="27" hasCustomPrompt="1"/>
          </p:nvPr>
        </p:nvSpPr>
        <p:spPr bwMode="gray">
          <a:xfrm>
            <a:off x="803412" y="3946817"/>
            <a:ext cx="11052000" cy="427553"/>
          </a:xfrm>
        </p:spPr>
        <p:txBody>
          <a:bodyPr wrap="square" lIns="0" tIns="0" rIns="0" bIns="0">
            <a:spAutoFit/>
          </a:bodyPr>
          <a:lstStyle>
            <a:lvl1pPr>
              <a:lnSpc>
                <a:spcPct val="102000"/>
              </a:lnSpc>
              <a:defRPr sz="1600" b="0">
                <a:solidFill>
                  <a:schemeClr val="accent1"/>
                </a:solidFill>
              </a:defRPr>
            </a:lvl1pPr>
            <a:lvl2pPr marL="180000" indent="-180000">
              <a:lnSpc>
                <a:spcPct val="102000"/>
              </a:lnSpc>
              <a:spcBef>
                <a:spcPts val="0"/>
              </a:spcBef>
              <a:buFont typeface="Wingdings" panose="05000000000000000000" pitchFamily="2" charset="2"/>
              <a:buChar char="§"/>
              <a:defRPr sz="1200">
                <a:solidFill>
                  <a:schemeClr val="accent1"/>
                </a:solidFill>
              </a:defRPr>
            </a:lvl2pPr>
            <a:lvl3pPr>
              <a:lnSpc>
                <a:spcPts val="2200"/>
              </a:lnSpc>
              <a:defRPr sz="1800">
                <a:solidFill>
                  <a:schemeClr val="accent2"/>
                </a:solidFill>
              </a:defRPr>
            </a:lvl3pPr>
            <a:lvl4pPr>
              <a:lnSpc>
                <a:spcPts val="2200"/>
              </a:lnSpc>
              <a:defRPr sz="1800">
                <a:solidFill>
                  <a:schemeClr val="accent2"/>
                </a:solidFill>
              </a:defRPr>
            </a:lvl4pPr>
            <a:lvl5pPr>
              <a:lnSpc>
                <a:spcPts val="2200"/>
              </a:lnSpc>
              <a:defRPr sz="1800">
                <a:solidFill>
                  <a:schemeClr val="accent2"/>
                </a:solidFill>
              </a:defRPr>
            </a:lvl5pPr>
          </a:lstStyle>
          <a:p>
            <a:pPr lvl="0"/>
            <a:r>
              <a:rPr lang="de-DE"/>
              <a:t>Titel Agenda Nummer Vier</a:t>
            </a:r>
          </a:p>
          <a:p>
            <a:pPr lvl="1"/>
            <a:r>
              <a:rPr lang="de-DE"/>
              <a:t>Agenda Unterpunkt</a:t>
            </a:r>
          </a:p>
        </p:txBody>
      </p:sp>
      <p:sp>
        <p:nvSpPr>
          <p:cNvPr id="36" name="Textplatzhalter 7"/>
          <p:cNvSpPr>
            <a:spLocks noGrp="1"/>
          </p:cNvSpPr>
          <p:nvPr>
            <p:ph type="body" sz="quarter" idx="28" hasCustomPrompt="1"/>
          </p:nvPr>
        </p:nvSpPr>
        <p:spPr bwMode="gray">
          <a:xfrm>
            <a:off x="803412" y="4750361"/>
            <a:ext cx="11052000" cy="427553"/>
          </a:xfrm>
        </p:spPr>
        <p:txBody>
          <a:bodyPr wrap="square" lIns="0" tIns="0" rIns="0" bIns="0">
            <a:spAutoFit/>
          </a:bodyPr>
          <a:lstStyle>
            <a:lvl1pPr>
              <a:lnSpc>
                <a:spcPct val="102000"/>
              </a:lnSpc>
              <a:defRPr sz="1600" b="0">
                <a:solidFill>
                  <a:schemeClr val="accent1"/>
                </a:solidFill>
              </a:defRPr>
            </a:lvl1pPr>
            <a:lvl2pPr marL="180000" indent="-180000">
              <a:lnSpc>
                <a:spcPct val="102000"/>
              </a:lnSpc>
              <a:spcBef>
                <a:spcPts val="0"/>
              </a:spcBef>
              <a:buFont typeface="Wingdings" panose="05000000000000000000" pitchFamily="2" charset="2"/>
              <a:buChar char="§"/>
              <a:defRPr sz="1200">
                <a:solidFill>
                  <a:schemeClr val="accent1"/>
                </a:solidFill>
              </a:defRPr>
            </a:lvl2pPr>
            <a:lvl3pPr>
              <a:lnSpc>
                <a:spcPts val="2200"/>
              </a:lnSpc>
              <a:defRPr sz="1800">
                <a:solidFill>
                  <a:schemeClr val="accent2"/>
                </a:solidFill>
              </a:defRPr>
            </a:lvl3pPr>
            <a:lvl4pPr>
              <a:lnSpc>
                <a:spcPts val="2200"/>
              </a:lnSpc>
              <a:defRPr sz="1800">
                <a:solidFill>
                  <a:schemeClr val="accent2"/>
                </a:solidFill>
              </a:defRPr>
            </a:lvl4pPr>
            <a:lvl5pPr>
              <a:lnSpc>
                <a:spcPts val="2200"/>
              </a:lnSpc>
              <a:defRPr sz="1800">
                <a:solidFill>
                  <a:schemeClr val="accent2"/>
                </a:solidFill>
              </a:defRPr>
            </a:lvl5pPr>
          </a:lstStyle>
          <a:p>
            <a:pPr lvl="0"/>
            <a:r>
              <a:rPr lang="de-DE"/>
              <a:t>Titel Agenda Nummer Fünf</a:t>
            </a:r>
          </a:p>
          <a:p>
            <a:pPr lvl="1"/>
            <a:r>
              <a:rPr lang="de-DE"/>
              <a:t>Agenda Unterpunkt</a:t>
            </a:r>
          </a:p>
        </p:txBody>
      </p:sp>
      <p:sp>
        <p:nvSpPr>
          <p:cNvPr id="37" name="Textplatzhalter 7"/>
          <p:cNvSpPr>
            <a:spLocks noGrp="1"/>
          </p:cNvSpPr>
          <p:nvPr>
            <p:ph type="body" sz="quarter" idx="29" hasCustomPrompt="1"/>
          </p:nvPr>
        </p:nvSpPr>
        <p:spPr bwMode="gray">
          <a:xfrm>
            <a:off x="803412" y="5553905"/>
            <a:ext cx="11052000" cy="427553"/>
          </a:xfrm>
        </p:spPr>
        <p:txBody>
          <a:bodyPr wrap="square" lIns="0" tIns="0" rIns="0" bIns="0">
            <a:spAutoFit/>
          </a:bodyPr>
          <a:lstStyle>
            <a:lvl1pPr>
              <a:lnSpc>
                <a:spcPct val="102000"/>
              </a:lnSpc>
              <a:defRPr sz="1600" b="0">
                <a:solidFill>
                  <a:schemeClr val="accent1"/>
                </a:solidFill>
              </a:defRPr>
            </a:lvl1pPr>
            <a:lvl2pPr marL="180000" indent="-180000">
              <a:lnSpc>
                <a:spcPct val="102000"/>
              </a:lnSpc>
              <a:spcBef>
                <a:spcPts val="0"/>
              </a:spcBef>
              <a:buFont typeface="Wingdings" panose="05000000000000000000" pitchFamily="2" charset="2"/>
              <a:buChar char="§"/>
              <a:defRPr sz="1200">
                <a:solidFill>
                  <a:schemeClr val="accent1"/>
                </a:solidFill>
              </a:defRPr>
            </a:lvl2pPr>
            <a:lvl3pPr>
              <a:lnSpc>
                <a:spcPts val="2200"/>
              </a:lnSpc>
              <a:defRPr sz="1800">
                <a:solidFill>
                  <a:schemeClr val="accent2"/>
                </a:solidFill>
              </a:defRPr>
            </a:lvl3pPr>
            <a:lvl4pPr>
              <a:lnSpc>
                <a:spcPts val="2200"/>
              </a:lnSpc>
              <a:defRPr sz="1800">
                <a:solidFill>
                  <a:schemeClr val="accent2"/>
                </a:solidFill>
              </a:defRPr>
            </a:lvl4pPr>
            <a:lvl5pPr>
              <a:lnSpc>
                <a:spcPts val="2200"/>
              </a:lnSpc>
              <a:defRPr sz="1800">
                <a:solidFill>
                  <a:schemeClr val="accent2"/>
                </a:solidFill>
              </a:defRPr>
            </a:lvl5pPr>
          </a:lstStyle>
          <a:p>
            <a:pPr lvl="0"/>
            <a:r>
              <a:rPr lang="de-DE"/>
              <a:t>Titel Agenda Nummer Sechs</a:t>
            </a:r>
          </a:p>
          <a:p>
            <a:pPr lvl="1"/>
            <a:r>
              <a:rPr lang="de-DE"/>
              <a:t>Agenda Unterpunkt</a:t>
            </a:r>
          </a:p>
        </p:txBody>
      </p:sp>
      <p:sp>
        <p:nvSpPr>
          <p:cNvPr id="19" name="Textplatzhalter 7"/>
          <p:cNvSpPr>
            <a:spLocks noGrp="1"/>
          </p:cNvSpPr>
          <p:nvPr>
            <p:ph type="body" sz="quarter" idx="30" hasCustomPrompt="1"/>
          </p:nvPr>
        </p:nvSpPr>
        <p:spPr bwMode="gray">
          <a:xfrm>
            <a:off x="335361" y="1384300"/>
            <a:ext cx="242053" cy="523220"/>
          </a:xfrm>
        </p:spPr>
        <p:txBody>
          <a:bodyPr wrap="none" lIns="0" tIns="0" rIns="0" bIns="0" anchor="t" anchorCtr="0">
            <a:spAutoFit/>
          </a:bodyPr>
          <a:lstStyle>
            <a:lvl1pPr algn="r">
              <a:lnSpc>
                <a:spcPct val="100000"/>
              </a:lnSpc>
              <a:defRPr sz="3400" b="0">
                <a:solidFill>
                  <a:schemeClr val="accent2"/>
                </a:solidFill>
              </a:defRPr>
            </a:lvl1pPr>
            <a:lvl2pPr>
              <a:lnSpc>
                <a:spcPts val="2200"/>
              </a:lnSpc>
              <a:defRPr sz="1800">
                <a:solidFill>
                  <a:schemeClr val="bg2"/>
                </a:solidFill>
              </a:defRPr>
            </a:lvl2pPr>
            <a:lvl3pPr>
              <a:lnSpc>
                <a:spcPts val="2200"/>
              </a:lnSpc>
              <a:defRPr sz="1800">
                <a:solidFill>
                  <a:schemeClr val="accent2"/>
                </a:solidFill>
              </a:defRPr>
            </a:lvl3pPr>
            <a:lvl4pPr>
              <a:lnSpc>
                <a:spcPts val="2200"/>
              </a:lnSpc>
              <a:defRPr sz="1800">
                <a:solidFill>
                  <a:schemeClr val="accent2"/>
                </a:solidFill>
              </a:defRPr>
            </a:lvl4pPr>
            <a:lvl5pPr>
              <a:lnSpc>
                <a:spcPts val="2200"/>
              </a:lnSpc>
              <a:defRPr sz="1800">
                <a:solidFill>
                  <a:schemeClr val="accent2"/>
                </a:solidFill>
              </a:defRPr>
            </a:lvl5pPr>
          </a:lstStyle>
          <a:p>
            <a:pPr lvl="0"/>
            <a:r>
              <a:rPr lang="de-DE"/>
              <a:t>1</a:t>
            </a:r>
          </a:p>
        </p:txBody>
      </p:sp>
      <p:sp>
        <p:nvSpPr>
          <p:cNvPr id="20" name="Textplatzhalter 7"/>
          <p:cNvSpPr>
            <a:spLocks noGrp="1"/>
          </p:cNvSpPr>
          <p:nvPr>
            <p:ph type="body" sz="quarter" idx="31" hasCustomPrompt="1"/>
          </p:nvPr>
        </p:nvSpPr>
        <p:spPr bwMode="gray">
          <a:xfrm>
            <a:off x="335360" y="2187844"/>
            <a:ext cx="242053" cy="523220"/>
          </a:xfrm>
        </p:spPr>
        <p:txBody>
          <a:bodyPr wrap="none" lIns="0" tIns="0" rIns="0" bIns="0" anchor="ctr" anchorCtr="0">
            <a:spAutoFit/>
          </a:bodyPr>
          <a:lstStyle>
            <a:lvl1pPr algn="r">
              <a:lnSpc>
                <a:spcPct val="100000"/>
              </a:lnSpc>
              <a:defRPr sz="3400" b="0">
                <a:solidFill>
                  <a:schemeClr val="accent2"/>
                </a:solidFill>
              </a:defRPr>
            </a:lvl1pPr>
            <a:lvl2pPr>
              <a:lnSpc>
                <a:spcPts val="2200"/>
              </a:lnSpc>
              <a:defRPr sz="1800">
                <a:solidFill>
                  <a:schemeClr val="bg2"/>
                </a:solidFill>
              </a:defRPr>
            </a:lvl2pPr>
            <a:lvl3pPr>
              <a:lnSpc>
                <a:spcPts val="2200"/>
              </a:lnSpc>
              <a:defRPr sz="1800">
                <a:solidFill>
                  <a:schemeClr val="accent2"/>
                </a:solidFill>
              </a:defRPr>
            </a:lvl3pPr>
            <a:lvl4pPr>
              <a:lnSpc>
                <a:spcPts val="2200"/>
              </a:lnSpc>
              <a:defRPr sz="1800">
                <a:solidFill>
                  <a:schemeClr val="accent2"/>
                </a:solidFill>
              </a:defRPr>
            </a:lvl4pPr>
            <a:lvl5pPr>
              <a:lnSpc>
                <a:spcPts val="2200"/>
              </a:lnSpc>
              <a:defRPr sz="1800">
                <a:solidFill>
                  <a:schemeClr val="accent2"/>
                </a:solidFill>
              </a:defRPr>
            </a:lvl5pPr>
          </a:lstStyle>
          <a:p>
            <a:pPr lvl="0"/>
            <a:r>
              <a:rPr lang="de-DE"/>
              <a:t>2</a:t>
            </a:r>
          </a:p>
        </p:txBody>
      </p:sp>
      <p:sp>
        <p:nvSpPr>
          <p:cNvPr id="21" name="Textplatzhalter 7"/>
          <p:cNvSpPr>
            <a:spLocks noGrp="1"/>
          </p:cNvSpPr>
          <p:nvPr>
            <p:ph type="body" sz="quarter" idx="32" hasCustomPrompt="1"/>
          </p:nvPr>
        </p:nvSpPr>
        <p:spPr bwMode="gray">
          <a:xfrm>
            <a:off x="335360" y="2991388"/>
            <a:ext cx="242053" cy="523220"/>
          </a:xfrm>
        </p:spPr>
        <p:txBody>
          <a:bodyPr wrap="none" lIns="0" tIns="0" rIns="0" bIns="0" anchor="ctr" anchorCtr="0">
            <a:spAutoFit/>
          </a:bodyPr>
          <a:lstStyle>
            <a:lvl1pPr algn="r">
              <a:lnSpc>
                <a:spcPct val="100000"/>
              </a:lnSpc>
              <a:defRPr sz="3400" b="0">
                <a:solidFill>
                  <a:schemeClr val="accent2"/>
                </a:solidFill>
              </a:defRPr>
            </a:lvl1pPr>
            <a:lvl2pPr>
              <a:lnSpc>
                <a:spcPts val="2200"/>
              </a:lnSpc>
              <a:defRPr sz="1800">
                <a:solidFill>
                  <a:schemeClr val="bg2"/>
                </a:solidFill>
              </a:defRPr>
            </a:lvl2pPr>
            <a:lvl3pPr>
              <a:lnSpc>
                <a:spcPts val="2200"/>
              </a:lnSpc>
              <a:defRPr sz="1800">
                <a:solidFill>
                  <a:schemeClr val="accent2"/>
                </a:solidFill>
              </a:defRPr>
            </a:lvl3pPr>
            <a:lvl4pPr>
              <a:lnSpc>
                <a:spcPts val="2200"/>
              </a:lnSpc>
              <a:defRPr sz="1800">
                <a:solidFill>
                  <a:schemeClr val="accent2"/>
                </a:solidFill>
              </a:defRPr>
            </a:lvl4pPr>
            <a:lvl5pPr>
              <a:lnSpc>
                <a:spcPts val="2200"/>
              </a:lnSpc>
              <a:defRPr sz="1800">
                <a:solidFill>
                  <a:schemeClr val="accent2"/>
                </a:solidFill>
              </a:defRPr>
            </a:lvl5pPr>
          </a:lstStyle>
          <a:p>
            <a:pPr lvl="0"/>
            <a:r>
              <a:rPr lang="de-DE"/>
              <a:t>3</a:t>
            </a:r>
          </a:p>
        </p:txBody>
      </p:sp>
      <p:sp>
        <p:nvSpPr>
          <p:cNvPr id="22" name="Textplatzhalter 7"/>
          <p:cNvSpPr>
            <a:spLocks noGrp="1"/>
          </p:cNvSpPr>
          <p:nvPr>
            <p:ph type="body" sz="quarter" idx="33" hasCustomPrompt="1"/>
          </p:nvPr>
        </p:nvSpPr>
        <p:spPr bwMode="gray">
          <a:xfrm>
            <a:off x="335360" y="3794932"/>
            <a:ext cx="242053" cy="523220"/>
          </a:xfrm>
        </p:spPr>
        <p:txBody>
          <a:bodyPr wrap="none" lIns="0" tIns="0" rIns="0" bIns="0" anchor="ctr" anchorCtr="0">
            <a:spAutoFit/>
          </a:bodyPr>
          <a:lstStyle>
            <a:lvl1pPr algn="r">
              <a:lnSpc>
                <a:spcPct val="100000"/>
              </a:lnSpc>
              <a:defRPr sz="3400" b="0">
                <a:solidFill>
                  <a:schemeClr val="accent2"/>
                </a:solidFill>
              </a:defRPr>
            </a:lvl1pPr>
            <a:lvl2pPr>
              <a:lnSpc>
                <a:spcPts val="2200"/>
              </a:lnSpc>
              <a:defRPr sz="1800">
                <a:solidFill>
                  <a:schemeClr val="bg2"/>
                </a:solidFill>
              </a:defRPr>
            </a:lvl2pPr>
            <a:lvl3pPr>
              <a:lnSpc>
                <a:spcPts val="2200"/>
              </a:lnSpc>
              <a:defRPr sz="1800">
                <a:solidFill>
                  <a:schemeClr val="accent2"/>
                </a:solidFill>
              </a:defRPr>
            </a:lvl3pPr>
            <a:lvl4pPr>
              <a:lnSpc>
                <a:spcPts val="2200"/>
              </a:lnSpc>
              <a:defRPr sz="1800">
                <a:solidFill>
                  <a:schemeClr val="accent2"/>
                </a:solidFill>
              </a:defRPr>
            </a:lvl4pPr>
            <a:lvl5pPr>
              <a:lnSpc>
                <a:spcPts val="2200"/>
              </a:lnSpc>
              <a:defRPr sz="1800">
                <a:solidFill>
                  <a:schemeClr val="accent2"/>
                </a:solidFill>
              </a:defRPr>
            </a:lvl5pPr>
          </a:lstStyle>
          <a:p>
            <a:pPr lvl="0"/>
            <a:r>
              <a:rPr lang="de-DE"/>
              <a:t>4</a:t>
            </a:r>
          </a:p>
        </p:txBody>
      </p:sp>
      <p:sp>
        <p:nvSpPr>
          <p:cNvPr id="23" name="Textplatzhalter 7"/>
          <p:cNvSpPr>
            <a:spLocks noGrp="1"/>
          </p:cNvSpPr>
          <p:nvPr>
            <p:ph type="body" sz="quarter" idx="34" hasCustomPrompt="1"/>
          </p:nvPr>
        </p:nvSpPr>
        <p:spPr bwMode="gray">
          <a:xfrm>
            <a:off x="335360" y="4598476"/>
            <a:ext cx="242053" cy="523220"/>
          </a:xfrm>
        </p:spPr>
        <p:txBody>
          <a:bodyPr wrap="none" lIns="0" tIns="0" rIns="0" bIns="0" anchor="ctr" anchorCtr="0">
            <a:spAutoFit/>
          </a:bodyPr>
          <a:lstStyle>
            <a:lvl1pPr algn="r">
              <a:lnSpc>
                <a:spcPct val="100000"/>
              </a:lnSpc>
              <a:defRPr sz="3400" b="0">
                <a:solidFill>
                  <a:schemeClr val="accent2"/>
                </a:solidFill>
              </a:defRPr>
            </a:lvl1pPr>
            <a:lvl2pPr>
              <a:lnSpc>
                <a:spcPts val="2200"/>
              </a:lnSpc>
              <a:defRPr sz="1800">
                <a:solidFill>
                  <a:schemeClr val="bg2"/>
                </a:solidFill>
              </a:defRPr>
            </a:lvl2pPr>
            <a:lvl3pPr>
              <a:lnSpc>
                <a:spcPts val="2200"/>
              </a:lnSpc>
              <a:defRPr sz="1800">
                <a:solidFill>
                  <a:schemeClr val="accent2"/>
                </a:solidFill>
              </a:defRPr>
            </a:lvl3pPr>
            <a:lvl4pPr>
              <a:lnSpc>
                <a:spcPts val="2200"/>
              </a:lnSpc>
              <a:defRPr sz="1800">
                <a:solidFill>
                  <a:schemeClr val="accent2"/>
                </a:solidFill>
              </a:defRPr>
            </a:lvl4pPr>
            <a:lvl5pPr>
              <a:lnSpc>
                <a:spcPts val="2200"/>
              </a:lnSpc>
              <a:defRPr sz="1800">
                <a:solidFill>
                  <a:schemeClr val="accent2"/>
                </a:solidFill>
              </a:defRPr>
            </a:lvl5pPr>
          </a:lstStyle>
          <a:p>
            <a:pPr lvl="0"/>
            <a:r>
              <a:rPr lang="de-DE"/>
              <a:t>5</a:t>
            </a:r>
          </a:p>
        </p:txBody>
      </p:sp>
      <p:sp>
        <p:nvSpPr>
          <p:cNvPr id="24" name="Textplatzhalter 7"/>
          <p:cNvSpPr>
            <a:spLocks noGrp="1"/>
          </p:cNvSpPr>
          <p:nvPr>
            <p:ph type="body" sz="quarter" idx="35" hasCustomPrompt="1"/>
          </p:nvPr>
        </p:nvSpPr>
        <p:spPr bwMode="gray">
          <a:xfrm>
            <a:off x="335360" y="5402020"/>
            <a:ext cx="242053" cy="523220"/>
          </a:xfrm>
        </p:spPr>
        <p:txBody>
          <a:bodyPr wrap="none" lIns="0" tIns="0" rIns="0" bIns="0" anchor="ctr" anchorCtr="0">
            <a:spAutoFit/>
          </a:bodyPr>
          <a:lstStyle>
            <a:lvl1pPr algn="r">
              <a:lnSpc>
                <a:spcPct val="100000"/>
              </a:lnSpc>
              <a:defRPr sz="3400" b="0">
                <a:solidFill>
                  <a:schemeClr val="accent2"/>
                </a:solidFill>
              </a:defRPr>
            </a:lvl1pPr>
            <a:lvl2pPr>
              <a:lnSpc>
                <a:spcPts val="2200"/>
              </a:lnSpc>
              <a:defRPr sz="1800">
                <a:solidFill>
                  <a:schemeClr val="bg2"/>
                </a:solidFill>
              </a:defRPr>
            </a:lvl2pPr>
            <a:lvl3pPr>
              <a:lnSpc>
                <a:spcPts val="2200"/>
              </a:lnSpc>
              <a:defRPr sz="1800">
                <a:solidFill>
                  <a:schemeClr val="accent2"/>
                </a:solidFill>
              </a:defRPr>
            </a:lvl3pPr>
            <a:lvl4pPr>
              <a:lnSpc>
                <a:spcPts val="2200"/>
              </a:lnSpc>
              <a:defRPr sz="1800">
                <a:solidFill>
                  <a:schemeClr val="accent2"/>
                </a:solidFill>
              </a:defRPr>
            </a:lvl4pPr>
            <a:lvl5pPr>
              <a:lnSpc>
                <a:spcPts val="2200"/>
              </a:lnSpc>
              <a:defRPr sz="1800">
                <a:solidFill>
                  <a:schemeClr val="accent2"/>
                </a:solidFill>
              </a:defRPr>
            </a:lvl5pPr>
          </a:lstStyle>
          <a:p>
            <a:pPr lvl="0"/>
            <a:r>
              <a:rPr lang="de-DE"/>
              <a:t>6</a:t>
            </a:r>
          </a:p>
        </p:txBody>
      </p:sp>
    </p:spTree>
    <p:extLst>
      <p:ext uri="{BB962C8B-B14F-4D97-AF65-F5344CB8AC3E}">
        <p14:creationId xmlns:p14="http://schemas.microsoft.com/office/powerpoint/2010/main" val="2198254486"/>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02">
    <p:spTree>
      <p:nvGrpSpPr>
        <p:cNvPr id="1" name=""/>
        <p:cNvGrpSpPr/>
        <p:nvPr/>
      </p:nvGrpSpPr>
      <p:grpSpPr>
        <a:xfrm>
          <a:off x="0" y="0"/>
          <a:ext cx="0" cy="0"/>
          <a:chOff x="0" y="0"/>
          <a:chExt cx="0" cy="0"/>
        </a:xfrm>
      </p:grpSpPr>
      <p:graphicFrame>
        <p:nvGraphicFramePr>
          <p:cNvPr id="56" name="Objekt 55" hidden="1"/>
          <p:cNvGraphicFramePr>
            <a:graphicFrameLocks noChangeAspect="1"/>
          </p:cNvGraphicFramePr>
          <p:nvPr userDrawn="1">
            <p:custDataLst>
              <p:tags r:id="rId2"/>
            </p:custDataLst>
            <p:extLst>
              <p:ext uri="{D42A27DB-BD31-4B8C-83A1-F6EECF244321}">
                <p14:modId xmlns:p14="http://schemas.microsoft.com/office/powerpoint/2010/main" val="2900804567"/>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spid="_x0000_s9233" name="think-cell Folie" r:id="rId5" imgW="344" imgH="345" progId="TCLayout.ActiveDocument.1">
                  <p:embed/>
                </p:oleObj>
              </mc:Choice>
              <mc:Fallback>
                <p:oleObj name="think-cell Folie" r:id="rId5" imgW="344" imgH="345" progId="TCLayout.ActiveDocument.1">
                  <p:embed/>
                  <p:pic>
                    <p:nvPicPr>
                      <p:cNvPr id="56" name="Objekt 55" hidden="1"/>
                      <p:cNvPicPr/>
                      <p:nvPr/>
                    </p:nvPicPr>
                    <p:blipFill>
                      <a:blip r:embed="rId6"/>
                      <a:stretch>
                        <a:fillRect/>
                      </a:stretch>
                    </p:blipFill>
                    <p:spPr>
                      <a:xfrm>
                        <a:off x="2118" y="1588"/>
                        <a:ext cx="2117" cy="1588"/>
                      </a:xfrm>
                      <a:prstGeom prst="rect">
                        <a:avLst/>
                      </a:prstGeom>
                    </p:spPr>
                  </p:pic>
                </p:oleObj>
              </mc:Fallback>
            </mc:AlternateContent>
          </a:graphicData>
        </a:graphic>
      </p:graphicFrame>
      <p:sp>
        <p:nvSpPr>
          <p:cNvPr id="55" name="Rechteck 54" hidden="1"/>
          <p:cNvSpPr/>
          <p:nvPr userDrawn="1">
            <p:custDataLst>
              <p:tags r:id="rId3"/>
            </p:custDataLst>
          </p:nvPr>
        </p:nvSpPr>
        <p:spPr>
          <a:xfrm>
            <a:off x="0" y="0"/>
            <a:ext cx="211667"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l" eaLnBrk="1">
              <a:lnSpc>
                <a:spcPts val="2970"/>
              </a:lnSpc>
              <a:spcBef>
                <a:spcPct val="0"/>
              </a:spcBef>
              <a:spcAft>
                <a:spcPct val="0"/>
              </a:spcAft>
            </a:pPr>
            <a:endParaRPr lang="de-DE" sz="2700" b="0" i="0" baseline="0">
              <a:latin typeface="Arial" panose="020B0604020202020204" pitchFamily="34" charset="0"/>
              <a:ea typeface="+mj-ea"/>
              <a:cs typeface="+mj-cs"/>
              <a:sym typeface="Arial" panose="020B0604020202020204" pitchFamily="34" charset="0"/>
            </a:endParaRPr>
          </a:p>
        </p:txBody>
      </p:sp>
      <p:sp>
        <p:nvSpPr>
          <p:cNvPr id="2" name="Titel 1"/>
          <p:cNvSpPr>
            <a:spLocks noGrp="1"/>
          </p:cNvSpPr>
          <p:nvPr>
            <p:ph type="title"/>
          </p:nvPr>
        </p:nvSpPr>
        <p:spPr bwMode="gray"/>
        <p:txBody>
          <a:bodyPr vert="horz"/>
          <a:lstStyle/>
          <a:p>
            <a:r>
              <a:rPr lang="de-DE"/>
              <a:t>Mastertitelformat bearbeiten</a:t>
            </a:r>
          </a:p>
        </p:txBody>
      </p:sp>
      <p:sp>
        <p:nvSpPr>
          <p:cNvPr id="57" name="Textplatzhalter 7"/>
          <p:cNvSpPr>
            <a:spLocks noGrp="1"/>
          </p:cNvSpPr>
          <p:nvPr>
            <p:ph type="body" sz="quarter" idx="14" hasCustomPrompt="1"/>
          </p:nvPr>
        </p:nvSpPr>
        <p:spPr bwMode="gray">
          <a:xfrm>
            <a:off x="803411" y="1536185"/>
            <a:ext cx="5112000" cy="427553"/>
          </a:xfrm>
        </p:spPr>
        <p:txBody>
          <a:bodyPr wrap="square" lIns="0" tIns="0" rIns="0" bIns="0">
            <a:spAutoFit/>
          </a:bodyPr>
          <a:lstStyle>
            <a:lvl1pPr>
              <a:lnSpc>
                <a:spcPct val="102000"/>
              </a:lnSpc>
              <a:defRPr sz="1600" b="0">
                <a:solidFill>
                  <a:schemeClr val="accent1"/>
                </a:solidFill>
              </a:defRPr>
            </a:lvl1pPr>
            <a:lvl2pPr marL="180000" indent="-180000">
              <a:lnSpc>
                <a:spcPct val="102000"/>
              </a:lnSpc>
              <a:spcBef>
                <a:spcPts val="0"/>
              </a:spcBef>
              <a:buFont typeface="Wingdings" panose="05000000000000000000" pitchFamily="2" charset="2"/>
              <a:buChar char="§"/>
              <a:defRPr sz="1200">
                <a:solidFill>
                  <a:schemeClr val="accent1"/>
                </a:solidFill>
              </a:defRPr>
            </a:lvl2pPr>
            <a:lvl3pPr>
              <a:lnSpc>
                <a:spcPts val="2200"/>
              </a:lnSpc>
              <a:defRPr sz="1800">
                <a:solidFill>
                  <a:schemeClr val="accent2"/>
                </a:solidFill>
              </a:defRPr>
            </a:lvl3pPr>
            <a:lvl4pPr>
              <a:lnSpc>
                <a:spcPts val="2200"/>
              </a:lnSpc>
              <a:defRPr sz="1800">
                <a:solidFill>
                  <a:schemeClr val="accent2"/>
                </a:solidFill>
              </a:defRPr>
            </a:lvl4pPr>
            <a:lvl5pPr>
              <a:lnSpc>
                <a:spcPts val="2200"/>
              </a:lnSpc>
              <a:defRPr sz="1800">
                <a:solidFill>
                  <a:schemeClr val="accent2"/>
                </a:solidFill>
              </a:defRPr>
            </a:lvl5pPr>
          </a:lstStyle>
          <a:p>
            <a:pPr lvl="0"/>
            <a:r>
              <a:rPr lang="de-DE"/>
              <a:t>Titel </a:t>
            </a:r>
            <a:r>
              <a:rPr lang="de-DE" noProof="0"/>
              <a:t>Agenda</a:t>
            </a:r>
            <a:r>
              <a:rPr lang="de-DE"/>
              <a:t> Nummer Eins</a:t>
            </a:r>
          </a:p>
          <a:p>
            <a:pPr lvl="1"/>
            <a:r>
              <a:rPr lang="de-DE"/>
              <a:t>Agenda Unterpunkt</a:t>
            </a:r>
          </a:p>
        </p:txBody>
      </p:sp>
      <p:sp>
        <p:nvSpPr>
          <p:cNvPr id="58" name="Textplatzhalter 7"/>
          <p:cNvSpPr>
            <a:spLocks noGrp="1"/>
          </p:cNvSpPr>
          <p:nvPr>
            <p:ph type="body" sz="quarter" idx="36" hasCustomPrompt="1"/>
          </p:nvPr>
        </p:nvSpPr>
        <p:spPr bwMode="gray">
          <a:xfrm>
            <a:off x="803411" y="2339729"/>
            <a:ext cx="5112000" cy="427553"/>
          </a:xfrm>
        </p:spPr>
        <p:txBody>
          <a:bodyPr wrap="square" lIns="0" tIns="0" rIns="0" bIns="0">
            <a:spAutoFit/>
          </a:bodyPr>
          <a:lstStyle>
            <a:lvl1pPr>
              <a:lnSpc>
                <a:spcPct val="102000"/>
              </a:lnSpc>
              <a:defRPr sz="1600" b="0">
                <a:solidFill>
                  <a:schemeClr val="accent1"/>
                </a:solidFill>
              </a:defRPr>
            </a:lvl1pPr>
            <a:lvl2pPr marL="180000" indent="-180000">
              <a:lnSpc>
                <a:spcPct val="102000"/>
              </a:lnSpc>
              <a:spcBef>
                <a:spcPts val="0"/>
              </a:spcBef>
              <a:buFont typeface="Wingdings" panose="05000000000000000000" pitchFamily="2" charset="2"/>
              <a:buChar char="§"/>
              <a:defRPr sz="1200">
                <a:solidFill>
                  <a:schemeClr val="accent1"/>
                </a:solidFill>
              </a:defRPr>
            </a:lvl2pPr>
            <a:lvl3pPr>
              <a:lnSpc>
                <a:spcPts val="2200"/>
              </a:lnSpc>
              <a:defRPr sz="1800">
                <a:solidFill>
                  <a:schemeClr val="accent2"/>
                </a:solidFill>
              </a:defRPr>
            </a:lvl3pPr>
            <a:lvl4pPr>
              <a:lnSpc>
                <a:spcPts val="2200"/>
              </a:lnSpc>
              <a:defRPr sz="1800">
                <a:solidFill>
                  <a:schemeClr val="accent2"/>
                </a:solidFill>
              </a:defRPr>
            </a:lvl4pPr>
            <a:lvl5pPr>
              <a:lnSpc>
                <a:spcPts val="2200"/>
              </a:lnSpc>
              <a:defRPr sz="1800">
                <a:solidFill>
                  <a:schemeClr val="accent2"/>
                </a:solidFill>
              </a:defRPr>
            </a:lvl5pPr>
          </a:lstStyle>
          <a:p>
            <a:pPr lvl="0"/>
            <a:r>
              <a:rPr lang="de-DE"/>
              <a:t>Titel Agenda Nummer Zwei</a:t>
            </a:r>
          </a:p>
          <a:p>
            <a:pPr lvl="1"/>
            <a:r>
              <a:rPr lang="de-DE"/>
              <a:t>Agenda Unterpunkt</a:t>
            </a:r>
          </a:p>
        </p:txBody>
      </p:sp>
      <p:sp>
        <p:nvSpPr>
          <p:cNvPr id="59" name="Textplatzhalter 7"/>
          <p:cNvSpPr>
            <a:spLocks noGrp="1"/>
          </p:cNvSpPr>
          <p:nvPr>
            <p:ph type="body" sz="quarter" idx="26" hasCustomPrompt="1"/>
          </p:nvPr>
        </p:nvSpPr>
        <p:spPr bwMode="gray">
          <a:xfrm>
            <a:off x="803411" y="3143273"/>
            <a:ext cx="5112000" cy="427553"/>
          </a:xfrm>
        </p:spPr>
        <p:txBody>
          <a:bodyPr wrap="square" lIns="0" tIns="0" rIns="0" bIns="0">
            <a:spAutoFit/>
          </a:bodyPr>
          <a:lstStyle>
            <a:lvl1pPr>
              <a:lnSpc>
                <a:spcPct val="102000"/>
              </a:lnSpc>
              <a:defRPr sz="1600" b="0">
                <a:solidFill>
                  <a:schemeClr val="accent1"/>
                </a:solidFill>
              </a:defRPr>
            </a:lvl1pPr>
            <a:lvl2pPr marL="180000" indent="-180000">
              <a:lnSpc>
                <a:spcPct val="102000"/>
              </a:lnSpc>
              <a:spcBef>
                <a:spcPts val="0"/>
              </a:spcBef>
              <a:buFont typeface="Wingdings" panose="05000000000000000000" pitchFamily="2" charset="2"/>
              <a:buChar char="§"/>
              <a:defRPr sz="1200">
                <a:solidFill>
                  <a:schemeClr val="accent1"/>
                </a:solidFill>
              </a:defRPr>
            </a:lvl2pPr>
            <a:lvl3pPr>
              <a:lnSpc>
                <a:spcPts val="2200"/>
              </a:lnSpc>
              <a:defRPr sz="1800">
                <a:solidFill>
                  <a:schemeClr val="accent2"/>
                </a:solidFill>
              </a:defRPr>
            </a:lvl3pPr>
            <a:lvl4pPr>
              <a:lnSpc>
                <a:spcPts val="2200"/>
              </a:lnSpc>
              <a:defRPr sz="1800">
                <a:solidFill>
                  <a:schemeClr val="accent2"/>
                </a:solidFill>
              </a:defRPr>
            </a:lvl4pPr>
            <a:lvl5pPr>
              <a:lnSpc>
                <a:spcPts val="2200"/>
              </a:lnSpc>
              <a:defRPr sz="1800">
                <a:solidFill>
                  <a:schemeClr val="accent2"/>
                </a:solidFill>
              </a:defRPr>
            </a:lvl5pPr>
          </a:lstStyle>
          <a:p>
            <a:pPr lvl="0"/>
            <a:r>
              <a:rPr lang="de-DE"/>
              <a:t>Titel Agenda Nummer Drei</a:t>
            </a:r>
          </a:p>
          <a:p>
            <a:pPr lvl="1"/>
            <a:r>
              <a:rPr lang="de-DE"/>
              <a:t>Agenda Unterpunkt</a:t>
            </a:r>
          </a:p>
        </p:txBody>
      </p:sp>
      <p:sp>
        <p:nvSpPr>
          <p:cNvPr id="60" name="Textplatzhalter 7"/>
          <p:cNvSpPr>
            <a:spLocks noGrp="1"/>
          </p:cNvSpPr>
          <p:nvPr>
            <p:ph type="body" sz="quarter" idx="37" hasCustomPrompt="1"/>
          </p:nvPr>
        </p:nvSpPr>
        <p:spPr bwMode="gray">
          <a:xfrm>
            <a:off x="803411" y="3946817"/>
            <a:ext cx="5112000" cy="427553"/>
          </a:xfrm>
        </p:spPr>
        <p:txBody>
          <a:bodyPr wrap="square" lIns="0" tIns="0" rIns="0" bIns="0">
            <a:spAutoFit/>
          </a:bodyPr>
          <a:lstStyle>
            <a:lvl1pPr>
              <a:lnSpc>
                <a:spcPct val="102000"/>
              </a:lnSpc>
              <a:defRPr sz="1600" b="0">
                <a:solidFill>
                  <a:schemeClr val="accent1"/>
                </a:solidFill>
              </a:defRPr>
            </a:lvl1pPr>
            <a:lvl2pPr marL="180000" indent="-180000">
              <a:lnSpc>
                <a:spcPct val="102000"/>
              </a:lnSpc>
              <a:spcBef>
                <a:spcPts val="0"/>
              </a:spcBef>
              <a:buFont typeface="Wingdings" panose="05000000000000000000" pitchFamily="2" charset="2"/>
              <a:buChar char="§"/>
              <a:defRPr sz="1200">
                <a:solidFill>
                  <a:schemeClr val="accent1"/>
                </a:solidFill>
              </a:defRPr>
            </a:lvl2pPr>
            <a:lvl3pPr>
              <a:lnSpc>
                <a:spcPts val="2200"/>
              </a:lnSpc>
              <a:defRPr sz="1800">
                <a:solidFill>
                  <a:schemeClr val="accent2"/>
                </a:solidFill>
              </a:defRPr>
            </a:lvl3pPr>
            <a:lvl4pPr>
              <a:lnSpc>
                <a:spcPts val="2200"/>
              </a:lnSpc>
              <a:defRPr sz="1800">
                <a:solidFill>
                  <a:schemeClr val="accent2"/>
                </a:solidFill>
              </a:defRPr>
            </a:lvl4pPr>
            <a:lvl5pPr>
              <a:lnSpc>
                <a:spcPts val="2200"/>
              </a:lnSpc>
              <a:defRPr sz="1800">
                <a:solidFill>
                  <a:schemeClr val="accent2"/>
                </a:solidFill>
              </a:defRPr>
            </a:lvl5pPr>
          </a:lstStyle>
          <a:p>
            <a:pPr lvl="0"/>
            <a:r>
              <a:rPr lang="de-DE"/>
              <a:t>Titel Agenda Nummer Vier</a:t>
            </a:r>
          </a:p>
          <a:p>
            <a:pPr lvl="1"/>
            <a:r>
              <a:rPr lang="de-DE"/>
              <a:t>Agenda Unterpunkt</a:t>
            </a:r>
          </a:p>
        </p:txBody>
      </p:sp>
      <p:sp>
        <p:nvSpPr>
          <p:cNvPr id="61" name="Textplatzhalter 7"/>
          <p:cNvSpPr>
            <a:spLocks noGrp="1"/>
          </p:cNvSpPr>
          <p:nvPr>
            <p:ph type="body" sz="quarter" idx="28" hasCustomPrompt="1"/>
          </p:nvPr>
        </p:nvSpPr>
        <p:spPr bwMode="gray">
          <a:xfrm>
            <a:off x="803411" y="4750361"/>
            <a:ext cx="5112000" cy="427553"/>
          </a:xfrm>
        </p:spPr>
        <p:txBody>
          <a:bodyPr wrap="square" lIns="0" tIns="0" rIns="0" bIns="0">
            <a:spAutoFit/>
          </a:bodyPr>
          <a:lstStyle>
            <a:lvl1pPr>
              <a:lnSpc>
                <a:spcPct val="102000"/>
              </a:lnSpc>
              <a:defRPr sz="1600" b="0">
                <a:solidFill>
                  <a:schemeClr val="accent1"/>
                </a:solidFill>
              </a:defRPr>
            </a:lvl1pPr>
            <a:lvl2pPr marL="180000" indent="-180000">
              <a:lnSpc>
                <a:spcPct val="102000"/>
              </a:lnSpc>
              <a:spcBef>
                <a:spcPts val="0"/>
              </a:spcBef>
              <a:buFont typeface="Wingdings" panose="05000000000000000000" pitchFamily="2" charset="2"/>
              <a:buChar char="§"/>
              <a:defRPr sz="1200">
                <a:solidFill>
                  <a:schemeClr val="accent1"/>
                </a:solidFill>
              </a:defRPr>
            </a:lvl2pPr>
            <a:lvl3pPr>
              <a:lnSpc>
                <a:spcPts val="2200"/>
              </a:lnSpc>
              <a:defRPr sz="1800">
                <a:solidFill>
                  <a:schemeClr val="accent2"/>
                </a:solidFill>
              </a:defRPr>
            </a:lvl3pPr>
            <a:lvl4pPr>
              <a:lnSpc>
                <a:spcPts val="2200"/>
              </a:lnSpc>
              <a:defRPr sz="1800">
                <a:solidFill>
                  <a:schemeClr val="accent2"/>
                </a:solidFill>
              </a:defRPr>
            </a:lvl4pPr>
            <a:lvl5pPr>
              <a:lnSpc>
                <a:spcPts val="2200"/>
              </a:lnSpc>
              <a:defRPr sz="1800">
                <a:solidFill>
                  <a:schemeClr val="accent2"/>
                </a:solidFill>
              </a:defRPr>
            </a:lvl5pPr>
          </a:lstStyle>
          <a:p>
            <a:pPr lvl="0"/>
            <a:r>
              <a:rPr lang="de-DE"/>
              <a:t>Titel Agenda Nummer Fünf</a:t>
            </a:r>
          </a:p>
          <a:p>
            <a:pPr lvl="1"/>
            <a:r>
              <a:rPr lang="de-DE"/>
              <a:t>Agenda Unterpunkt</a:t>
            </a:r>
          </a:p>
        </p:txBody>
      </p:sp>
      <p:sp>
        <p:nvSpPr>
          <p:cNvPr id="62" name="Textplatzhalter 7"/>
          <p:cNvSpPr>
            <a:spLocks noGrp="1"/>
          </p:cNvSpPr>
          <p:nvPr>
            <p:ph type="body" sz="quarter" idx="38" hasCustomPrompt="1"/>
          </p:nvPr>
        </p:nvSpPr>
        <p:spPr bwMode="gray">
          <a:xfrm>
            <a:off x="803411" y="5553905"/>
            <a:ext cx="5112000" cy="427553"/>
          </a:xfrm>
        </p:spPr>
        <p:txBody>
          <a:bodyPr wrap="square" lIns="0" tIns="0" rIns="0" bIns="0">
            <a:spAutoFit/>
          </a:bodyPr>
          <a:lstStyle>
            <a:lvl1pPr>
              <a:lnSpc>
                <a:spcPct val="102000"/>
              </a:lnSpc>
              <a:defRPr sz="1600" b="0">
                <a:solidFill>
                  <a:schemeClr val="accent1"/>
                </a:solidFill>
              </a:defRPr>
            </a:lvl1pPr>
            <a:lvl2pPr marL="180000" indent="-180000">
              <a:lnSpc>
                <a:spcPct val="102000"/>
              </a:lnSpc>
              <a:spcBef>
                <a:spcPts val="0"/>
              </a:spcBef>
              <a:buFont typeface="Wingdings" panose="05000000000000000000" pitchFamily="2" charset="2"/>
              <a:buChar char="§"/>
              <a:defRPr sz="1200">
                <a:solidFill>
                  <a:schemeClr val="accent1"/>
                </a:solidFill>
              </a:defRPr>
            </a:lvl2pPr>
            <a:lvl3pPr>
              <a:lnSpc>
                <a:spcPts val="2200"/>
              </a:lnSpc>
              <a:defRPr sz="1800">
                <a:solidFill>
                  <a:schemeClr val="accent2"/>
                </a:solidFill>
              </a:defRPr>
            </a:lvl3pPr>
            <a:lvl4pPr>
              <a:lnSpc>
                <a:spcPts val="2200"/>
              </a:lnSpc>
              <a:defRPr sz="1800">
                <a:solidFill>
                  <a:schemeClr val="accent2"/>
                </a:solidFill>
              </a:defRPr>
            </a:lvl4pPr>
            <a:lvl5pPr>
              <a:lnSpc>
                <a:spcPts val="2200"/>
              </a:lnSpc>
              <a:defRPr sz="1800">
                <a:solidFill>
                  <a:schemeClr val="accent2"/>
                </a:solidFill>
              </a:defRPr>
            </a:lvl5pPr>
          </a:lstStyle>
          <a:p>
            <a:pPr lvl="0"/>
            <a:r>
              <a:rPr lang="de-DE"/>
              <a:t>Titel Agenda Nummer Sechs</a:t>
            </a:r>
          </a:p>
          <a:p>
            <a:pPr lvl="1"/>
            <a:r>
              <a:rPr lang="de-DE"/>
              <a:t>Agenda Unterpunkt</a:t>
            </a:r>
          </a:p>
        </p:txBody>
      </p:sp>
      <p:sp>
        <p:nvSpPr>
          <p:cNvPr id="63" name="Textplatzhalter 7"/>
          <p:cNvSpPr>
            <a:spLocks noGrp="1"/>
          </p:cNvSpPr>
          <p:nvPr>
            <p:ph type="body" sz="quarter" idx="39" hasCustomPrompt="1"/>
          </p:nvPr>
        </p:nvSpPr>
        <p:spPr bwMode="gray">
          <a:xfrm>
            <a:off x="6946588" y="1536185"/>
            <a:ext cx="4908771" cy="427553"/>
          </a:xfrm>
        </p:spPr>
        <p:txBody>
          <a:bodyPr wrap="square" lIns="0" tIns="0" rIns="0" bIns="0">
            <a:spAutoFit/>
          </a:bodyPr>
          <a:lstStyle>
            <a:lvl1pPr>
              <a:lnSpc>
                <a:spcPct val="102000"/>
              </a:lnSpc>
              <a:defRPr sz="1600" b="0">
                <a:solidFill>
                  <a:schemeClr val="accent1"/>
                </a:solidFill>
              </a:defRPr>
            </a:lvl1pPr>
            <a:lvl2pPr marL="180000" indent="-180000">
              <a:lnSpc>
                <a:spcPct val="102000"/>
              </a:lnSpc>
              <a:spcBef>
                <a:spcPts val="0"/>
              </a:spcBef>
              <a:buFont typeface="Wingdings" panose="05000000000000000000" pitchFamily="2" charset="2"/>
              <a:buChar char="§"/>
              <a:defRPr sz="1200">
                <a:solidFill>
                  <a:schemeClr val="accent1"/>
                </a:solidFill>
              </a:defRPr>
            </a:lvl2pPr>
            <a:lvl3pPr>
              <a:lnSpc>
                <a:spcPts val="2200"/>
              </a:lnSpc>
              <a:defRPr sz="1800">
                <a:solidFill>
                  <a:schemeClr val="accent2"/>
                </a:solidFill>
              </a:defRPr>
            </a:lvl3pPr>
            <a:lvl4pPr>
              <a:lnSpc>
                <a:spcPts val="2200"/>
              </a:lnSpc>
              <a:defRPr sz="1800">
                <a:solidFill>
                  <a:schemeClr val="accent2"/>
                </a:solidFill>
              </a:defRPr>
            </a:lvl4pPr>
            <a:lvl5pPr>
              <a:lnSpc>
                <a:spcPts val="2200"/>
              </a:lnSpc>
              <a:defRPr sz="1800">
                <a:solidFill>
                  <a:schemeClr val="accent2"/>
                </a:solidFill>
              </a:defRPr>
            </a:lvl5pPr>
          </a:lstStyle>
          <a:p>
            <a:pPr lvl="0"/>
            <a:r>
              <a:rPr lang="de-DE"/>
              <a:t>Titel Agenda Nummer Sieben</a:t>
            </a:r>
          </a:p>
          <a:p>
            <a:pPr lvl="1"/>
            <a:r>
              <a:rPr lang="de-DE"/>
              <a:t>Agenda Unterpunkt</a:t>
            </a:r>
          </a:p>
        </p:txBody>
      </p:sp>
      <p:sp>
        <p:nvSpPr>
          <p:cNvPr id="64" name="Textplatzhalter 7"/>
          <p:cNvSpPr>
            <a:spLocks noGrp="1"/>
          </p:cNvSpPr>
          <p:nvPr>
            <p:ph type="body" sz="quarter" idx="40" hasCustomPrompt="1"/>
          </p:nvPr>
        </p:nvSpPr>
        <p:spPr bwMode="gray">
          <a:xfrm>
            <a:off x="6946588" y="2339729"/>
            <a:ext cx="4908771" cy="427553"/>
          </a:xfrm>
        </p:spPr>
        <p:txBody>
          <a:bodyPr wrap="square" lIns="0" tIns="0" rIns="0" bIns="0">
            <a:spAutoFit/>
          </a:bodyPr>
          <a:lstStyle>
            <a:lvl1pPr>
              <a:lnSpc>
                <a:spcPct val="102000"/>
              </a:lnSpc>
              <a:defRPr sz="1600" b="0">
                <a:solidFill>
                  <a:schemeClr val="accent1"/>
                </a:solidFill>
              </a:defRPr>
            </a:lvl1pPr>
            <a:lvl2pPr marL="180000" indent="-180000">
              <a:lnSpc>
                <a:spcPct val="102000"/>
              </a:lnSpc>
              <a:spcBef>
                <a:spcPts val="0"/>
              </a:spcBef>
              <a:buFont typeface="Wingdings" panose="05000000000000000000" pitchFamily="2" charset="2"/>
              <a:buChar char="§"/>
              <a:defRPr sz="1200">
                <a:solidFill>
                  <a:schemeClr val="accent1"/>
                </a:solidFill>
              </a:defRPr>
            </a:lvl2pPr>
            <a:lvl3pPr>
              <a:lnSpc>
                <a:spcPts val="2200"/>
              </a:lnSpc>
              <a:defRPr sz="1800">
                <a:solidFill>
                  <a:schemeClr val="accent2"/>
                </a:solidFill>
              </a:defRPr>
            </a:lvl3pPr>
            <a:lvl4pPr>
              <a:lnSpc>
                <a:spcPts val="2200"/>
              </a:lnSpc>
              <a:defRPr sz="1800">
                <a:solidFill>
                  <a:schemeClr val="accent2"/>
                </a:solidFill>
              </a:defRPr>
            </a:lvl4pPr>
            <a:lvl5pPr>
              <a:lnSpc>
                <a:spcPts val="2200"/>
              </a:lnSpc>
              <a:defRPr sz="1800">
                <a:solidFill>
                  <a:schemeClr val="accent2"/>
                </a:solidFill>
              </a:defRPr>
            </a:lvl5pPr>
          </a:lstStyle>
          <a:p>
            <a:pPr lvl="0"/>
            <a:r>
              <a:rPr lang="de-DE"/>
              <a:t>Titel Agenda Nummer Acht</a:t>
            </a:r>
          </a:p>
          <a:p>
            <a:pPr lvl="1"/>
            <a:r>
              <a:rPr lang="de-DE"/>
              <a:t>Agenda Unterpunkt</a:t>
            </a:r>
          </a:p>
        </p:txBody>
      </p:sp>
      <p:sp>
        <p:nvSpPr>
          <p:cNvPr id="65" name="Textplatzhalter 7"/>
          <p:cNvSpPr>
            <a:spLocks noGrp="1"/>
          </p:cNvSpPr>
          <p:nvPr>
            <p:ph type="body" sz="quarter" idx="41" hasCustomPrompt="1"/>
          </p:nvPr>
        </p:nvSpPr>
        <p:spPr bwMode="gray">
          <a:xfrm>
            <a:off x="6946588" y="3143273"/>
            <a:ext cx="4908771" cy="427553"/>
          </a:xfrm>
        </p:spPr>
        <p:txBody>
          <a:bodyPr wrap="square" lIns="0" tIns="0" rIns="0" bIns="0">
            <a:spAutoFit/>
          </a:bodyPr>
          <a:lstStyle>
            <a:lvl1pPr>
              <a:lnSpc>
                <a:spcPct val="102000"/>
              </a:lnSpc>
              <a:defRPr sz="1600" b="0">
                <a:solidFill>
                  <a:schemeClr val="accent1"/>
                </a:solidFill>
              </a:defRPr>
            </a:lvl1pPr>
            <a:lvl2pPr marL="180000" indent="-180000">
              <a:lnSpc>
                <a:spcPct val="102000"/>
              </a:lnSpc>
              <a:spcBef>
                <a:spcPts val="0"/>
              </a:spcBef>
              <a:buFont typeface="Wingdings" panose="05000000000000000000" pitchFamily="2" charset="2"/>
              <a:buChar char="§"/>
              <a:defRPr sz="1200">
                <a:solidFill>
                  <a:schemeClr val="accent1"/>
                </a:solidFill>
              </a:defRPr>
            </a:lvl2pPr>
            <a:lvl3pPr>
              <a:lnSpc>
                <a:spcPts val="2200"/>
              </a:lnSpc>
              <a:defRPr sz="1800">
                <a:solidFill>
                  <a:schemeClr val="accent2"/>
                </a:solidFill>
              </a:defRPr>
            </a:lvl3pPr>
            <a:lvl4pPr>
              <a:lnSpc>
                <a:spcPts val="2200"/>
              </a:lnSpc>
              <a:defRPr sz="1800">
                <a:solidFill>
                  <a:schemeClr val="accent2"/>
                </a:solidFill>
              </a:defRPr>
            </a:lvl4pPr>
            <a:lvl5pPr>
              <a:lnSpc>
                <a:spcPts val="2200"/>
              </a:lnSpc>
              <a:defRPr sz="1800">
                <a:solidFill>
                  <a:schemeClr val="accent2"/>
                </a:solidFill>
              </a:defRPr>
            </a:lvl5pPr>
          </a:lstStyle>
          <a:p>
            <a:pPr lvl="0"/>
            <a:r>
              <a:rPr lang="de-DE"/>
              <a:t>Titel Agenda Nummer Neun</a:t>
            </a:r>
          </a:p>
          <a:p>
            <a:pPr lvl="1"/>
            <a:r>
              <a:rPr lang="de-DE"/>
              <a:t>Agenda Unterpunkt</a:t>
            </a:r>
          </a:p>
        </p:txBody>
      </p:sp>
      <p:sp>
        <p:nvSpPr>
          <p:cNvPr id="66" name="Textplatzhalter 7"/>
          <p:cNvSpPr>
            <a:spLocks noGrp="1"/>
          </p:cNvSpPr>
          <p:nvPr>
            <p:ph type="body" sz="quarter" idx="42" hasCustomPrompt="1"/>
          </p:nvPr>
        </p:nvSpPr>
        <p:spPr bwMode="gray">
          <a:xfrm>
            <a:off x="6946588" y="3946817"/>
            <a:ext cx="4908771" cy="427553"/>
          </a:xfrm>
        </p:spPr>
        <p:txBody>
          <a:bodyPr wrap="square" lIns="0" tIns="0" rIns="0" bIns="0">
            <a:spAutoFit/>
          </a:bodyPr>
          <a:lstStyle>
            <a:lvl1pPr>
              <a:lnSpc>
                <a:spcPct val="102000"/>
              </a:lnSpc>
              <a:defRPr sz="1600" b="0">
                <a:solidFill>
                  <a:schemeClr val="accent1"/>
                </a:solidFill>
              </a:defRPr>
            </a:lvl1pPr>
            <a:lvl2pPr marL="180000" indent="-180000">
              <a:lnSpc>
                <a:spcPct val="102000"/>
              </a:lnSpc>
              <a:spcBef>
                <a:spcPts val="0"/>
              </a:spcBef>
              <a:buFont typeface="Wingdings" panose="05000000000000000000" pitchFamily="2" charset="2"/>
              <a:buChar char="§"/>
              <a:defRPr sz="1200">
                <a:solidFill>
                  <a:schemeClr val="accent1"/>
                </a:solidFill>
              </a:defRPr>
            </a:lvl2pPr>
            <a:lvl3pPr>
              <a:lnSpc>
                <a:spcPts val="2200"/>
              </a:lnSpc>
              <a:defRPr sz="1800">
                <a:solidFill>
                  <a:schemeClr val="accent2"/>
                </a:solidFill>
              </a:defRPr>
            </a:lvl3pPr>
            <a:lvl4pPr>
              <a:lnSpc>
                <a:spcPts val="2200"/>
              </a:lnSpc>
              <a:defRPr sz="1800">
                <a:solidFill>
                  <a:schemeClr val="accent2"/>
                </a:solidFill>
              </a:defRPr>
            </a:lvl4pPr>
            <a:lvl5pPr>
              <a:lnSpc>
                <a:spcPts val="2200"/>
              </a:lnSpc>
              <a:defRPr sz="1800">
                <a:solidFill>
                  <a:schemeClr val="accent2"/>
                </a:solidFill>
              </a:defRPr>
            </a:lvl5pPr>
          </a:lstStyle>
          <a:p>
            <a:pPr lvl="0"/>
            <a:r>
              <a:rPr lang="de-DE"/>
              <a:t>Titel Agenda Nummer Zehn</a:t>
            </a:r>
          </a:p>
          <a:p>
            <a:pPr lvl="1"/>
            <a:r>
              <a:rPr lang="de-DE"/>
              <a:t>Agenda Unterpunkt</a:t>
            </a:r>
          </a:p>
        </p:txBody>
      </p:sp>
      <p:sp>
        <p:nvSpPr>
          <p:cNvPr id="67" name="Textplatzhalter 7"/>
          <p:cNvSpPr>
            <a:spLocks noGrp="1"/>
          </p:cNvSpPr>
          <p:nvPr>
            <p:ph type="body" sz="quarter" idx="43" hasCustomPrompt="1"/>
          </p:nvPr>
        </p:nvSpPr>
        <p:spPr bwMode="gray">
          <a:xfrm>
            <a:off x="6946588" y="4750361"/>
            <a:ext cx="4908771" cy="427553"/>
          </a:xfrm>
        </p:spPr>
        <p:txBody>
          <a:bodyPr wrap="square" lIns="0" tIns="0" rIns="0" bIns="0">
            <a:spAutoFit/>
          </a:bodyPr>
          <a:lstStyle>
            <a:lvl1pPr>
              <a:lnSpc>
                <a:spcPct val="102000"/>
              </a:lnSpc>
              <a:defRPr sz="1600" b="0">
                <a:solidFill>
                  <a:schemeClr val="accent1"/>
                </a:solidFill>
              </a:defRPr>
            </a:lvl1pPr>
            <a:lvl2pPr marL="180000" indent="-180000">
              <a:lnSpc>
                <a:spcPct val="102000"/>
              </a:lnSpc>
              <a:spcBef>
                <a:spcPts val="0"/>
              </a:spcBef>
              <a:buFont typeface="Wingdings" panose="05000000000000000000" pitchFamily="2" charset="2"/>
              <a:buChar char="§"/>
              <a:defRPr sz="1200">
                <a:solidFill>
                  <a:schemeClr val="accent1"/>
                </a:solidFill>
              </a:defRPr>
            </a:lvl2pPr>
            <a:lvl3pPr>
              <a:lnSpc>
                <a:spcPts val="2200"/>
              </a:lnSpc>
              <a:defRPr sz="1800">
                <a:solidFill>
                  <a:schemeClr val="accent2"/>
                </a:solidFill>
              </a:defRPr>
            </a:lvl3pPr>
            <a:lvl4pPr>
              <a:lnSpc>
                <a:spcPts val="2200"/>
              </a:lnSpc>
              <a:defRPr sz="1800">
                <a:solidFill>
                  <a:schemeClr val="accent2"/>
                </a:solidFill>
              </a:defRPr>
            </a:lvl4pPr>
            <a:lvl5pPr>
              <a:lnSpc>
                <a:spcPts val="2200"/>
              </a:lnSpc>
              <a:defRPr sz="1800">
                <a:solidFill>
                  <a:schemeClr val="accent2"/>
                </a:solidFill>
              </a:defRPr>
            </a:lvl5pPr>
          </a:lstStyle>
          <a:p>
            <a:pPr lvl="0"/>
            <a:r>
              <a:rPr lang="de-DE"/>
              <a:t>Titel Agenda Nummer Elf</a:t>
            </a:r>
          </a:p>
          <a:p>
            <a:pPr lvl="1"/>
            <a:r>
              <a:rPr lang="de-DE"/>
              <a:t>Agenda Unterpunkt</a:t>
            </a:r>
          </a:p>
        </p:txBody>
      </p:sp>
      <p:sp>
        <p:nvSpPr>
          <p:cNvPr id="68" name="Textplatzhalter 7"/>
          <p:cNvSpPr>
            <a:spLocks noGrp="1"/>
          </p:cNvSpPr>
          <p:nvPr>
            <p:ph type="body" sz="quarter" idx="44" hasCustomPrompt="1"/>
          </p:nvPr>
        </p:nvSpPr>
        <p:spPr bwMode="gray">
          <a:xfrm>
            <a:off x="6946588" y="5553905"/>
            <a:ext cx="4908771" cy="427553"/>
          </a:xfrm>
        </p:spPr>
        <p:txBody>
          <a:bodyPr wrap="square" lIns="0" tIns="0" rIns="0" bIns="0">
            <a:spAutoFit/>
          </a:bodyPr>
          <a:lstStyle>
            <a:lvl1pPr>
              <a:lnSpc>
                <a:spcPct val="102000"/>
              </a:lnSpc>
              <a:defRPr sz="1600" b="0">
                <a:solidFill>
                  <a:schemeClr val="accent1"/>
                </a:solidFill>
              </a:defRPr>
            </a:lvl1pPr>
            <a:lvl2pPr marL="180000" indent="-180000">
              <a:lnSpc>
                <a:spcPct val="102000"/>
              </a:lnSpc>
              <a:spcBef>
                <a:spcPts val="0"/>
              </a:spcBef>
              <a:buFont typeface="Wingdings" panose="05000000000000000000" pitchFamily="2" charset="2"/>
              <a:buChar char="§"/>
              <a:defRPr sz="1200">
                <a:solidFill>
                  <a:schemeClr val="accent1"/>
                </a:solidFill>
              </a:defRPr>
            </a:lvl2pPr>
            <a:lvl3pPr>
              <a:lnSpc>
                <a:spcPts val="2200"/>
              </a:lnSpc>
              <a:defRPr sz="1800">
                <a:solidFill>
                  <a:schemeClr val="accent2"/>
                </a:solidFill>
              </a:defRPr>
            </a:lvl3pPr>
            <a:lvl4pPr>
              <a:lnSpc>
                <a:spcPts val="2200"/>
              </a:lnSpc>
              <a:defRPr sz="1800">
                <a:solidFill>
                  <a:schemeClr val="accent2"/>
                </a:solidFill>
              </a:defRPr>
            </a:lvl4pPr>
            <a:lvl5pPr>
              <a:lnSpc>
                <a:spcPts val="2200"/>
              </a:lnSpc>
              <a:defRPr sz="1800">
                <a:solidFill>
                  <a:schemeClr val="accent2"/>
                </a:solidFill>
              </a:defRPr>
            </a:lvl5pPr>
          </a:lstStyle>
          <a:p>
            <a:pPr lvl="0"/>
            <a:r>
              <a:rPr lang="de-DE"/>
              <a:t>Titel Agenda Nummer Zwölf</a:t>
            </a:r>
          </a:p>
          <a:p>
            <a:pPr lvl="1"/>
            <a:r>
              <a:rPr lang="de-DE"/>
              <a:t>Agenda Unterpunkt</a:t>
            </a:r>
          </a:p>
        </p:txBody>
      </p:sp>
      <p:sp>
        <p:nvSpPr>
          <p:cNvPr id="32" name="Textplatzhalter 7"/>
          <p:cNvSpPr>
            <a:spLocks noGrp="1"/>
          </p:cNvSpPr>
          <p:nvPr>
            <p:ph type="body" sz="quarter" idx="30" hasCustomPrompt="1"/>
          </p:nvPr>
        </p:nvSpPr>
        <p:spPr bwMode="gray">
          <a:xfrm>
            <a:off x="335360" y="1384300"/>
            <a:ext cx="242054" cy="523220"/>
          </a:xfrm>
        </p:spPr>
        <p:txBody>
          <a:bodyPr wrap="none" lIns="0" tIns="0" rIns="0" bIns="0" anchor="ctr" anchorCtr="0">
            <a:spAutoFit/>
          </a:bodyPr>
          <a:lstStyle>
            <a:lvl1pPr algn="r">
              <a:lnSpc>
                <a:spcPct val="100000"/>
              </a:lnSpc>
              <a:defRPr sz="3400" b="0">
                <a:solidFill>
                  <a:schemeClr val="accent2"/>
                </a:solidFill>
              </a:defRPr>
            </a:lvl1pPr>
            <a:lvl2pPr>
              <a:lnSpc>
                <a:spcPts val="2200"/>
              </a:lnSpc>
              <a:defRPr sz="1800">
                <a:solidFill>
                  <a:schemeClr val="bg2"/>
                </a:solidFill>
              </a:defRPr>
            </a:lvl2pPr>
            <a:lvl3pPr>
              <a:lnSpc>
                <a:spcPts val="2200"/>
              </a:lnSpc>
              <a:defRPr sz="1800">
                <a:solidFill>
                  <a:schemeClr val="accent2"/>
                </a:solidFill>
              </a:defRPr>
            </a:lvl3pPr>
            <a:lvl4pPr>
              <a:lnSpc>
                <a:spcPts val="2200"/>
              </a:lnSpc>
              <a:defRPr sz="1800">
                <a:solidFill>
                  <a:schemeClr val="accent2"/>
                </a:solidFill>
              </a:defRPr>
            </a:lvl4pPr>
            <a:lvl5pPr>
              <a:lnSpc>
                <a:spcPts val="2200"/>
              </a:lnSpc>
              <a:defRPr sz="1800">
                <a:solidFill>
                  <a:schemeClr val="accent2"/>
                </a:solidFill>
              </a:defRPr>
            </a:lvl5pPr>
          </a:lstStyle>
          <a:p>
            <a:pPr lvl="0"/>
            <a:r>
              <a:rPr lang="de-DE"/>
              <a:t>1</a:t>
            </a:r>
          </a:p>
        </p:txBody>
      </p:sp>
      <p:sp>
        <p:nvSpPr>
          <p:cNvPr id="33" name="Textplatzhalter 7"/>
          <p:cNvSpPr>
            <a:spLocks noGrp="1"/>
          </p:cNvSpPr>
          <p:nvPr>
            <p:ph type="body" sz="quarter" idx="45" hasCustomPrompt="1"/>
          </p:nvPr>
        </p:nvSpPr>
        <p:spPr bwMode="gray">
          <a:xfrm>
            <a:off x="335360" y="2187844"/>
            <a:ext cx="242054" cy="523220"/>
          </a:xfrm>
        </p:spPr>
        <p:txBody>
          <a:bodyPr wrap="none" lIns="0" tIns="0" rIns="0" bIns="0" anchor="ctr" anchorCtr="0">
            <a:spAutoFit/>
          </a:bodyPr>
          <a:lstStyle>
            <a:lvl1pPr algn="r">
              <a:lnSpc>
                <a:spcPct val="100000"/>
              </a:lnSpc>
              <a:defRPr sz="3400" b="0">
                <a:solidFill>
                  <a:schemeClr val="accent2"/>
                </a:solidFill>
              </a:defRPr>
            </a:lvl1pPr>
            <a:lvl2pPr>
              <a:lnSpc>
                <a:spcPts val="2200"/>
              </a:lnSpc>
              <a:defRPr sz="1800">
                <a:solidFill>
                  <a:schemeClr val="bg2"/>
                </a:solidFill>
              </a:defRPr>
            </a:lvl2pPr>
            <a:lvl3pPr>
              <a:lnSpc>
                <a:spcPts val="2200"/>
              </a:lnSpc>
              <a:defRPr sz="1800">
                <a:solidFill>
                  <a:schemeClr val="accent2"/>
                </a:solidFill>
              </a:defRPr>
            </a:lvl3pPr>
            <a:lvl4pPr>
              <a:lnSpc>
                <a:spcPts val="2200"/>
              </a:lnSpc>
              <a:defRPr sz="1800">
                <a:solidFill>
                  <a:schemeClr val="accent2"/>
                </a:solidFill>
              </a:defRPr>
            </a:lvl4pPr>
            <a:lvl5pPr>
              <a:lnSpc>
                <a:spcPts val="2200"/>
              </a:lnSpc>
              <a:defRPr sz="1800">
                <a:solidFill>
                  <a:schemeClr val="accent2"/>
                </a:solidFill>
              </a:defRPr>
            </a:lvl5pPr>
          </a:lstStyle>
          <a:p>
            <a:pPr lvl="0"/>
            <a:r>
              <a:rPr lang="de-DE"/>
              <a:t>2</a:t>
            </a:r>
          </a:p>
        </p:txBody>
      </p:sp>
      <p:sp>
        <p:nvSpPr>
          <p:cNvPr id="34" name="Textplatzhalter 7"/>
          <p:cNvSpPr>
            <a:spLocks noGrp="1"/>
          </p:cNvSpPr>
          <p:nvPr>
            <p:ph type="body" sz="quarter" idx="32" hasCustomPrompt="1"/>
          </p:nvPr>
        </p:nvSpPr>
        <p:spPr bwMode="gray">
          <a:xfrm>
            <a:off x="335360" y="2991388"/>
            <a:ext cx="242054" cy="523220"/>
          </a:xfrm>
        </p:spPr>
        <p:txBody>
          <a:bodyPr wrap="none" lIns="0" tIns="0" rIns="0" bIns="0" anchor="ctr" anchorCtr="0">
            <a:spAutoFit/>
          </a:bodyPr>
          <a:lstStyle>
            <a:lvl1pPr algn="r">
              <a:lnSpc>
                <a:spcPct val="100000"/>
              </a:lnSpc>
              <a:defRPr sz="3400" b="0">
                <a:solidFill>
                  <a:schemeClr val="accent2"/>
                </a:solidFill>
              </a:defRPr>
            </a:lvl1pPr>
            <a:lvl2pPr>
              <a:lnSpc>
                <a:spcPts val="2200"/>
              </a:lnSpc>
              <a:defRPr sz="1800">
                <a:solidFill>
                  <a:schemeClr val="bg2"/>
                </a:solidFill>
              </a:defRPr>
            </a:lvl2pPr>
            <a:lvl3pPr>
              <a:lnSpc>
                <a:spcPts val="2200"/>
              </a:lnSpc>
              <a:defRPr sz="1800">
                <a:solidFill>
                  <a:schemeClr val="accent2"/>
                </a:solidFill>
              </a:defRPr>
            </a:lvl3pPr>
            <a:lvl4pPr>
              <a:lnSpc>
                <a:spcPts val="2200"/>
              </a:lnSpc>
              <a:defRPr sz="1800">
                <a:solidFill>
                  <a:schemeClr val="accent2"/>
                </a:solidFill>
              </a:defRPr>
            </a:lvl4pPr>
            <a:lvl5pPr>
              <a:lnSpc>
                <a:spcPts val="2200"/>
              </a:lnSpc>
              <a:defRPr sz="1800">
                <a:solidFill>
                  <a:schemeClr val="accent2"/>
                </a:solidFill>
              </a:defRPr>
            </a:lvl5pPr>
          </a:lstStyle>
          <a:p>
            <a:pPr lvl="0"/>
            <a:r>
              <a:rPr lang="de-DE"/>
              <a:t>3</a:t>
            </a:r>
          </a:p>
        </p:txBody>
      </p:sp>
      <p:sp>
        <p:nvSpPr>
          <p:cNvPr id="35" name="Textplatzhalter 7"/>
          <p:cNvSpPr>
            <a:spLocks noGrp="1"/>
          </p:cNvSpPr>
          <p:nvPr>
            <p:ph type="body" sz="quarter" idx="46" hasCustomPrompt="1"/>
          </p:nvPr>
        </p:nvSpPr>
        <p:spPr bwMode="gray">
          <a:xfrm>
            <a:off x="335360" y="3794932"/>
            <a:ext cx="242054" cy="523220"/>
          </a:xfrm>
        </p:spPr>
        <p:txBody>
          <a:bodyPr wrap="none" lIns="0" tIns="0" rIns="0" bIns="0" anchor="ctr" anchorCtr="0">
            <a:spAutoFit/>
          </a:bodyPr>
          <a:lstStyle>
            <a:lvl1pPr algn="r">
              <a:lnSpc>
                <a:spcPct val="100000"/>
              </a:lnSpc>
              <a:defRPr sz="3400" b="0">
                <a:solidFill>
                  <a:schemeClr val="accent2"/>
                </a:solidFill>
              </a:defRPr>
            </a:lvl1pPr>
            <a:lvl2pPr>
              <a:lnSpc>
                <a:spcPts val="2200"/>
              </a:lnSpc>
              <a:defRPr sz="1800">
                <a:solidFill>
                  <a:schemeClr val="bg2"/>
                </a:solidFill>
              </a:defRPr>
            </a:lvl2pPr>
            <a:lvl3pPr>
              <a:lnSpc>
                <a:spcPts val="2200"/>
              </a:lnSpc>
              <a:defRPr sz="1800">
                <a:solidFill>
                  <a:schemeClr val="accent2"/>
                </a:solidFill>
              </a:defRPr>
            </a:lvl3pPr>
            <a:lvl4pPr>
              <a:lnSpc>
                <a:spcPts val="2200"/>
              </a:lnSpc>
              <a:defRPr sz="1800">
                <a:solidFill>
                  <a:schemeClr val="accent2"/>
                </a:solidFill>
              </a:defRPr>
            </a:lvl4pPr>
            <a:lvl5pPr>
              <a:lnSpc>
                <a:spcPts val="2200"/>
              </a:lnSpc>
              <a:defRPr sz="1800">
                <a:solidFill>
                  <a:schemeClr val="accent2"/>
                </a:solidFill>
              </a:defRPr>
            </a:lvl5pPr>
          </a:lstStyle>
          <a:p>
            <a:pPr lvl="0"/>
            <a:r>
              <a:rPr lang="de-DE"/>
              <a:t>4</a:t>
            </a:r>
          </a:p>
        </p:txBody>
      </p:sp>
      <p:sp>
        <p:nvSpPr>
          <p:cNvPr id="36" name="Textplatzhalter 7"/>
          <p:cNvSpPr>
            <a:spLocks noGrp="1"/>
          </p:cNvSpPr>
          <p:nvPr>
            <p:ph type="body" sz="quarter" idx="34" hasCustomPrompt="1"/>
          </p:nvPr>
        </p:nvSpPr>
        <p:spPr bwMode="gray">
          <a:xfrm>
            <a:off x="335360" y="4598476"/>
            <a:ext cx="242054" cy="523220"/>
          </a:xfrm>
        </p:spPr>
        <p:txBody>
          <a:bodyPr wrap="none" lIns="0" tIns="0" rIns="0" bIns="0" anchor="ctr" anchorCtr="0">
            <a:spAutoFit/>
          </a:bodyPr>
          <a:lstStyle>
            <a:lvl1pPr algn="r">
              <a:lnSpc>
                <a:spcPct val="100000"/>
              </a:lnSpc>
              <a:defRPr sz="3400" b="0">
                <a:solidFill>
                  <a:schemeClr val="accent2"/>
                </a:solidFill>
              </a:defRPr>
            </a:lvl1pPr>
            <a:lvl2pPr>
              <a:lnSpc>
                <a:spcPts val="2200"/>
              </a:lnSpc>
              <a:defRPr sz="1800">
                <a:solidFill>
                  <a:schemeClr val="bg2"/>
                </a:solidFill>
              </a:defRPr>
            </a:lvl2pPr>
            <a:lvl3pPr>
              <a:lnSpc>
                <a:spcPts val="2200"/>
              </a:lnSpc>
              <a:defRPr sz="1800">
                <a:solidFill>
                  <a:schemeClr val="accent2"/>
                </a:solidFill>
              </a:defRPr>
            </a:lvl3pPr>
            <a:lvl4pPr>
              <a:lnSpc>
                <a:spcPts val="2200"/>
              </a:lnSpc>
              <a:defRPr sz="1800">
                <a:solidFill>
                  <a:schemeClr val="accent2"/>
                </a:solidFill>
              </a:defRPr>
            </a:lvl4pPr>
            <a:lvl5pPr>
              <a:lnSpc>
                <a:spcPts val="2200"/>
              </a:lnSpc>
              <a:defRPr sz="1800">
                <a:solidFill>
                  <a:schemeClr val="accent2"/>
                </a:solidFill>
              </a:defRPr>
            </a:lvl5pPr>
          </a:lstStyle>
          <a:p>
            <a:pPr lvl="0"/>
            <a:r>
              <a:rPr lang="de-DE"/>
              <a:t>5</a:t>
            </a:r>
          </a:p>
        </p:txBody>
      </p:sp>
      <p:sp>
        <p:nvSpPr>
          <p:cNvPr id="37" name="Textplatzhalter 7"/>
          <p:cNvSpPr>
            <a:spLocks noGrp="1"/>
          </p:cNvSpPr>
          <p:nvPr>
            <p:ph type="body" sz="quarter" idx="47" hasCustomPrompt="1"/>
          </p:nvPr>
        </p:nvSpPr>
        <p:spPr bwMode="gray">
          <a:xfrm>
            <a:off x="335360" y="5402020"/>
            <a:ext cx="242054" cy="523220"/>
          </a:xfrm>
        </p:spPr>
        <p:txBody>
          <a:bodyPr wrap="none" lIns="0" tIns="0" rIns="0" bIns="0" anchor="ctr" anchorCtr="0">
            <a:spAutoFit/>
          </a:bodyPr>
          <a:lstStyle>
            <a:lvl1pPr algn="r">
              <a:lnSpc>
                <a:spcPct val="100000"/>
              </a:lnSpc>
              <a:defRPr sz="3400" b="0">
                <a:solidFill>
                  <a:schemeClr val="accent2"/>
                </a:solidFill>
              </a:defRPr>
            </a:lvl1pPr>
            <a:lvl2pPr>
              <a:lnSpc>
                <a:spcPts val="2200"/>
              </a:lnSpc>
              <a:defRPr sz="1800">
                <a:solidFill>
                  <a:schemeClr val="bg2"/>
                </a:solidFill>
              </a:defRPr>
            </a:lvl2pPr>
            <a:lvl3pPr>
              <a:lnSpc>
                <a:spcPts val="2200"/>
              </a:lnSpc>
              <a:defRPr sz="1800">
                <a:solidFill>
                  <a:schemeClr val="accent2"/>
                </a:solidFill>
              </a:defRPr>
            </a:lvl3pPr>
            <a:lvl4pPr>
              <a:lnSpc>
                <a:spcPts val="2200"/>
              </a:lnSpc>
              <a:defRPr sz="1800">
                <a:solidFill>
                  <a:schemeClr val="accent2"/>
                </a:solidFill>
              </a:defRPr>
            </a:lvl4pPr>
            <a:lvl5pPr>
              <a:lnSpc>
                <a:spcPts val="2200"/>
              </a:lnSpc>
              <a:defRPr sz="1800">
                <a:solidFill>
                  <a:schemeClr val="accent2"/>
                </a:solidFill>
              </a:defRPr>
            </a:lvl5pPr>
          </a:lstStyle>
          <a:p>
            <a:pPr lvl="0"/>
            <a:r>
              <a:rPr lang="de-DE"/>
              <a:t>6</a:t>
            </a:r>
          </a:p>
        </p:txBody>
      </p:sp>
      <p:sp>
        <p:nvSpPr>
          <p:cNvPr id="38" name="Textplatzhalter 7"/>
          <p:cNvSpPr>
            <a:spLocks noGrp="1"/>
          </p:cNvSpPr>
          <p:nvPr>
            <p:ph type="body" sz="quarter" idx="48" hasCustomPrompt="1"/>
          </p:nvPr>
        </p:nvSpPr>
        <p:spPr bwMode="gray">
          <a:xfrm>
            <a:off x="6482069" y="1384300"/>
            <a:ext cx="242054" cy="523220"/>
          </a:xfrm>
        </p:spPr>
        <p:txBody>
          <a:bodyPr wrap="none" lIns="0" tIns="0" rIns="0" bIns="0" anchor="ctr" anchorCtr="0">
            <a:spAutoFit/>
          </a:bodyPr>
          <a:lstStyle>
            <a:lvl1pPr algn="r">
              <a:lnSpc>
                <a:spcPct val="100000"/>
              </a:lnSpc>
              <a:defRPr sz="3400" b="0">
                <a:solidFill>
                  <a:schemeClr val="accent2"/>
                </a:solidFill>
              </a:defRPr>
            </a:lvl1pPr>
            <a:lvl2pPr>
              <a:lnSpc>
                <a:spcPts val="2200"/>
              </a:lnSpc>
              <a:defRPr sz="1800">
                <a:solidFill>
                  <a:schemeClr val="bg2"/>
                </a:solidFill>
              </a:defRPr>
            </a:lvl2pPr>
            <a:lvl3pPr>
              <a:lnSpc>
                <a:spcPts val="2200"/>
              </a:lnSpc>
              <a:defRPr sz="1800">
                <a:solidFill>
                  <a:schemeClr val="accent2"/>
                </a:solidFill>
              </a:defRPr>
            </a:lvl3pPr>
            <a:lvl4pPr>
              <a:lnSpc>
                <a:spcPts val="2200"/>
              </a:lnSpc>
              <a:defRPr sz="1800">
                <a:solidFill>
                  <a:schemeClr val="accent2"/>
                </a:solidFill>
              </a:defRPr>
            </a:lvl4pPr>
            <a:lvl5pPr>
              <a:lnSpc>
                <a:spcPts val="2200"/>
              </a:lnSpc>
              <a:defRPr sz="1800">
                <a:solidFill>
                  <a:schemeClr val="accent2"/>
                </a:solidFill>
              </a:defRPr>
            </a:lvl5pPr>
          </a:lstStyle>
          <a:p>
            <a:pPr lvl="0"/>
            <a:r>
              <a:rPr lang="de-DE"/>
              <a:t>7</a:t>
            </a:r>
          </a:p>
        </p:txBody>
      </p:sp>
      <p:sp>
        <p:nvSpPr>
          <p:cNvPr id="39" name="Textplatzhalter 7"/>
          <p:cNvSpPr>
            <a:spLocks noGrp="1"/>
          </p:cNvSpPr>
          <p:nvPr>
            <p:ph type="body" sz="quarter" idx="49" hasCustomPrompt="1"/>
          </p:nvPr>
        </p:nvSpPr>
        <p:spPr bwMode="gray">
          <a:xfrm>
            <a:off x="6482069" y="2188188"/>
            <a:ext cx="242054" cy="523220"/>
          </a:xfrm>
        </p:spPr>
        <p:txBody>
          <a:bodyPr wrap="none" lIns="0" tIns="0" rIns="0" bIns="0" anchor="ctr" anchorCtr="0">
            <a:spAutoFit/>
          </a:bodyPr>
          <a:lstStyle>
            <a:lvl1pPr algn="r">
              <a:lnSpc>
                <a:spcPct val="100000"/>
              </a:lnSpc>
              <a:defRPr sz="3400" b="0">
                <a:solidFill>
                  <a:schemeClr val="accent2"/>
                </a:solidFill>
              </a:defRPr>
            </a:lvl1pPr>
            <a:lvl2pPr>
              <a:lnSpc>
                <a:spcPts val="2200"/>
              </a:lnSpc>
              <a:defRPr sz="1800">
                <a:solidFill>
                  <a:schemeClr val="bg2"/>
                </a:solidFill>
              </a:defRPr>
            </a:lvl2pPr>
            <a:lvl3pPr>
              <a:lnSpc>
                <a:spcPts val="2200"/>
              </a:lnSpc>
              <a:defRPr sz="1800">
                <a:solidFill>
                  <a:schemeClr val="accent2"/>
                </a:solidFill>
              </a:defRPr>
            </a:lvl3pPr>
            <a:lvl4pPr>
              <a:lnSpc>
                <a:spcPts val="2200"/>
              </a:lnSpc>
              <a:defRPr sz="1800">
                <a:solidFill>
                  <a:schemeClr val="accent2"/>
                </a:solidFill>
              </a:defRPr>
            </a:lvl4pPr>
            <a:lvl5pPr>
              <a:lnSpc>
                <a:spcPts val="2200"/>
              </a:lnSpc>
              <a:defRPr sz="1800">
                <a:solidFill>
                  <a:schemeClr val="accent2"/>
                </a:solidFill>
              </a:defRPr>
            </a:lvl5pPr>
          </a:lstStyle>
          <a:p>
            <a:pPr lvl="0"/>
            <a:r>
              <a:rPr lang="de-DE"/>
              <a:t>8</a:t>
            </a:r>
          </a:p>
        </p:txBody>
      </p:sp>
      <p:sp>
        <p:nvSpPr>
          <p:cNvPr id="40" name="Textplatzhalter 7"/>
          <p:cNvSpPr>
            <a:spLocks noGrp="1"/>
          </p:cNvSpPr>
          <p:nvPr>
            <p:ph type="body" sz="quarter" idx="50" hasCustomPrompt="1"/>
          </p:nvPr>
        </p:nvSpPr>
        <p:spPr bwMode="gray">
          <a:xfrm>
            <a:off x="6482069" y="2991646"/>
            <a:ext cx="242054" cy="523220"/>
          </a:xfrm>
        </p:spPr>
        <p:txBody>
          <a:bodyPr wrap="none" lIns="0" tIns="0" rIns="0" bIns="0" anchor="ctr" anchorCtr="0">
            <a:spAutoFit/>
          </a:bodyPr>
          <a:lstStyle>
            <a:lvl1pPr algn="r">
              <a:lnSpc>
                <a:spcPct val="100000"/>
              </a:lnSpc>
              <a:defRPr sz="3400" b="0">
                <a:solidFill>
                  <a:schemeClr val="accent2"/>
                </a:solidFill>
              </a:defRPr>
            </a:lvl1pPr>
            <a:lvl2pPr>
              <a:lnSpc>
                <a:spcPts val="2200"/>
              </a:lnSpc>
              <a:defRPr sz="1800">
                <a:solidFill>
                  <a:schemeClr val="bg2"/>
                </a:solidFill>
              </a:defRPr>
            </a:lvl2pPr>
            <a:lvl3pPr>
              <a:lnSpc>
                <a:spcPts val="2200"/>
              </a:lnSpc>
              <a:defRPr sz="1800">
                <a:solidFill>
                  <a:schemeClr val="accent2"/>
                </a:solidFill>
              </a:defRPr>
            </a:lvl3pPr>
            <a:lvl4pPr>
              <a:lnSpc>
                <a:spcPts val="2200"/>
              </a:lnSpc>
              <a:defRPr sz="1800">
                <a:solidFill>
                  <a:schemeClr val="accent2"/>
                </a:solidFill>
              </a:defRPr>
            </a:lvl4pPr>
            <a:lvl5pPr>
              <a:lnSpc>
                <a:spcPts val="2200"/>
              </a:lnSpc>
              <a:defRPr sz="1800">
                <a:solidFill>
                  <a:schemeClr val="accent2"/>
                </a:solidFill>
              </a:defRPr>
            </a:lvl5pPr>
          </a:lstStyle>
          <a:p>
            <a:pPr lvl="0"/>
            <a:r>
              <a:rPr lang="de-DE"/>
              <a:t>9</a:t>
            </a:r>
          </a:p>
        </p:txBody>
      </p:sp>
      <p:sp>
        <p:nvSpPr>
          <p:cNvPr id="41" name="Textplatzhalter 7"/>
          <p:cNvSpPr>
            <a:spLocks noGrp="1"/>
          </p:cNvSpPr>
          <p:nvPr>
            <p:ph type="body" sz="quarter" idx="51" hasCustomPrompt="1"/>
          </p:nvPr>
        </p:nvSpPr>
        <p:spPr bwMode="gray">
          <a:xfrm>
            <a:off x="6240016" y="3795104"/>
            <a:ext cx="484107" cy="523220"/>
          </a:xfrm>
        </p:spPr>
        <p:txBody>
          <a:bodyPr wrap="none" lIns="0" tIns="0" rIns="0" bIns="0" anchor="ctr" anchorCtr="0">
            <a:spAutoFit/>
          </a:bodyPr>
          <a:lstStyle>
            <a:lvl1pPr algn="r">
              <a:lnSpc>
                <a:spcPct val="100000"/>
              </a:lnSpc>
              <a:defRPr sz="3400" b="0">
                <a:solidFill>
                  <a:schemeClr val="accent2"/>
                </a:solidFill>
              </a:defRPr>
            </a:lvl1pPr>
            <a:lvl2pPr>
              <a:lnSpc>
                <a:spcPts val="2200"/>
              </a:lnSpc>
              <a:defRPr sz="1800">
                <a:solidFill>
                  <a:schemeClr val="bg2"/>
                </a:solidFill>
              </a:defRPr>
            </a:lvl2pPr>
            <a:lvl3pPr>
              <a:lnSpc>
                <a:spcPts val="2200"/>
              </a:lnSpc>
              <a:defRPr sz="1800">
                <a:solidFill>
                  <a:schemeClr val="accent2"/>
                </a:solidFill>
              </a:defRPr>
            </a:lvl3pPr>
            <a:lvl4pPr>
              <a:lnSpc>
                <a:spcPts val="2200"/>
              </a:lnSpc>
              <a:defRPr sz="1800">
                <a:solidFill>
                  <a:schemeClr val="accent2"/>
                </a:solidFill>
              </a:defRPr>
            </a:lvl4pPr>
            <a:lvl5pPr>
              <a:lnSpc>
                <a:spcPts val="2200"/>
              </a:lnSpc>
              <a:defRPr sz="1800">
                <a:solidFill>
                  <a:schemeClr val="accent2"/>
                </a:solidFill>
              </a:defRPr>
            </a:lvl5pPr>
          </a:lstStyle>
          <a:p>
            <a:pPr lvl="0"/>
            <a:r>
              <a:rPr lang="de-DE"/>
              <a:t>10</a:t>
            </a:r>
          </a:p>
        </p:txBody>
      </p:sp>
      <p:sp>
        <p:nvSpPr>
          <p:cNvPr id="42" name="Textplatzhalter 7"/>
          <p:cNvSpPr>
            <a:spLocks noGrp="1"/>
          </p:cNvSpPr>
          <p:nvPr>
            <p:ph type="body" sz="quarter" idx="52" hasCustomPrompt="1"/>
          </p:nvPr>
        </p:nvSpPr>
        <p:spPr bwMode="gray">
          <a:xfrm>
            <a:off x="6272397" y="4598562"/>
            <a:ext cx="451727" cy="523220"/>
          </a:xfrm>
        </p:spPr>
        <p:txBody>
          <a:bodyPr wrap="none" lIns="0" tIns="0" rIns="0" bIns="0" anchor="ctr" anchorCtr="0">
            <a:spAutoFit/>
          </a:bodyPr>
          <a:lstStyle>
            <a:lvl1pPr algn="r">
              <a:lnSpc>
                <a:spcPct val="100000"/>
              </a:lnSpc>
              <a:defRPr sz="3400" b="0">
                <a:solidFill>
                  <a:schemeClr val="accent2"/>
                </a:solidFill>
              </a:defRPr>
            </a:lvl1pPr>
            <a:lvl2pPr>
              <a:lnSpc>
                <a:spcPts val="2200"/>
              </a:lnSpc>
              <a:defRPr sz="1800">
                <a:solidFill>
                  <a:schemeClr val="bg2"/>
                </a:solidFill>
              </a:defRPr>
            </a:lvl2pPr>
            <a:lvl3pPr>
              <a:lnSpc>
                <a:spcPts val="2200"/>
              </a:lnSpc>
              <a:defRPr sz="1800">
                <a:solidFill>
                  <a:schemeClr val="accent2"/>
                </a:solidFill>
              </a:defRPr>
            </a:lvl3pPr>
            <a:lvl4pPr>
              <a:lnSpc>
                <a:spcPts val="2200"/>
              </a:lnSpc>
              <a:defRPr sz="1800">
                <a:solidFill>
                  <a:schemeClr val="accent2"/>
                </a:solidFill>
              </a:defRPr>
            </a:lvl4pPr>
            <a:lvl5pPr>
              <a:lnSpc>
                <a:spcPts val="2200"/>
              </a:lnSpc>
              <a:defRPr sz="1800">
                <a:solidFill>
                  <a:schemeClr val="accent2"/>
                </a:solidFill>
              </a:defRPr>
            </a:lvl5pPr>
          </a:lstStyle>
          <a:p>
            <a:pPr lvl="0"/>
            <a:r>
              <a:rPr lang="de-DE"/>
              <a:t>11</a:t>
            </a:r>
          </a:p>
        </p:txBody>
      </p:sp>
      <p:sp>
        <p:nvSpPr>
          <p:cNvPr id="43" name="Textplatzhalter 7"/>
          <p:cNvSpPr>
            <a:spLocks noGrp="1"/>
          </p:cNvSpPr>
          <p:nvPr>
            <p:ph type="body" sz="quarter" idx="53" hasCustomPrompt="1"/>
          </p:nvPr>
        </p:nvSpPr>
        <p:spPr bwMode="gray">
          <a:xfrm>
            <a:off x="6240016" y="5402020"/>
            <a:ext cx="484107" cy="523220"/>
          </a:xfrm>
        </p:spPr>
        <p:txBody>
          <a:bodyPr wrap="none" lIns="0" tIns="0" rIns="0" bIns="0" anchor="ctr" anchorCtr="0">
            <a:spAutoFit/>
          </a:bodyPr>
          <a:lstStyle>
            <a:lvl1pPr algn="r">
              <a:lnSpc>
                <a:spcPct val="100000"/>
              </a:lnSpc>
              <a:defRPr sz="3400" b="0">
                <a:solidFill>
                  <a:schemeClr val="accent2"/>
                </a:solidFill>
              </a:defRPr>
            </a:lvl1pPr>
            <a:lvl2pPr>
              <a:lnSpc>
                <a:spcPts val="2200"/>
              </a:lnSpc>
              <a:defRPr sz="1800">
                <a:solidFill>
                  <a:schemeClr val="bg2"/>
                </a:solidFill>
              </a:defRPr>
            </a:lvl2pPr>
            <a:lvl3pPr>
              <a:lnSpc>
                <a:spcPts val="2200"/>
              </a:lnSpc>
              <a:defRPr sz="1800">
                <a:solidFill>
                  <a:schemeClr val="accent2"/>
                </a:solidFill>
              </a:defRPr>
            </a:lvl3pPr>
            <a:lvl4pPr>
              <a:lnSpc>
                <a:spcPts val="2200"/>
              </a:lnSpc>
              <a:defRPr sz="1800">
                <a:solidFill>
                  <a:schemeClr val="accent2"/>
                </a:solidFill>
              </a:defRPr>
            </a:lvl4pPr>
            <a:lvl5pPr>
              <a:lnSpc>
                <a:spcPts val="2200"/>
              </a:lnSpc>
              <a:defRPr sz="1800">
                <a:solidFill>
                  <a:schemeClr val="accent2"/>
                </a:solidFill>
              </a:defRPr>
            </a:lvl5pPr>
          </a:lstStyle>
          <a:p>
            <a:pPr lvl="0"/>
            <a:r>
              <a:rPr lang="de-DE"/>
              <a:t>12</a:t>
            </a:r>
          </a:p>
        </p:txBody>
      </p:sp>
    </p:spTree>
    <p:extLst>
      <p:ext uri="{BB962C8B-B14F-4D97-AF65-F5344CB8AC3E}">
        <p14:creationId xmlns:p14="http://schemas.microsoft.com/office/powerpoint/2010/main" val="1151867434"/>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oleObject" Target="../embeddings/oleObject1.bin"/><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ags" Target="../tags/tag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vmlDrawing" Target="../drawings/vmlDrawing1.vml"/><Relationship Id="rId35" Type="http://schemas.openxmlformats.org/officeDocument/2006/relationships/slide" Target="../slides/slid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userDrawn="1">
            <p:custDataLst>
              <p:tags r:id="rId31"/>
            </p:custDataLst>
            <p:extLst>
              <p:ext uri="{D42A27DB-BD31-4B8C-83A1-F6EECF244321}">
                <p14:modId xmlns:p14="http://schemas.microsoft.com/office/powerpoint/2010/main" val="2306250043"/>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spid="_x0000_s1041" name="think-cell Folie" r:id="rId33" imgW="344" imgH="345" progId="TCLayout.ActiveDocument.1">
                  <p:embed/>
                </p:oleObj>
              </mc:Choice>
              <mc:Fallback>
                <p:oleObj name="think-cell Folie" r:id="rId33" imgW="344" imgH="345" progId="TCLayout.ActiveDocument.1">
                  <p:embed/>
                  <p:pic>
                    <p:nvPicPr>
                      <p:cNvPr id="8" name="Objekt 7" hidden="1"/>
                      <p:cNvPicPr/>
                      <p:nvPr/>
                    </p:nvPicPr>
                    <p:blipFill>
                      <a:blip r:embed="rId34"/>
                      <a:stretch>
                        <a:fillRect/>
                      </a:stretch>
                    </p:blipFill>
                    <p:spPr>
                      <a:xfrm>
                        <a:off x="2118" y="1588"/>
                        <a:ext cx="2117" cy="1588"/>
                      </a:xfrm>
                      <a:prstGeom prst="rect">
                        <a:avLst/>
                      </a:prstGeom>
                    </p:spPr>
                  </p:pic>
                </p:oleObj>
              </mc:Fallback>
            </mc:AlternateContent>
          </a:graphicData>
        </a:graphic>
      </p:graphicFrame>
      <p:sp>
        <p:nvSpPr>
          <p:cNvPr id="7" name="Rechteck 6" hidden="1"/>
          <p:cNvSpPr/>
          <p:nvPr userDrawn="1">
            <p:custDataLst>
              <p:tags r:id="rId32"/>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ts val="2970"/>
              </a:lnSpc>
              <a:spcBef>
                <a:spcPct val="0"/>
              </a:spcBef>
              <a:spcAft>
                <a:spcPct val="0"/>
              </a:spcAft>
            </a:pPr>
            <a:endParaRPr lang="de-DE" sz="2700" b="0" i="0" baseline="0">
              <a:latin typeface="Arial" panose="020B0604020202020204" pitchFamily="34" charset="0"/>
              <a:ea typeface="+mj-ea"/>
              <a:cs typeface="+mj-cs"/>
              <a:sym typeface="Arial" panose="020B0604020202020204" pitchFamily="34" charset="0"/>
            </a:endParaRPr>
          </a:p>
        </p:txBody>
      </p:sp>
      <p:sp>
        <p:nvSpPr>
          <p:cNvPr id="2" name="Titelplatzhalter 1"/>
          <p:cNvSpPr>
            <a:spLocks noGrp="1"/>
          </p:cNvSpPr>
          <p:nvPr>
            <p:ph type="title"/>
          </p:nvPr>
        </p:nvSpPr>
        <p:spPr bwMode="gray">
          <a:xfrm>
            <a:off x="335360" y="260649"/>
            <a:ext cx="11520000" cy="791865"/>
          </a:xfrm>
          <a:prstGeom prst="rect">
            <a:avLst/>
          </a:prstGeom>
        </p:spPr>
        <p:txBody>
          <a:bodyPr vert="horz" lIns="0" tIns="0" rIns="0" bIns="0" rtlCol="0" anchor="t">
            <a:noAutofit/>
          </a:bodyPr>
          <a:lstStyle/>
          <a:p>
            <a:r>
              <a:rPr lang="de-DE" noProof="0"/>
              <a:t>Titelmasterformat durch Klicken bearbeiten</a:t>
            </a:r>
          </a:p>
        </p:txBody>
      </p:sp>
      <p:sp>
        <p:nvSpPr>
          <p:cNvPr id="3" name="Textplatzhalter 2"/>
          <p:cNvSpPr>
            <a:spLocks noGrp="1"/>
          </p:cNvSpPr>
          <p:nvPr>
            <p:ph type="body" idx="1"/>
          </p:nvPr>
        </p:nvSpPr>
        <p:spPr bwMode="gray">
          <a:xfrm>
            <a:off x="335360" y="1268759"/>
            <a:ext cx="11520000" cy="4932000"/>
          </a:xfrm>
          <a:prstGeom prst="rect">
            <a:avLst/>
          </a:prstGeom>
        </p:spPr>
        <p:txBody>
          <a:bodyPr vert="horz" lIns="0" tIns="0" rIns="0" bIns="0" rtlCol="0">
            <a:noAutofit/>
          </a:body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5" name="Fußzeilenplatzhalter 4"/>
          <p:cNvSpPr>
            <a:spLocks noGrp="1"/>
          </p:cNvSpPr>
          <p:nvPr userDrawn="1">
            <p:ph type="ftr" sz="quarter" idx="3"/>
          </p:nvPr>
        </p:nvSpPr>
        <p:spPr bwMode="gray">
          <a:xfrm>
            <a:off x="1966462" y="6510242"/>
            <a:ext cx="9504000" cy="138499"/>
          </a:xfrm>
          <a:prstGeom prst="rect">
            <a:avLst/>
          </a:prstGeom>
        </p:spPr>
        <p:txBody>
          <a:bodyPr vert="horz" wrap="square" lIns="0" tIns="0" rIns="0" bIns="0" rtlCol="0" anchor="ctr">
            <a:spAutoFit/>
          </a:bodyPr>
          <a:lstStyle>
            <a:lvl1pPr algn="r">
              <a:lnSpc>
                <a:spcPct val="100000"/>
              </a:lnSpc>
              <a:defRPr sz="900">
                <a:solidFill>
                  <a:schemeClr val="accent1"/>
                </a:solidFill>
              </a:defRPr>
            </a:lvl1pPr>
          </a:lstStyle>
          <a:p>
            <a:r>
              <a:rPr lang="de-DE"/>
              <a:t>Informationen zur Firmenkundenkampagne I Stand: 15.08.2022</a:t>
            </a:r>
          </a:p>
        </p:txBody>
      </p:sp>
      <p:sp>
        <p:nvSpPr>
          <p:cNvPr id="6" name="Foliennummernplatzhalter 5"/>
          <p:cNvSpPr>
            <a:spLocks noGrp="1"/>
          </p:cNvSpPr>
          <p:nvPr userDrawn="1">
            <p:ph type="sldNum" sz="quarter" idx="4"/>
          </p:nvPr>
        </p:nvSpPr>
        <p:spPr bwMode="gray">
          <a:xfrm>
            <a:off x="11568640" y="6510242"/>
            <a:ext cx="288000" cy="138499"/>
          </a:xfrm>
          <a:prstGeom prst="rect">
            <a:avLst/>
          </a:prstGeom>
        </p:spPr>
        <p:txBody>
          <a:bodyPr vert="horz" wrap="square" lIns="0" tIns="0" rIns="0" bIns="0" rtlCol="0" anchor="ctr">
            <a:spAutoFit/>
          </a:bodyPr>
          <a:lstStyle>
            <a:lvl1pPr algn="r">
              <a:lnSpc>
                <a:spcPct val="100000"/>
              </a:lnSpc>
              <a:defRPr sz="900">
                <a:solidFill>
                  <a:schemeClr val="accent1"/>
                </a:solidFill>
              </a:defRPr>
            </a:lvl1pPr>
          </a:lstStyle>
          <a:p>
            <a:fld id="{7EC6429F-8EBA-4254-B9C8-295228AFE7F1}" type="slidenum">
              <a:rPr lang="de-DE" smtClean="0"/>
              <a:pPr/>
              <a:t>‹Nr.›</a:t>
            </a:fld>
            <a:endParaRPr lang="de-DE"/>
          </a:p>
        </p:txBody>
      </p:sp>
      <p:grpSp>
        <p:nvGrpSpPr>
          <p:cNvPr id="27" name="Gruppieren 26"/>
          <p:cNvGrpSpPr>
            <a:grpSpLocks noChangeAspect="1"/>
          </p:cNvGrpSpPr>
          <p:nvPr userDrawn="1"/>
        </p:nvGrpSpPr>
        <p:grpSpPr bwMode="gray">
          <a:xfrm>
            <a:off x="335360" y="6407293"/>
            <a:ext cx="541565" cy="216000"/>
            <a:chOff x="323850" y="6294680"/>
            <a:chExt cx="823913" cy="328613"/>
          </a:xfrm>
        </p:grpSpPr>
        <p:sp>
          <p:nvSpPr>
            <p:cNvPr id="28" name="Freeform 11"/>
            <p:cNvSpPr>
              <a:spLocks noEditPoints="1"/>
            </p:cNvSpPr>
            <p:nvPr userDrawn="1"/>
          </p:nvSpPr>
          <p:spPr bwMode="gray">
            <a:xfrm>
              <a:off x="692441" y="6294680"/>
              <a:ext cx="321615" cy="328613"/>
            </a:xfrm>
            <a:custGeom>
              <a:avLst/>
              <a:gdLst>
                <a:gd name="T0" fmla="*/ 0 w 101"/>
                <a:gd name="T1" fmla="*/ 103 h 103"/>
                <a:gd name="T2" fmla="*/ 38 w 101"/>
                <a:gd name="T3" fmla="*/ 103 h 103"/>
                <a:gd name="T4" fmla="*/ 101 w 101"/>
                <a:gd name="T5" fmla="*/ 51 h 103"/>
                <a:gd name="T6" fmla="*/ 101 w 101"/>
                <a:gd name="T7" fmla="*/ 51 h 103"/>
                <a:gd name="T8" fmla="*/ 39 w 101"/>
                <a:gd name="T9" fmla="*/ 0 h 103"/>
                <a:gd name="T10" fmla="*/ 0 w 101"/>
                <a:gd name="T11" fmla="*/ 0 h 103"/>
                <a:gd name="T12" fmla="*/ 0 w 101"/>
                <a:gd name="T13" fmla="*/ 103 h 103"/>
                <a:gd name="T14" fmla="*/ 35 w 101"/>
                <a:gd name="T15" fmla="*/ 75 h 103"/>
                <a:gd name="T16" fmla="*/ 35 w 101"/>
                <a:gd name="T17" fmla="*/ 29 h 103"/>
                <a:gd name="T18" fmla="*/ 40 w 101"/>
                <a:gd name="T19" fmla="*/ 29 h 103"/>
                <a:gd name="T20" fmla="*/ 66 w 101"/>
                <a:gd name="T21" fmla="*/ 52 h 103"/>
                <a:gd name="T22" fmla="*/ 66 w 101"/>
                <a:gd name="T23" fmla="*/ 52 h 103"/>
                <a:gd name="T24" fmla="*/ 40 w 101"/>
                <a:gd name="T25" fmla="*/ 75 h 103"/>
                <a:gd name="T26" fmla="*/ 35 w 101"/>
                <a:gd name="T27" fmla="*/ 7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 h="103">
                  <a:moveTo>
                    <a:pt x="0" y="103"/>
                  </a:moveTo>
                  <a:cubicBezTo>
                    <a:pt x="38" y="103"/>
                    <a:pt x="38" y="103"/>
                    <a:pt x="38" y="103"/>
                  </a:cubicBezTo>
                  <a:cubicBezTo>
                    <a:pt x="80" y="103"/>
                    <a:pt x="101" y="81"/>
                    <a:pt x="101" y="51"/>
                  </a:cubicBezTo>
                  <a:cubicBezTo>
                    <a:pt x="101" y="51"/>
                    <a:pt x="101" y="51"/>
                    <a:pt x="101" y="51"/>
                  </a:cubicBezTo>
                  <a:cubicBezTo>
                    <a:pt x="101" y="21"/>
                    <a:pt x="80" y="0"/>
                    <a:pt x="39" y="0"/>
                  </a:cubicBezTo>
                  <a:cubicBezTo>
                    <a:pt x="0" y="0"/>
                    <a:pt x="0" y="0"/>
                    <a:pt x="0" y="0"/>
                  </a:cubicBezTo>
                  <a:lnTo>
                    <a:pt x="0" y="103"/>
                  </a:lnTo>
                  <a:close/>
                  <a:moveTo>
                    <a:pt x="35" y="75"/>
                  </a:moveTo>
                  <a:cubicBezTo>
                    <a:pt x="35" y="29"/>
                    <a:pt x="35" y="29"/>
                    <a:pt x="35" y="29"/>
                  </a:cubicBezTo>
                  <a:cubicBezTo>
                    <a:pt x="40" y="29"/>
                    <a:pt x="40" y="29"/>
                    <a:pt x="40" y="29"/>
                  </a:cubicBezTo>
                  <a:cubicBezTo>
                    <a:pt x="56" y="29"/>
                    <a:pt x="66" y="36"/>
                    <a:pt x="66" y="52"/>
                  </a:cubicBezTo>
                  <a:cubicBezTo>
                    <a:pt x="66" y="52"/>
                    <a:pt x="66" y="52"/>
                    <a:pt x="66" y="52"/>
                  </a:cubicBezTo>
                  <a:cubicBezTo>
                    <a:pt x="66" y="68"/>
                    <a:pt x="56" y="75"/>
                    <a:pt x="40" y="75"/>
                  </a:cubicBezTo>
                  <a:lnTo>
                    <a:pt x="35" y="75"/>
                  </a:lnTo>
                  <a:close/>
                </a:path>
              </a:pathLst>
            </a:custGeom>
            <a:solidFill>
              <a:srgbClr val="0067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noProof="0"/>
            </a:p>
          </p:txBody>
        </p:sp>
        <p:sp>
          <p:nvSpPr>
            <p:cNvPr id="29" name="Rectangle 12"/>
            <p:cNvSpPr>
              <a:spLocks noChangeArrowheads="1"/>
            </p:cNvSpPr>
            <p:nvPr userDrawn="1"/>
          </p:nvSpPr>
          <p:spPr bwMode="gray">
            <a:xfrm>
              <a:off x="1039353" y="6294680"/>
              <a:ext cx="108410" cy="328613"/>
            </a:xfrm>
            <a:prstGeom prst="rect">
              <a:avLst/>
            </a:prstGeom>
            <a:solidFill>
              <a:srgbClr val="0067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noProof="0"/>
            </a:p>
          </p:txBody>
        </p:sp>
        <p:sp>
          <p:nvSpPr>
            <p:cNvPr id="30" name="Rectangle 13"/>
            <p:cNvSpPr>
              <a:spLocks noChangeArrowheads="1"/>
            </p:cNvSpPr>
            <p:nvPr userDrawn="1"/>
          </p:nvSpPr>
          <p:spPr bwMode="gray">
            <a:xfrm>
              <a:off x="323850" y="6294680"/>
              <a:ext cx="108410" cy="328613"/>
            </a:xfrm>
            <a:prstGeom prst="rect">
              <a:avLst/>
            </a:prstGeom>
            <a:solidFill>
              <a:srgbClr val="0067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noProof="0"/>
            </a:p>
          </p:txBody>
        </p:sp>
        <p:sp>
          <p:nvSpPr>
            <p:cNvPr id="31" name="Rectangle 14"/>
            <p:cNvSpPr>
              <a:spLocks noChangeArrowheads="1"/>
            </p:cNvSpPr>
            <p:nvPr userDrawn="1"/>
          </p:nvSpPr>
          <p:spPr bwMode="gray">
            <a:xfrm>
              <a:off x="540668" y="6294680"/>
              <a:ext cx="112022" cy="328613"/>
            </a:xfrm>
            <a:prstGeom prst="rect">
              <a:avLst/>
            </a:prstGeom>
            <a:solidFill>
              <a:srgbClr val="0067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noProof="0"/>
            </a:p>
          </p:txBody>
        </p:sp>
        <p:sp>
          <p:nvSpPr>
            <p:cNvPr id="32" name="Rectangle 15"/>
            <p:cNvSpPr>
              <a:spLocks noChangeArrowheads="1"/>
            </p:cNvSpPr>
            <p:nvPr userDrawn="1"/>
          </p:nvSpPr>
          <p:spPr bwMode="gray">
            <a:xfrm>
              <a:off x="432258" y="6406626"/>
              <a:ext cx="108410" cy="108334"/>
            </a:xfrm>
            <a:prstGeom prst="rect">
              <a:avLst/>
            </a:prstGeom>
            <a:solidFill>
              <a:srgbClr val="E600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noProof="0"/>
            </a:p>
          </p:txBody>
        </p:sp>
      </p:grpSp>
      <p:sp>
        <p:nvSpPr>
          <p:cNvPr id="4" name="Rechteck 3">
            <a:hlinkClick r:id="rId35" action="ppaction://hlinksldjump"/>
            <a:extLst>
              <a:ext uri="{FF2B5EF4-FFF2-40B4-BE49-F238E27FC236}">
                <a16:creationId xmlns:a16="http://schemas.microsoft.com/office/drawing/2014/main" id="{A69671CC-5018-4CA9-A317-9C77702A149E}"/>
              </a:ext>
            </a:extLst>
          </p:cNvPr>
          <p:cNvSpPr/>
          <p:nvPr userDrawn="1"/>
        </p:nvSpPr>
        <p:spPr>
          <a:xfrm>
            <a:off x="246490" y="6321287"/>
            <a:ext cx="739472" cy="4214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spTree>
    <p:extLst>
      <p:ext uri="{BB962C8B-B14F-4D97-AF65-F5344CB8AC3E}">
        <p14:creationId xmlns:p14="http://schemas.microsoft.com/office/powerpoint/2010/main" val="2447823322"/>
      </p:ext>
    </p:extLst>
  </p:cSld>
  <p:clrMap bg1="lt1" tx1="dk1" bg2="lt2" tx2="dk2" accent1="accent1" accent2="accent2" accent3="accent3" accent4="accent4" accent5="accent5" accent6="accent6" hlink="hlink" folHlink="folHlink"/>
  <p:sldLayoutIdLst>
    <p:sldLayoutId id="2147483700" r:id="rId1"/>
    <p:sldLayoutId id="2147483693" r:id="rId2"/>
    <p:sldLayoutId id="2147483684" r:id="rId3"/>
    <p:sldLayoutId id="2147483694" r:id="rId4"/>
    <p:sldLayoutId id="2147483695" r:id="rId5"/>
    <p:sldLayoutId id="2147483696" r:id="rId6"/>
    <p:sldLayoutId id="2147483697" r:id="rId7"/>
    <p:sldLayoutId id="2147483664" r:id="rId8"/>
    <p:sldLayoutId id="2147483663" r:id="rId9"/>
    <p:sldLayoutId id="2147483665" r:id="rId10"/>
    <p:sldLayoutId id="2147483661" r:id="rId11"/>
    <p:sldLayoutId id="2147483667" r:id="rId12"/>
    <p:sldLayoutId id="2147483676" r:id="rId13"/>
    <p:sldLayoutId id="2147483671" r:id="rId14"/>
    <p:sldLayoutId id="2147483672" r:id="rId15"/>
    <p:sldLayoutId id="2147483673" r:id="rId16"/>
    <p:sldLayoutId id="2147483690" r:id="rId17"/>
    <p:sldLayoutId id="2147483655" r:id="rId18"/>
    <p:sldLayoutId id="2147483677" r:id="rId19"/>
    <p:sldLayoutId id="2147483674" r:id="rId20"/>
    <p:sldLayoutId id="2147483678" r:id="rId21"/>
    <p:sldLayoutId id="2147483675" r:id="rId22"/>
    <p:sldLayoutId id="2147483679" r:id="rId23"/>
    <p:sldLayoutId id="2147483691" r:id="rId24"/>
    <p:sldLayoutId id="2147483692" r:id="rId25"/>
    <p:sldLayoutId id="2147483701" r:id="rId26"/>
    <p:sldLayoutId id="2147483698" r:id="rId27"/>
    <p:sldLayoutId id="2147483699" r:id="rId28"/>
  </p:sldLayoutIdLst>
  <p:hf hdr="0" dt="0"/>
  <p:txStyles>
    <p:titleStyle>
      <a:lvl1pPr algn="l" defTabSz="914400" rtl="0" eaLnBrk="1" latinLnBrk="0" hangingPunct="1">
        <a:lnSpc>
          <a:spcPts val="2970"/>
        </a:lnSpc>
        <a:spcBef>
          <a:spcPct val="0"/>
        </a:spcBef>
        <a:buNone/>
        <a:defRPr sz="2700" b="1" kern="1200">
          <a:solidFill>
            <a:schemeClr val="accent2"/>
          </a:solidFill>
          <a:latin typeface="+mj-lt"/>
          <a:ea typeface="+mj-ea"/>
          <a:cs typeface="+mj-cs"/>
        </a:defRPr>
      </a:lvl1pPr>
    </p:titleStyle>
    <p:bodyStyle>
      <a:lvl1pPr marL="0" indent="0" algn="l" defTabSz="914400" rtl="0" eaLnBrk="1" latinLnBrk="0" hangingPunct="1">
        <a:lnSpc>
          <a:spcPct val="104000"/>
        </a:lnSpc>
        <a:spcBef>
          <a:spcPts val="1200"/>
        </a:spcBef>
        <a:buSzPct val="110000"/>
        <a:buFont typeface="Wingdings" panose="05000000000000000000" pitchFamily="2" charset="2"/>
        <a:buNone/>
        <a:defRPr sz="1600" b="1" kern="1200">
          <a:solidFill>
            <a:schemeClr val="tx1"/>
          </a:solidFill>
          <a:latin typeface="+mn-lt"/>
          <a:ea typeface="+mn-ea"/>
          <a:cs typeface="+mn-cs"/>
        </a:defRPr>
      </a:lvl1pPr>
      <a:lvl2pPr marL="0" indent="0" algn="l" defTabSz="914400" rtl="0" eaLnBrk="1" latinLnBrk="0" hangingPunct="1">
        <a:lnSpc>
          <a:spcPct val="104000"/>
        </a:lnSpc>
        <a:spcBef>
          <a:spcPts val="800"/>
        </a:spcBef>
        <a:buSzPct val="110000"/>
        <a:buFont typeface="Wingdings" panose="05000000000000000000" pitchFamily="2" charset="2"/>
        <a:buNone/>
        <a:defRPr sz="1600" kern="1200">
          <a:solidFill>
            <a:schemeClr val="tx1"/>
          </a:solidFill>
          <a:latin typeface="+mn-lt"/>
          <a:ea typeface="+mn-ea"/>
          <a:cs typeface="+mn-cs"/>
        </a:defRPr>
      </a:lvl2pPr>
      <a:lvl3pPr marL="234000" indent="-234000" algn="l" defTabSz="914400" rtl="0" eaLnBrk="1" latinLnBrk="0" hangingPunct="1">
        <a:lnSpc>
          <a:spcPct val="104000"/>
        </a:lnSpc>
        <a:spcBef>
          <a:spcPts val="600"/>
        </a:spcBef>
        <a:buSzPct val="110000"/>
        <a:buFont typeface="Wingdings" panose="05000000000000000000" pitchFamily="2" charset="2"/>
        <a:buChar char="§"/>
        <a:defRPr sz="1600" kern="1200">
          <a:solidFill>
            <a:schemeClr val="tx1"/>
          </a:solidFill>
          <a:latin typeface="+mn-lt"/>
          <a:ea typeface="+mn-ea"/>
          <a:cs typeface="+mn-cs"/>
        </a:defRPr>
      </a:lvl3pPr>
      <a:lvl4pPr marL="468000" indent="-234000" algn="l" defTabSz="914400" rtl="0" eaLnBrk="1" latinLnBrk="0" hangingPunct="1">
        <a:lnSpc>
          <a:spcPct val="104000"/>
        </a:lnSpc>
        <a:spcBef>
          <a:spcPts val="300"/>
        </a:spcBef>
        <a:buSzPct val="110000"/>
        <a:buFont typeface="Wingdings" panose="05000000000000000000" pitchFamily="2" charset="2"/>
        <a:buChar char="§"/>
        <a:defRPr sz="1600" kern="1200">
          <a:solidFill>
            <a:schemeClr val="tx1"/>
          </a:solidFill>
          <a:latin typeface="+mn-lt"/>
          <a:ea typeface="+mn-ea"/>
          <a:cs typeface="+mn-cs"/>
        </a:defRPr>
      </a:lvl4pPr>
      <a:lvl5pPr marL="702000" indent="-234000" algn="l" defTabSz="914400" rtl="0" eaLnBrk="1" latinLnBrk="0" hangingPunct="1">
        <a:lnSpc>
          <a:spcPct val="104000"/>
        </a:lnSpc>
        <a:spcBef>
          <a:spcPts val="300"/>
        </a:spcBef>
        <a:buSzPct val="110000"/>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11" userDrawn="1">
          <p15:clr>
            <a:srgbClr val="F26B43"/>
          </p15:clr>
        </p15:guide>
        <p15:guide id="2" orient="horz" pos="799" userDrawn="1">
          <p15:clr>
            <a:srgbClr val="F26B43"/>
          </p15:clr>
        </p15:guide>
        <p15:guide id="3" orient="horz" pos="3906" userDrawn="1">
          <p15:clr>
            <a:srgbClr val="F26B43"/>
          </p15:clr>
        </p15:guide>
        <p15:guide id="4" pos="7469" userDrawn="1">
          <p15:clr>
            <a:srgbClr val="F26B43"/>
          </p15:clr>
        </p15:guide>
        <p15:guide id="6" pos="3727" userDrawn="1">
          <p15:clr>
            <a:srgbClr val="F26B43"/>
          </p15:clr>
        </p15:guide>
        <p15:guide id="7" pos="3953"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2.gif"/><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hyperlink" Target="https://www.hdi.de/aktionen/toolbox-best4bav/" TargetMode="External"/><Relationship Id="rId5" Type="http://schemas.openxmlformats.org/officeDocument/2006/relationships/image" Target="../media/image27.png"/><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2.png"/><Relationship Id="rId3" Type="http://schemas.openxmlformats.org/officeDocument/2006/relationships/notesSlide" Target="../notesSlides/notesSlide11.xml"/><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slideLayout" Target="../slideLayouts/slideLayout24.xml"/><Relationship Id="rId1" Type="http://schemas.openxmlformats.org/officeDocument/2006/relationships/tags" Target="../tags/tag52.xml"/><Relationship Id="rId6" Type="http://schemas.openxmlformats.org/officeDocument/2006/relationships/image" Target="../media/image35.png"/><Relationship Id="rId11" Type="http://schemas.openxmlformats.org/officeDocument/2006/relationships/image" Target="../media/image40.emf"/><Relationship Id="rId5" Type="http://schemas.openxmlformats.org/officeDocument/2006/relationships/image" Target="../media/image34.png"/><Relationship Id="rId15" Type="http://schemas.openxmlformats.org/officeDocument/2006/relationships/image" Target="../media/image27.png"/><Relationship Id="rId10" Type="http://schemas.openxmlformats.org/officeDocument/2006/relationships/image" Target="../media/image39.png"/><Relationship Id="rId4" Type="http://schemas.openxmlformats.org/officeDocument/2006/relationships/image" Target="../media/image33.emf"/><Relationship Id="rId9" Type="http://schemas.openxmlformats.org/officeDocument/2006/relationships/image" Target="../media/image38.emf"/><Relationship Id="rId1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44.png"/><Relationship Id="rId1" Type="http://schemas.openxmlformats.org/officeDocument/2006/relationships/slideLayout" Target="../slideLayouts/slideLayout24.xml"/><Relationship Id="rId5" Type="http://schemas.openxmlformats.org/officeDocument/2006/relationships/image" Target="../media/image27.png"/><Relationship Id="rId4" Type="http://schemas.openxmlformats.org/officeDocument/2006/relationships/image" Target="../media/image45.emf"/></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4.xml"/><Relationship Id="rId6" Type="http://schemas.openxmlformats.org/officeDocument/2006/relationships/image" Target="../media/image48.png"/><Relationship Id="rId5" Type="http://schemas.openxmlformats.org/officeDocument/2006/relationships/hyperlink" Target="https://www.hdi.de/aktionen/toolbox-best4bav/#safeinvest" TargetMode="Externa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9.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51.jpeg"/><Relationship Id="rId7" Type="http://schemas.openxmlformats.org/officeDocument/2006/relationships/image" Target="../media/image53.png"/><Relationship Id="rId2" Type="http://schemas.openxmlformats.org/officeDocument/2006/relationships/image" Target="../media/image50.jpeg"/><Relationship Id="rId1" Type="http://schemas.openxmlformats.org/officeDocument/2006/relationships/slideLayout" Target="../slideLayouts/slideLayout24.xml"/><Relationship Id="rId6" Type="http://schemas.openxmlformats.org/officeDocument/2006/relationships/image" Target="../media/image52.png"/><Relationship Id="rId5" Type="http://schemas.openxmlformats.org/officeDocument/2006/relationships/image" Target="../media/image27.png"/><Relationship Id="rId4" Type="http://schemas.openxmlformats.org/officeDocument/2006/relationships/chart" Target="../charts/chart3.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3.xml"/><Relationship Id="rId1" Type="http://schemas.openxmlformats.org/officeDocument/2006/relationships/slideLayout" Target="../slideLayouts/slideLayout24.xml"/><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png"/><Relationship Id="rId7" Type="http://schemas.openxmlformats.org/officeDocument/2006/relationships/image" Target="../media/image59.svg"/><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image" Target="../media/image58.png"/><Relationship Id="rId5" Type="http://schemas.openxmlformats.org/officeDocument/2006/relationships/image" Target="../media/image57.svg"/><Relationship Id="rId10" Type="http://schemas.openxmlformats.org/officeDocument/2006/relationships/image" Target="../media/image62.svg"/><Relationship Id="rId4" Type="http://schemas.openxmlformats.org/officeDocument/2006/relationships/image" Target="../media/image56.png"/><Relationship Id="rId9" Type="http://schemas.openxmlformats.org/officeDocument/2006/relationships/image" Target="../media/image61.png"/></Relationships>
</file>

<file path=ppt/slides/_rels/slide2.xml.rels><?xml version="1.0" encoding="UTF-8" standalone="yes"?>
<Relationships xmlns="http://schemas.openxmlformats.org/package/2006/relationships"><Relationship Id="rId8" Type="http://schemas.openxmlformats.org/officeDocument/2006/relationships/slide" Target="slide27.xml"/><Relationship Id="rId13" Type="http://schemas.openxmlformats.org/officeDocument/2006/relationships/image" Target="../media/image13.png"/><Relationship Id="rId3" Type="http://schemas.openxmlformats.org/officeDocument/2006/relationships/slide" Target="slide34.xml"/><Relationship Id="rId7" Type="http://schemas.openxmlformats.org/officeDocument/2006/relationships/slide" Target="slide23.xml"/><Relationship Id="rId12" Type="http://schemas.openxmlformats.org/officeDocument/2006/relationships/image" Target="../media/image13.emf"/><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slide" Target="slide18.xml"/><Relationship Id="rId11" Type="http://schemas.openxmlformats.org/officeDocument/2006/relationships/customXml" Target="../ink/ink1.xml"/><Relationship Id="rId5" Type="http://schemas.openxmlformats.org/officeDocument/2006/relationships/slide" Target="slide10.xml"/><Relationship Id="rId10" Type="http://schemas.openxmlformats.org/officeDocument/2006/relationships/image" Target="../media/image12.jpeg"/><Relationship Id="rId4" Type="http://schemas.openxmlformats.org/officeDocument/2006/relationships/slide" Target="slide4.xml"/><Relationship Id="rId9" Type="http://schemas.openxmlformats.org/officeDocument/2006/relationships/slide" Target="slide30.xml"/><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67.svg"/><Relationship Id="rId13" Type="http://schemas.openxmlformats.org/officeDocument/2006/relationships/image" Target="../media/image71.png"/><Relationship Id="rId3" Type="http://schemas.openxmlformats.org/officeDocument/2006/relationships/image" Target="../media/image55.png"/><Relationship Id="rId7" Type="http://schemas.openxmlformats.org/officeDocument/2006/relationships/image" Target="../media/image66.png"/><Relationship Id="rId12" Type="http://schemas.openxmlformats.org/officeDocument/2006/relationships/slide" Target="slide2.xml"/><Relationship Id="rId2" Type="http://schemas.openxmlformats.org/officeDocument/2006/relationships/notesSlide" Target="../notesSlides/notesSlide15.xml"/><Relationship Id="rId1" Type="http://schemas.openxmlformats.org/officeDocument/2006/relationships/slideLayout" Target="../slideLayouts/slideLayout24.xml"/><Relationship Id="rId6" Type="http://schemas.openxmlformats.org/officeDocument/2006/relationships/image" Target="../media/image65.sv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svg"/><Relationship Id="rId4" Type="http://schemas.openxmlformats.org/officeDocument/2006/relationships/image" Target="../media/image63.png"/><Relationship Id="rId9" Type="http://schemas.openxmlformats.org/officeDocument/2006/relationships/image" Target="../media/image68.png"/><Relationship Id="rId14" Type="http://schemas.microsoft.com/office/2007/relationships/hdphoto" Target="../media/hdphoto1.wdp"/></Relationships>
</file>

<file path=ppt/slides/_rels/slide21.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image" Target="../media/image66.png"/><Relationship Id="rId3" Type="http://schemas.openxmlformats.org/officeDocument/2006/relationships/image" Target="../media/image55.png"/><Relationship Id="rId7" Type="http://schemas.openxmlformats.org/officeDocument/2006/relationships/image" Target="../media/image73.svg"/><Relationship Id="rId12" Type="http://schemas.openxmlformats.org/officeDocument/2006/relationships/image" Target="../media/image63.png"/><Relationship Id="rId2" Type="http://schemas.openxmlformats.org/officeDocument/2006/relationships/notesSlide" Target="../notesSlides/notesSlide16.xml"/><Relationship Id="rId16" Type="http://schemas.openxmlformats.org/officeDocument/2006/relationships/image" Target="../media/image69.svg"/><Relationship Id="rId1" Type="http://schemas.openxmlformats.org/officeDocument/2006/relationships/slideLayout" Target="../slideLayouts/slideLayout24.xml"/><Relationship Id="rId6" Type="http://schemas.openxmlformats.org/officeDocument/2006/relationships/image" Target="../media/image72.png"/><Relationship Id="rId11" Type="http://schemas.microsoft.com/office/2007/relationships/hdphoto" Target="../media/hdphoto1.wdp"/><Relationship Id="rId5" Type="http://schemas.openxmlformats.org/officeDocument/2006/relationships/image" Target="../media/image65.svg"/><Relationship Id="rId15" Type="http://schemas.openxmlformats.org/officeDocument/2006/relationships/image" Target="../media/image68.png"/><Relationship Id="rId10" Type="http://schemas.openxmlformats.org/officeDocument/2006/relationships/image" Target="../media/image71.png"/><Relationship Id="rId4" Type="http://schemas.openxmlformats.org/officeDocument/2006/relationships/image" Target="../media/image64.png"/><Relationship Id="rId9" Type="http://schemas.openxmlformats.org/officeDocument/2006/relationships/image" Target="../media/image70.png"/><Relationship Id="rId14" Type="http://schemas.openxmlformats.org/officeDocument/2006/relationships/image" Target="../media/image67.svg"/></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6.jpeg"/><Relationship Id="rId7" Type="http://schemas.openxmlformats.org/officeDocument/2006/relationships/image" Target="../media/image78.png"/><Relationship Id="rId2" Type="http://schemas.openxmlformats.org/officeDocument/2006/relationships/notesSlide" Target="../notesSlides/notesSlide18.xml"/><Relationship Id="rId1" Type="http://schemas.openxmlformats.org/officeDocument/2006/relationships/slideLayout" Target="../slideLayouts/slideLayout24.xml"/><Relationship Id="rId6" Type="http://schemas.microsoft.com/office/2007/relationships/hdphoto" Target="../media/hdphoto1.wdp"/><Relationship Id="rId5" Type="http://schemas.openxmlformats.org/officeDocument/2006/relationships/image" Target="../media/image71.png"/><Relationship Id="rId10" Type="http://schemas.openxmlformats.org/officeDocument/2006/relationships/image" Target="../media/image80.png"/><Relationship Id="rId4" Type="http://schemas.openxmlformats.org/officeDocument/2006/relationships/image" Target="../media/image77.jpeg"/><Relationship Id="rId9" Type="http://schemas.openxmlformats.org/officeDocument/2006/relationships/image" Target="../media/image75.png"/></Relationships>
</file>

<file path=ppt/slides/_rels/slide25.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jpeg"/><Relationship Id="rId7" Type="http://schemas.openxmlformats.org/officeDocument/2006/relationships/image" Target="../media/image81.png"/><Relationship Id="rId2" Type="http://schemas.openxmlformats.org/officeDocument/2006/relationships/notesSlide" Target="../notesSlides/notesSlide19.xml"/><Relationship Id="rId1" Type="http://schemas.openxmlformats.org/officeDocument/2006/relationships/slideLayout" Target="../slideLayouts/slideLayout24.xml"/><Relationship Id="rId6" Type="http://schemas.openxmlformats.org/officeDocument/2006/relationships/image" Target="../media/image79.png"/><Relationship Id="rId11" Type="http://schemas.openxmlformats.org/officeDocument/2006/relationships/hyperlink" Target="https://www.hdi.de/aktionen/toolbox-best4bav/#produkte" TargetMode="External"/><Relationship Id="rId5" Type="http://schemas.microsoft.com/office/2007/relationships/hdphoto" Target="../media/hdphoto1.wdp"/><Relationship Id="rId10" Type="http://schemas.openxmlformats.org/officeDocument/2006/relationships/image" Target="../media/image75.png"/><Relationship Id="rId4" Type="http://schemas.openxmlformats.org/officeDocument/2006/relationships/image" Target="../media/image71.png"/><Relationship Id="rId9" Type="http://schemas.openxmlformats.org/officeDocument/2006/relationships/image" Target="../media/image83.png"/></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1.xml"/><Relationship Id="rId1" Type="http://schemas.openxmlformats.org/officeDocument/2006/relationships/slideLayout" Target="../slideLayouts/slideLayout24.xml"/><Relationship Id="rId4" Type="http://schemas.openxmlformats.org/officeDocument/2006/relationships/image" Target="../media/image85.png"/></Relationships>
</file>

<file path=ppt/slides/_rels/slide2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slide" Target="slide2.xml"/><Relationship Id="rId1" Type="http://schemas.openxmlformats.org/officeDocument/2006/relationships/slideLayout" Target="../slideLayouts/slideLayout24.xml"/><Relationship Id="rId4" Type="http://schemas.openxmlformats.org/officeDocument/2006/relationships/image" Target="../media/image85.png"/></Relationships>
</file>

<file path=ppt/slides/_rels/slide2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svg"/><Relationship Id="rId2" Type="http://schemas.openxmlformats.org/officeDocument/2006/relationships/image" Target="../media/image87.jpeg"/><Relationship Id="rId1" Type="http://schemas.openxmlformats.org/officeDocument/2006/relationships/slideLayout" Target="../slideLayouts/slideLayout24.xml"/><Relationship Id="rId6" Type="http://schemas.openxmlformats.org/officeDocument/2006/relationships/image" Target="../media/image91.png"/><Relationship Id="rId5" Type="http://schemas.openxmlformats.org/officeDocument/2006/relationships/image" Target="../media/image90.svg"/><Relationship Id="rId4" Type="http://schemas.openxmlformats.org/officeDocument/2006/relationships/image" Target="../media/image89.png"/><Relationship Id="rId9" Type="http://schemas.openxmlformats.org/officeDocument/2006/relationships/image" Target="../media/image94.svg"/></Relationships>
</file>

<file path=ppt/slides/_rels/slide3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openxmlformats.org/officeDocument/2006/relationships/image" Target="../media/image88.png"/></Relationships>
</file>

<file path=ppt/slides/_rels/slide3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4.xml"/><Relationship Id="rId1" Type="http://schemas.openxmlformats.org/officeDocument/2006/relationships/slideLayout" Target="../slideLayouts/slideLayout11.xml"/><Relationship Id="rId5" Type="http://schemas.openxmlformats.org/officeDocument/2006/relationships/slide" Target="slide2.xml"/><Relationship Id="rId4" Type="http://schemas.openxmlformats.org/officeDocument/2006/relationships/image" Target="../media/image88.png"/></Relationships>
</file>

<file path=ppt/slides/_rels/slide3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png"/><Relationship Id="rId7" Type="http://schemas.openxmlformats.org/officeDocument/2006/relationships/image" Target="../media/image100.png"/><Relationship Id="rId12" Type="http://schemas.openxmlformats.org/officeDocument/2006/relationships/image" Target="../media/image103.png"/><Relationship Id="rId2" Type="http://schemas.openxmlformats.org/officeDocument/2006/relationships/notesSlide" Target="../notesSlides/notesSlide26.xml"/><Relationship Id="rId1" Type="http://schemas.openxmlformats.org/officeDocument/2006/relationships/slideLayout" Target="../slideLayouts/slideLayout24.xml"/><Relationship Id="rId6" Type="http://schemas.openxmlformats.org/officeDocument/2006/relationships/image" Target="../media/image99.svg"/><Relationship Id="rId11" Type="http://schemas.openxmlformats.org/officeDocument/2006/relationships/hyperlink" Target="https://www.hdi.de/aktionen/toolbox-bavdigital/" TargetMode="External"/><Relationship Id="rId5" Type="http://schemas.openxmlformats.org/officeDocument/2006/relationships/image" Target="../media/image98.png"/><Relationship Id="rId10" Type="http://schemas.openxmlformats.org/officeDocument/2006/relationships/image" Target="../media/image102.jpeg"/><Relationship Id="rId4" Type="http://schemas.openxmlformats.org/officeDocument/2006/relationships/image" Target="../media/image97.svg"/><Relationship Id="rId9" Type="http://schemas.microsoft.com/office/2007/relationships/hdphoto" Target="../media/hdphoto2.wdp"/></Relationships>
</file>

<file path=ppt/slides/_rels/slide3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tags" Target="../tags/tag51.xml"/><Relationship Id="rId7" Type="http://schemas.openxmlformats.org/officeDocument/2006/relationships/image" Target="../media/image16.jpeg"/><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image" Target="../media/image15.jpeg"/><Relationship Id="rId5" Type="http://schemas.openxmlformats.org/officeDocument/2006/relationships/notesSlide" Target="../notesSlides/notesSlide4.xml"/><Relationship Id="rId4" Type="http://schemas.openxmlformats.org/officeDocument/2006/relationships/slideLayout" Target="../slideLayouts/slideLayout24.xml"/><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18.png"/><Relationship Id="rId5" Type="http://schemas.openxmlformats.org/officeDocument/2006/relationships/image" Target="../media/image21.png"/><Relationship Id="rId4" Type="http://schemas.openxmlformats.org/officeDocument/2006/relationships/image" Target="../media/image20.sv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chart" Target="../charts/chart1.xml"/><Relationship Id="rId5" Type="http://schemas.openxmlformats.org/officeDocument/2006/relationships/image" Target="../media/image18.png"/><Relationship Id="rId4" Type="http://schemas.openxmlformats.org/officeDocument/2006/relationships/image" Target="../media/image20.svg"/></Relationships>
</file>

<file path=ppt/slides/_rels/slide7.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image" Target="../media/image22.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23.sv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5.jpeg"/><Relationship Id="rId1" Type="http://schemas.openxmlformats.org/officeDocument/2006/relationships/slideLayout" Target="../slideLayouts/slideLayout24.xml"/><Relationship Id="rId5" Type="http://schemas.openxmlformats.org/officeDocument/2006/relationships/slide" Target="slide2.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416050" y="3724275"/>
            <a:ext cx="10466793" cy="1877437"/>
          </a:xfrm>
        </p:spPr>
        <p:txBody>
          <a:bodyPr vert="horz"/>
          <a:lstStyle/>
          <a:p>
            <a:r>
              <a:rPr lang="de-DE" dirty="0"/>
              <a:t>Firmenkundenkampagne</a:t>
            </a:r>
            <a:br>
              <a:rPr lang="de-DE" dirty="0"/>
            </a:br>
            <a:r>
              <a:rPr lang="de-DE" sz="2800" dirty="0"/>
              <a:t>Fokus auf unsere Stärken - bAV Produktportfolio 2023</a:t>
            </a:r>
            <a:br>
              <a:rPr lang="de-DE" dirty="0"/>
            </a:br>
            <a:br>
              <a:rPr lang="de-DE" dirty="0"/>
            </a:br>
            <a:r>
              <a:rPr lang="de-DE" sz="1400" dirty="0"/>
              <a:t>Stand: 15.08.2022</a:t>
            </a:r>
            <a:br>
              <a:rPr lang="de-DE" dirty="0"/>
            </a:br>
            <a:endParaRPr lang="de-DE" sz="1600" dirty="0"/>
          </a:p>
        </p:txBody>
      </p:sp>
    </p:spTree>
    <p:extLst>
      <p:ext uri="{BB962C8B-B14F-4D97-AF65-F5344CB8AC3E}">
        <p14:creationId xmlns:p14="http://schemas.microsoft.com/office/powerpoint/2010/main" val="11071533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hteck 27">
            <a:extLst>
              <a:ext uri="{FF2B5EF4-FFF2-40B4-BE49-F238E27FC236}">
                <a16:creationId xmlns:a16="http://schemas.microsoft.com/office/drawing/2014/main" id="{6F27DFF9-460B-4D0B-AA92-C8CF3CB8DE8B}"/>
              </a:ext>
            </a:extLst>
          </p:cNvPr>
          <p:cNvSpPr/>
          <p:nvPr/>
        </p:nvSpPr>
        <p:spPr>
          <a:xfrm>
            <a:off x="8040422" y="1982323"/>
            <a:ext cx="3780103" cy="42184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ctr">
              <a:lnSpc>
                <a:spcPct val="104000"/>
              </a:lnSpc>
              <a:spcBef>
                <a:spcPts val="600"/>
              </a:spcBef>
              <a:buFont typeface="Wingdings" panose="05000000000000000000" pitchFamily="2" charset="2"/>
              <a:buNone/>
            </a:pPr>
            <a:endParaRPr lang="de-DE" sz="1600" b="1"/>
          </a:p>
        </p:txBody>
      </p:sp>
      <p:sp>
        <p:nvSpPr>
          <p:cNvPr id="17" name="Rechteck 16">
            <a:extLst>
              <a:ext uri="{FF2B5EF4-FFF2-40B4-BE49-F238E27FC236}">
                <a16:creationId xmlns:a16="http://schemas.microsoft.com/office/drawing/2014/main" id="{DAA4FA1E-6655-46AB-A355-CF4E4F75B849}"/>
              </a:ext>
            </a:extLst>
          </p:cNvPr>
          <p:cNvSpPr/>
          <p:nvPr/>
        </p:nvSpPr>
        <p:spPr>
          <a:xfrm>
            <a:off x="398755" y="3039817"/>
            <a:ext cx="2557965" cy="981686"/>
          </a:xfrm>
          <a:prstGeom prst="rect">
            <a:avLst/>
          </a:prstGeom>
          <a:solidFill>
            <a:schemeClr val="bg1"/>
          </a:solidFill>
          <a:ln w="571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sp>
        <p:nvSpPr>
          <p:cNvPr id="16" name="Rechteck 15">
            <a:extLst>
              <a:ext uri="{FF2B5EF4-FFF2-40B4-BE49-F238E27FC236}">
                <a16:creationId xmlns:a16="http://schemas.microsoft.com/office/drawing/2014/main" id="{4D7096A8-72AF-4E77-9FB9-CFCF35605787}"/>
              </a:ext>
            </a:extLst>
          </p:cNvPr>
          <p:cNvSpPr/>
          <p:nvPr/>
        </p:nvSpPr>
        <p:spPr>
          <a:xfrm>
            <a:off x="399152" y="1965570"/>
            <a:ext cx="2557965" cy="935748"/>
          </a:xfrm>
          <a:prstGeom prst="rect">
            <a:avLst/>
          </a:prstGeom>
          <a:solidFill>
            <a:schemeClr val="bg1"/>
          </a:solidFill>
          <a:ln w="571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sp>
        <p:nvSpPr>
          <p:cNvPr id="2" name="Titel 1">
            <a:extLst>
              <a:ext uri="{FF2B5EF4-FFF2-40B4-BE49-F238E27FC236}">
                <a16:creationId xmlns:a16="http://schemas.microsoft.com/office/drawing/2014/main" id="{4E62F774-478C-4DAA-A969-405B678FF9D7}"/>
              </a:ext>
            </a:extLst>
          </p:cNvPr>
          <p:cNvSpPr>
            <a:spLocks noGrp="1"/>
          </p:cNvSpPr>
          <p:nvPr>
            <p:ph type="title"/>
          </p:nvPr>
        </p:nvSpPr>
        <p:spPr/>
        <p:txBody>
          <a:bodyPr/>
          <a:lstStyle/>
          <a:p>
            <a:r>
              <a:rPr lang="de-DE"/>
              <a:t>HDI Produktportfolio 2023</a:t>
            </a:r>
            <a:br>
              <a:rPr lang="de-DE"/>
            </a:br>
            <a:r>
              <a:rPr lang="de-DE"/>
              <a:t>- für die bAV</a:t>
            </a:r>
          </a:p>
        </p:txBody>
      </p:sp>
      <p:sp>
        <p:nvSpPr>
          <p:cNvPr id="4" name="Foliennummernplatzhalter 3">
            <a:extLst>
              <a:ext uri="{FF2B5EF4-FFF2-40B4-BE49-F238E27FC236}">
                <a16:creationId xmlns:a16="http://schemas.microsoft.com/office/drawing/2014/main" id="{E7186386-7A17-4F67-8E0E-45C28D149E21}"/>
              </a:ext>
            </a:extLst>
          </p:cNvPr>
          <p:cNvSpPr>
            <a:spLocks noGrp="1"/>
          </p:cNvSpPr>
          <p:nvPr>
            <p:ph type="sldNum" sz="quarter" idx="12"/>
          </p:nvPr>
        </p:nvSpPr>
        <p:spPr/>
        <p:txBody>
          <a:bodyPr/>
          <a:lstStyle/>
          <a:p>
            <a:fld id="{7EC6429F-8EBA-4254-B9C8-295228AFE7F1}" type="slidenum">
              <a:rPr lang="de-DE" smtClean="0"/>
              <a:pPr/>
              <a:t>10</a:t>
            </a:fld>
            <a:endParaRPr lang="de-DE"/>
          </a:p>
        </p:txBody>
      </p:sp>
      <p:sp>
        <p:nvSpPr>
          <p:cNvPr id="5" name="Rechteck 4">
            <a:extLst>
              <a:ext uri="{FF2B5EF4-FFF2-40B4-BE49-F238E27FC236}">
                <a16:creationId xmlns:a16="http://schemas.microsoft.com/office/drawing/2014/main" id="{FE03B50A-47C6-43BB-9920-3EB455923C86}"/>
              </a:ext>
            </a:extLst>
          </p:cNvPr>
          <p:cNvSpPr/>
          <p:nvPr/>
        </p:nvSpPr>
        <p:spPr>
          <a:xfrm>
            <a:off x="374872" y="1268413"/>
            <a:ext cx="2613600" cy="6175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lnSpc>
                <a:spcPct val="104000"/>
              </a:lnSpc>
              <a:spcBef>
                <a:spcPts val="600"/>
              </a:spcBef>
              <a:buFont typeface="Wingdings" panose="05000000000000000000" pitchFamily="2" charset="2"/>
              <a:buNone/>
            </a:pPr>
            <a:r>
              <a:rPr lang="de-DE" sz="1400" b="1"/>
              <a:t>Schließung </a:t>
            </a:r>
            <a:br>
              <a:rPr lang="de-DE" sz="1400" b="1"/>
            </a:br>
            <a:r>
              <a:rPr lang="de-DE" sz="1400" b="1"/>
              <a:t>zum 01.01.2023*</a:t>
            </a:r>
          </a:p>
        </p:txBody>
      </p:sp>
      <p:sp>
        <p:nvSpPr>
          <p:cNvPr id="6" name="Rechteck 5">
            <a:extLst>
              <a:ext uri="{FF2B5EF4-FFF2-40B4-BE49-F238E27FC236}">
                <a16:creationId xmlns:a16="http://schemas.microsoft.com/office/drawing/2014/main" id="{778DC60B-32DF-455C-9DCD-9816336FDBC6}"/>
              </a:ext>
            </a:extLst>
          </p:cNvPr>
          <p:cNvSpPr/>
          <p:nvPr/>
        </p:nvSpPr>
        <p:spPr>
          <a:xfrm>
            <a:off x="4013649" y="1296294"/>
            <a:ext cx="3780103" cy="6175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lnSpc>
                <a:spcPct val="104000"/>
              </a:lnSpc>
              <a:spcBef>
                <a:spcPts val="600"/>
              </a:spcBef>
              <a:buFont typeface="Wingdings" panose="05000000000000000000" pitchFamily="2" charset="2"/>
              <a:buNone/>
            </a:pPr>
            <a:r>
              <a:rPr lang="de-DE" sz="1600" b="1"/>
              <a:t>Portfolio </a:t>
            </a:r>
            <a:br>
              <a:rPr lang="de-DE" sz="1600" b="1"/>
            </a:br>
            <a:r>
              <a:rPr lang="de-DE" sz="1600" b="1"/>
              <a:t>ab 01.01.2023</a:t>
            </a:r>
          </a:p>
        </p:txBody>
      </p:sp>
      <p:pic>
        <p:nvPicPr>
          <p:cNvPr id="10" name="Grafik 9">
            <a:extLst>
              <a:ext uri="{FF2B5EF4-FFF2-40B4-BE49-F238E27FC236}">
                <a16:creationId xmlns:a16="http://schemas.microsoft.com/office/drawing/2014/main" id="{2D255604-6ECD-486F-AB23-D5C4622C6CE6}"/>
              </a:ext>
            </a:extLst>
          </p:cNvPr>
          <p:cNvPicPr preferRelativeResize="0">
            <a:picLocks/>
          </p:cNvPicPr>
          <p:nvPr/>
        </p:nvPicPr>
        <p:blipFill>
          <a:blip r:embed="rId3"/>
          <a:stretch>
            <a:fillRect/>
          </a:stretch>
        </p:blipFill>
        <p:spPr>
          <a:xfrm>
            <a:off x="11144400" y="0"/>
            <a:ext cx="1047600" cy="896400"/>
          </a:xfrm>
          <a:prstGeom prst="rect">
            <a:avLst/>
          </a:prstGeom>
        </p:spPr>
      </p:pic>
      <p:sp>
        <p:nvSpPr>
          <p:cNvPr id="14" name="Textfeld 13">
            <a:extLst>
              <a:ext uri="{FF2B5EF4-FFF2-40B4-BE49-F238E27FC236}">
                <a16:creationId xmlns:a16="http://schemas.microsoft.com/office/drawing/2014/main" id="{782B5EB4-6793-4930-8421-B74D8F595AB2}"/>
              </a:ext>
            </a:extLst>
          </p:cNvPr>
          <p:cNvSpPr txBox="1"/>
          <p:nvPr/>
        </p:nvSpPr>
        <p:spPr>
          <a:xfrm>
            <a:off x="567792" y="2049269"/>
            <a:ext cx="2144370" cy="815608"/>
          </a:xfrm>
          <a:prstGeom prst="rect">
            <a:avLst/>
          </a:prstGeom>
          <a:noFill/>
        </p:spPr>
        <p:txBody>
          <a:bodyPr wrap="square" lIns="0" tIns="0" rIns="0" bIns="0" rtlCol="0">
            <a:spAutoFit/>
          </a:bodyPr>
          <a:lstStyle/>
          <a:p>
            <a:pPr marL="0" indent="0" algn="l">
              <a:spcAft>
                <a:spcPts val="300"/>
              </a:spcAft>
              <a:buFont typeface="Wingdings" panose="05000000000000000000" pitchFamily="2" charset="2"/>
              <a:buNone/>
            </a:pPr>
            <a:r>
              <a:rPr lang="de-DE" sz="1200" b="1"/>
              <a:t>TwoTrust Kompakt</a:t>
            </a:r>
            <a:r>
              <a:rPr lang="de-DE" sz="1200"/>
              <a:t> </a:t>
            </a:r>
            <a:br>
              <a:rPr lang="de-DE" sz="1200"/>
            </a:br>
            <a:r>
              <a:rPr lang="de-DE" sz="1200"/>
              <a:t>(RK22)</a:t>
            </a:r>
            <a:endParaRPr lang="de-DE" sz="1200">
              <a:solidFill>
                <a:schemeClr val="bg2"/>
              </a:solidFill>
            </a:endParaRPr>
          </a:p>
          <a:p>
            <a:pPr marL="285750" indent="-285750" algn="l">
              <a:spcAft>
                <a:spcPts val="300"/>
              </a:spcAft>
              <a:buFont typeface="Wingdings" panose="05000000000000000000" pitchFamily="2" charset="2"/>
              <a:buChar char="§"/>
            </a:pPr>
            <a:r>
              <a:rPr lang="de-DE" sz="1200"/>
              <a:t>Direktversicherung</a:t>
            </a:r>
          </a:p>
          <a:p>
            <a:pPr marL="285750" indent="-285750" algn="l">
              <a:spcAft>
                <a:spcPts val="300"/>
              </a:spcAft>
              <a:buFont typeface="Wingdings" panose="05000000000000000000" pitchFamily="2" charset="2"/>
              <a:buChar char="§"/>
            </a:pPr>
            <a:r>
              <a:rPr lang="de-DE" sz="1200"/>
              <a:t>Unterstützungskasse</a:t>
            </a:r>
          </a:p>
        </p:txBody>
      </p:sp>
      <p:sp>
        <p:nvSpPr>
          <p:cNvPr id="15" name="Textfeld 14">
            <a:extLst>
              <a:ext uri="{FF2B5EF4-FFF2-40B4-BE49-F238E27FC236}">
                <a16:creationId xmlns:a16="http://schemas.microsoft.com/office/drawing/2014/main" id="{1859D11C-AC1C-4B4F-8D7A-B4DD0369070B}"/>
              </a:ext>
            </a:extLst>
          </p:cNvPr>
          <p:cNvSpPr txBox="1"/>
          <p:nvPr/>
        </p:nvSpPr>
        <p:spPr>
          <a:xfrm>
            <a:off x="567792" y="3169230"/>
            <a:ext cx="2144370" cy="815608"/>
          </a:xfrm>
          <a:prstGeom prst="rect">
            <a:avLst/>
          </a:prstGeom>
          <a:noFill/>
        </p:spPr>
        <p:txBody>
          <a:bodyPr wrap="square" lIns="0" tIns="0" rIns="0" bIns="0" rtlCol="0" anchor="t">
            <a:spAutoFit/>
          </a:bodyPr>
          <a:lstStyle/>
          <a:p>
            <a:pPr marL="0" indent="0" algn="l">
              <a:spcAft>
                <a:spcPts val="300"/>
              </a:spcAft>
              <a:buFont typeface="Wingdings" panose="05000000000000000000" pitchFamily="2" charset="2"/>
              <a:buNone/>
            </a:pPr>
            <a:r>
              <a:rPr lang="de-DE" sz="1200" b="1"/>
              <a:t>Unternehmensrente</a:t>
            </a:r>
            <a:br>
              <a:rPr lang="de-DE" sz="1200"/>
            </a:br>
            <a:r>
              <a:rPr lang="de-DE" sz="1200"/>
              <a:t>(RAHK22)</a:t>
            </a:r>
          </a:p>
          <a:p>
            <a:pPr marL="285750" indent="-285750" algn="l">
              <a:spcAft>
                <a:spcPts val="300"/>
              </a:spcAft>
              <a:buFont typeface="Wingdings" panose="05000000000000000000" pitchFamily="2" charset="2"/>
              <a:buChar char="§"/>
            </a:pPr>
            <a:r>
              <a:rPr lang="de-DE" sz="1200"/>
              <a:t>Direktversicherung</a:t>
            </a:r>
          </a:p>
          <a:p>
            <a:pPr marL="285750" indent="-285750" algn="l">
              <a:spcAft>
                <a:spcPts val="300"/>
              </a:spcAft>
              <a:buFont typeface="Wingdings" panose="05000000000000000000" pitchFamily="2" charset="2"/>
              <a:buChar char="§"/>
            </a:pPr>
            <a:r>
              <a:rPr lang="de-DE" sz="1200"/>
              <a:t>Unterstützungskasse</a:t>
            </a:r>
          </a:p>
        </p:txBody>
      </p:sp>
      <p:sp>
        <p:nvSpPr>
          <p:cNvPr id="18" name="Rechteck 17">
            <a:extLst>
              <a:ext uri="{FF2B5EF4-FFF2-40B4-BE49-F238E27FC236}">
                <a16:creationId xmlns:a16="http://schemas.microsoft.com/office/drawing/2014/main" id="{A79CED3F-324F-4B50-A13E-F81C12663561}"/>
              </a:ext>
            </a:extLst>
          </p:cNvPr>
          <p:cNvSpPr/>
          <p:nvPr/>
        </p:nvSpPr>
        <p:spPr>
          <a:xfrm>
            <a:off x="4061805" y="2030135"/>
            <a:ext cx="3725324" cy="1222455"/>
          </a:xfrm>
          <a:prstGeom prst="rect">
            <a:avLst/>
          </a:prstGeom>
          <a:solidFill>
            <a:schemeClr val="bg1"/>
          </a:solidFill>
          <a:ln w="571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sp>
        <p:nvSpPr>
          <p:cNvPr id="19" name="Textfeld 18">
            <a:extLst>
              <a:ext uri="{FF2B5EF4-FFF2-40B4-BE49-F238E27FC236}">
                <a16:creationId xmlns:a16="http://schemas.microsoft.com/office/drawing/2014/main" id="{179AECE1-A400-43FE-9E77-9F935B636865}"/>
              </a:ext>
            </a:extLst>
          </p:cNvPr>
          <p:cNvSpPr txBox="1"/>
          <p:nvPr/>
        </p:nvSpPr>
        <p:spPr>
          <a:xfrm>
            <a:off x="4285183" y="2152432"/>
            <a:ext cx="2144370" cy="938719"/>
          </a:xfrm>
          <a:prstGeom prst="rect">
            <a:avLst/>
          </a:prstGeom>
          <a:noFill/>
        </p:spPr>
        <p:txBody>
          <a:bodyPr wrap="square" lIns="0" tIns="0" rIns="0" bIns="0" rtlCol="0" anchor="t">
            <a:spAutoFit/>
          </a:bodyPr>
          <a:lstStyle/>
          <a:p>
            <a:pPr>
              <a:spcAft>
                <a:spcPts val="300"/>
              </a:spcAft>
            </a:pPr>
            <a:r>
              <a:rPr lang="de-DE" sz="1400" b="1"/>
              <a:t>TwoTrust Selekt</a:t>
            </a:r>
            <a:r>
              <a:rPr lang="de-DE" sz="1400"/>
              <a:t> </a:t>
            </a:r>
            <a:br>
              <a:rPr lang="de-DE" sz="1400"/>
            </a:br>
            <a:r>
              <a:rPr lang="de-DE" sz="1400"/>
              <a:t>(RXK22 </a:t>
            </a:r>
            <a:r>
              <a:rPr lang="de-DE" sz="1400" err="1"/>
              <a:t>BoLz</a:t>
            </a:r>
            <a:r>
              <a:rPr lang="de-DE" sz="1400"/>
              <a:t>)</a:t>
            </a:r>
            <a:endParaRPr lang="de-DE" sz="1400">
              <a:cs typeface="Arial"/>
            </a:endParaRPr>
          </a:p>
          <a:p>
            <a:pPr marL="285750" indent="-285750" algn="l">
              <a:spcAft>
                <a:spcPts val="300"/>
              </a:spcAft>
              <a:buFont typeface="Wingdings" panose="05000000000000000000" pitchFamily="2" charset="2"/>
              <a:buChar char="§"/>
            </a:pPr>
            <a:r>
              <a:rPr lang="de-DE" sz="1400"/>
              <a:t>Direktversicherung</a:t>
            </a:r>
            <a:endParaRPr lang="de-DE" sz="1400">
              <a:cs typeface="Arial"/>
            </a:endParaRPr>
          </a:p>
          <a:p>
            <a:pPr marL="285750" indent="-285750" algn="l">
              <a:spcAft>
                <a:spcPts val="300"/>
              </a:spcAft>
              <a:buFont typeface="Wingdings" panose="05000000000000000000" pitchFamily="2" charset="2"/>
              <a:buChar char="§"/>
            </a:pPr>
            <a:r>
              <a:rPr lang="de-DE" sz="1400"/>
              <a:t>Unterstützungskasse</a:t>
            </a:r>
            <a:endParaRPr lang="de-DE" sz="1400">
              <a:cs typeface="Arial"/>
            </a:endParaRPr>
          </a:p>
        </p:txBody>
      </p:sp>
      <p:sp>
        <p:nvSpPr>
          <p:cNvPr id="20" name="Rechteck 19">
            <a:extLst>
              <a:ext uri="{FF2B5EF4-FFF2-40B4-BE49-F238E27FC236}">
                <a16:creationId xmlns:a16="http://schemas.microsoft.com/office/drawing/2014/main" id="{25579E14-B1EE-425D-A1BA-3495A673F778}"/>
              </a:ext>
            </a:extLst>
          </p:cNvPr>
          <p:cNvSpPr/>
          <p:nvPr/>
        </p:nvSpPr>
        <p:spPr>
          <a:xfrm>
            <a:off x="399577" y="4969201"/>
            <a:ext cx="2557965" cy="1228784"/>
          </a:xfrm>
          <a:prstGeom prst="rect">
            <a:avLst/>
          </a:prstGeom>
          <a:solidFill>
            <a:schemeClr val="bg1"/>
          </a:solidFill>
          <a:ln w="571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sp>
        <p:nvSpPr>
          <p:cNvPr id="21" name="Textfeld 20">
            <a:extLst>
              <a:ext uri="{FF2B5EF4-FFF2-40B4-BE49-F238E27FC236}">
                <a16:creationId xmlns:a16="http://schemas.microsoft.com/office/drawing/2014/main" id="{1B8B0384-FBFF-4DB4-A35E-F60F803C0E52}"/>
              </a:ext>
            </a:extLst>
          </p:cNvPr>
          <p:cNvSpPr txBox="1"/>
          <p:nvPr/>
        </p:nvSpPr>
        <p:spPr>
          <a:xfrm>
            <a:off x="567792" y="5065138"/>
            <a:ext cx="2347357" cy="1107996"/>
          </a:xfrm>
          <a:prstGeom prst="rect">
            <a:avLst/>
          </a:prstGeom>
          <a:noFill/>
        </p:spPr>
        <p:txBody>
          <a:bodyPr wrap="square" lIns="0" tIns="0" rIns="0" bIns="0" rtlCol="0" anchor="t">
            <a:spAutoFit/>
          </a:bodyPr>
          <a:lstStyle/>
          <a:p>
            <a:pPr marL="0" indent="0" algn="l">
              <a:spcAft>
                <a:spcPts val="300"/>
              </a:spcAft>
              <a:buFont typeface="Wingdings" panose="05000000000000000000" pitchFamily="2" charset="2"/>
              <a:buNone/>
            </a:pPr>
            <a:r>
              <a:rPr lang="de-DE" sz="1200" b="1">
                <a:solidFill>
                  <a:schemeClr val="bg2"/>
                </a:solidFill>
              </a:rPr>
              <a:t>Gut zu wissen</a:t>
            </a:r>
            <a:endParaRPr lang="de-DE" sz="1200">
              <a:solidFill>
                <a:schemeClr val="bg2"/>
              </a:solidFill>
            </a:endParaRPr>
          </a:p>
          <a:p>
            <a:pPr marL="285750" indent="-285750">
              <a:spcAft>
                <a:spcPts val="300"/>
              </a:spcAft>
              <a:buSzPct val="120000"/>
              <a:buFont typeface="Wingdings" panose="05000000000000000000" pitchFamily="2" charset="2"/>
              <a:buChar char="§"/>
            </a:pPr>
            <a:r>
              <a:rPr lang="de-DE" sz="1100"/>
              <a:t>Unveränderte Fortführung der </a:t>
            </a:r>
            <a:r>
              <a:rPr lang="de-DE" sz="1100" b="1"/>
              <a:t>Bestände/ Dynamiken </a:t>
            </a:r>
            <a:endParaRPr lang="de-DE" sz="1100" b="1">
              <a:cs typeface="Arial"/>
            </a:endParaRPr>
          </a:p>
          <a:p>
            <a:pPr marL="285750" indent="-285750">
              <a:spcAft>
                <a:spcPts val="300"/>
              </a:spcAft>
              <a:buSzPct val="120000"/>
              <a:buFont typeface="Wingdings" panose="05000000000000000000" pitchFamily="2" charset="2"/>
              <a:buChar char="§"/>
            </a:pPr>
            <a:r>
              <a:rPr lang="de-DE" sz="1100"/>
              <a:t>Neu-Abschlüsse für o.g. Produkte in 2022 (Antragsschluss beachten)</a:t>
            </a:r>
            <a:endParaRPr lang="de-DE" sz="1100" dirty="0">
              <a:cs typeface="Arial"/>
            </a:endParaRPr>
          </a:p>
        </p:txBody>
      </p:sp>
      <p:sp>
        <p:nvSpPr>
          <p:cNvPr id="24" name="Rechteck 23">
            <a:extLst>
              <a:ext uri="{FF2B5EF4-FFF2-40B4-BE49-F238E27FC236}">
                <a16:creationId xmlns:a16="http://schemas.microsoft.com/office/drawing/2014/main" id="{9099F5F2-667C-42CF-BFF1-F9BB2CF92C92}"/>
              </a:ext>
            </a:extLst>
          </p:cNvPr>
          <p:cNvSpPr/>
          <p:nvPr/>
        </p:nvSpPr>
        <p:spPr>
          <a:xfrm>
            <a:off x="4061805" y="3385204"/>
            <a:ext cx="3725324" cy="1222455"/>
          </a:xfrm>
          <a:prstGeom prst="rect">
            <a:avLst/>
          </a:prstGeom>
          <a:solidFill>
            <a:schemeClr val="bg1"/>
          </a:solidFill>
          <a:ln w="571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sp>
        <p:nvSpPr>
          <p:cNvPr id="25" name="Textfeld 24">
            <a:extLst>
              <a:ext uri="{FF2B5EF4-FFF2-40B4-BE49-F238E27FC236}">
                <a16:creationId xmlns:a16="http://schemas.microsoft.com/office/drawing/2014/main" id="{191C22F5-CA1F-4B11-9885-14487966E4D6}"/>
              </a:ext>
            </a:extLst>
          </p:cNvPr>
          <p:cNvSpPr txBox="1"/>
          <p:nvPr/>
        </p:nvSpPr>
        <p:spPr>
          <a:xfrm>
            <a:off x="4285183" y="3516716"/>
            <a:ext cx="2144370" cy="684803"/>
          </a:xfrm>
          <a:prstGeom prst="rect">
            <a:avLst/>
          </a:prstGeom>
          <a:noFill/>
        </p:spPr>
        <p:txBody>
          <a:bodyPr wrap="square" lIns="0" tIns="0" rIns="0" bIns="0" rtlCol="0" anchor="t">
            <a:spAutoFit/>
          </a:bodyPr>
          <a:lstStyle/>
          <a:p>
            <a:pPr>
              <a:spcAft>
                <a:spcPts val="300"/>
              </a:spcAft>
            </a:pPr>
            <a:r>
              <a:rPr lang="de-DE" sz="1400" b="1"/>
              <a:t>SafeInvest</a:t>
            </a:r>
            <a:r>
              <a:rPr lang="de-DE" sz="1400"/>
              <a:t> </a:t>
            </a:r>
            <a:br>
              <a:rPr lang="de-DE" sz="1400"/>
            </a:br>
            <a:r>
              <a:rPr lang="de-DE" sz="1400"/>
              <a:t>(</a:t>
            </a:r>
            <a:r>
              <a:rPr lang="de-DE" sz="1400">
                <a:ea typeface="+mn-lt"/>
                <a:cs typeface="+mn-lt"/>
              </a:rPr>
              <a:t>FRWL22</a:t>
            </a:r>
            <a:r>
              <a:rPr lang="de-DE" sz="1400"/>
              <a:t> </a:t>
            </a:r>
            <a:r>
              <a:rPr lang="de-DE" sz="1400" err="1"/>
              <a:t>BoLz</a:t>
            </a:r>
            <a:r>
              <a:rPr lang="de-DE" sz="1400"/>
              <a:t>)  </a:t>
            </a:r>
            <a:endParaRPr lang="de-DE" sz="1400">
              <a:cs typeface="Arial"/>
            </a:endParaRPr>
          </a:p>
          <a:p>
            <a:pPr marL="285750" indent="-285750" algn="l">
              <a:spcAft>
                <a:spcPts val="300"/>
              </a:spcAft>
              <a:buFont typeface="Wingdings" panose="05000000000000000000" pitchFamily="2" charset="2"/>
              <a:buChar char="§"/>
            </a:pPr>
            <a:r>
              <a:rPr lang="de-DE" sz="1400"/>
              <a:t>Direktversicherung</a:t>
            </a:r>
            <a:endParaRPr lang="de-DE" sz="1400">
              <a:cs typeface="Arial"/>
            </a:endParaRPr>
          </a:p>
        </p:txBody>
      </p:sp>
      <p:sp>
        <p:nvSpPr>
          <p:cNvPr id="26" name="Rechteck 25">
            <a:extLst>
              <a:ext uri="{FF2B5EF4-FFF2-40B4-BE49-F238E27FC236}">
                <a16:creationId xmlns:a16="http://schemas.microsoft.com/office/drawing/2014/main" id="{8E997B7D-6CA9-4CC6-AD9E-BA6AF2C7B21D}"/>
              </a:ext>
            </a:extLst>
          </p:cNvPr>
          <p:cNvSpPr/>
          <p:nvPr/>
        </p:nvSpPr>
        <p:spPr>
          <a:xfrm>
            <a:off x="4061805" y="4962209"/>
            <a:ext cx="3725324" cy="1222455"/>
          </a:xfrm>
          <a:prstGeom prst="rect">
            <a:avLst/>
          </a:prstGeom>
          <a:solidFill>
            <a:schemeClr val="bg1"/>
          </a:solidFill>
          <a:ln w="571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sp>
        <p:nvSpPr>
          <p:cNvPr id="27" name="Textfeld 26">
            <a:extLst>
              <a:ext uri="{FF2B5EF4-FFF2-40B4-BE49-F238E27FC236}">
                <a16:creationId xmlns:a16="http://schemas.microsoft.com/office/drawing/2014/main" id="{1054DDE4-5391-4885-A06D-58CD6B7AD804}"/>
              </a:ext>
            </a:extLst>
          </p:cNvPr>
          <p:cNvSpPr txBox="1"/>
          <p:nvPr/>
        </p:nvSpPr>
        <p:spPr>
          <a:xfrm>
            <a:off x="4285183" y="5076993"/>
            <a:ext cx="2144370" cy="1000274"/>
          </a:xfrm>
          <a:prstGeom prst="rect">
            <a:avLst/>
          </a:prstGeom>
          <a:noFill/>
        </p:spPr>
        <p:txBody>
          <a:bodyPr wrap="square" lIns="0" tIns="0" rIns="0" bIns="0" rtlCol="0">
            <a:spAutoFit/>
          </a:bodyPr>
          <a:lstStyle/>
          <a:p>
            <a:pPr marL="0" indent="0" algn="l">
              <a:spcAft>
                <a:spcPts val="300"/>
              </a:spcAft>
              <a:buFont typeface="Wingdings" panose="05000000000000000000" pitchFamily="2" charset="2"/>
              <a:buNone/>
            </a:pPr>
            <a:r>
              <a:rPr lang="de-DE" sz="1400" b="1"/>
              <a:t>EGO Top</a:t>
            </a:r>
            <a:r>
              <a:rPr lang="de-DE" sz="1400"/>
              <a:t> </a:t>
            </a:r>
            <a:endParaRPr lang="de-DE" sz="1400">
              <a:solidFill>
                <a:schemeClr val="bg2"/>
              </a:solidFill>
            </a:endParaRPr>
          </a:p>
          <a:p>
            <a:pPr marL="285750" indent="-285750" algn="l">
              <a:spcAft>
                <a:spcPts val="300"/>
              </a:spcAft>
              <a:buFont typeface="Wingdings" panose="05000000000000000000" pitchFamily="2" charset="2"/>
              <a:buChar char="§"/>
            </a:pPr>
            <a:r>
              <a:rPr lang="de-DE" sz="1400"/>
              <a:t>Direktversicherung</a:t>
            </a:r>
            <a:br>
              <a:rPr lang="de-DE" sz="1400"/>
            </a:br>
            <a:r>
              <a:rPr lang="de-DE" sz="900"/>
              <a:t>(SBU/ BUZ-B/BR)</a:t>
            </a:r>
          </a:p>
          <a:p>
            <a:pPr marL="285750" indent="-285750" algn="l">
              <a:spcAft>
                <a:spcPts val="300"/>
              </a:spcAft>
              <a:buFont typeface="Wingdings" panose="05000000000000000000" pitchFamily="2" charset="2"/>
              <a:buChar char="§"/>
            </a:pPr>
            <a:r>
              <a:rPr lang="de-DE" sz="1400"/>
              <a:t>Unterstützungskasse</a:t>
            </a:r>
            <a:br>
              <a:rPr lang="de-DE" sz="1400"/>
            </a:br>
            <a:r>
              <a:rPr lang="de-DE" sz="900"/>
              <a:t>(BUZ-B/BR)</a:t>
            </a:r>
          </a:p>
        </p:txBody>
      </p:sp>
      <p:sp>
        <p:nvSpPr>
          <p:cNvPr id="29" name="Trapezoid 28">
            <a:extLst>
              <a:ext uri="{FF2B5EF4-FFF2-40B4-BE49-F238E27FC236}">
                <a16:creationId xmlns:a16="http://schemas.microsoft.com/office/drawing/2014/main" id="{0660692F-37EA-4FF6-A314-6A04219C709C}"/>
              </a:ext>
            </a:extLst>
          </p:cNvPr>
          <p:cNvSpPr/>
          <p:nvPr/>
        </p:nvSpPr>
        <p:spPr>
          <a:xfrm rot="16200000">
            <a:off x="1075311" y="3425533"/>
            <a:ext cx="4909634" cy="570999"/>
          </a:xfrm>
          <a:prstGeom prst="trapezoid">
            <a:avLst>
              <a:gd name="adj" fmla="val 244434"/>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solidFill>
                <a:schemeClr val="bg1">
                  <a:lumMod val="85000"/>
                </a:schemeClr>
              </a:solidFill>
            </a:endParaRPr>
          </a:p>
        </p:txBody>
      </p:sp>
      <p:pic>
        <p:nvPicPr>
          <p:cNvPr id="35" name="Grafik 34">
            <a:extLst>
              <a:ext uri="{FF2B5EF4-FFF2-40B4-BE49-F238E27FC236}">
                <a16:creationId xmlns:a16="http://schemas.microsoft.com/office/drawing/2014/main" id="{87E011F2-6142-40BA-9222-3D50FAEC0D01}"/>
              </a:ext>
            </a:extLst>
          </p:cNvPr>
          <p:cNvPicPr preferRelativeResize="0">
            <a:picLocks/>
          </p:cNvPicPr>
          <p:nvPr/>
        </p:nvPicPr>
        <p:blipFill>
          <a:blip r:embed="rId4"/>
          <a:stretch>
            <a:fillRect/>
          </a:stretch>
        </p:blipFill>
        <p:spPr>
          <a:xfrm>
            <a:off x="6591978" y="4989741"/>
            <a:ext cx="1167395" cy="1167395"/>
          </a:xfrm>
          <a:prstGeom prst="rect">
            <a:avLst/>
          </a:prstGeom>
        </p:spPr>
      </p:pic>
      <p:sp>
        <p:nvSpPr>
          <p:cNvPr id="30" name="Rechteck 29">
            <a:extLst>
              <a:ext uri="{FF2B5EF4-FFF2-40B4-BE49-F238E27FC236}">
                <a16:creationId xmlns:a16="http://schemas.microsoft.com/office/drawing/2014/main" id="{8D03F7EF-1D3C-4D3D-BC70-F838950BAE57}"/>
              </a:ext>
            </a:extLst>
          </p:cNvPr>
          <p:cNvSpPr/>
          <p:nvPr/>
        </p:nvSpPr>
        <p:spPr>
          <a:xfrm>
            <a:off x="8044600" y="1286315"/>
            <a:ext cx="3780103" cy="6275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ctr">
              <a:lnSpc>
                <a:spcPct val="104000"/>
              </a:lnSpc>
              <a:spcBef>
                <a:spcPts val="600"/>
              </a:spcBef>
              <a:buFont typeface="Wingdings" panose="05000000000000000000" pitchFamily="2" charset="2"/>
              <a:buNone/>
            </a:pPr>
            <a:r>
              <a:rPr lang="de-DE" sz="1600" b="1"/>
              <a:t>Vorteile</a:t>
            </a:r>
            <a:br>
              <a:rPr lang="de-DE" sz="1600" b="1"/>
            </a:br>
            <a:r>
              <a:rPr lang="de-DE" sz="1600" b="1"/>
              <a:t>im Überblick</a:t>
            </a:r>
          </a:p>
        </p:txBody>
      </p:sp>
      <p:sp>
        <p:nvSpPr>
          <p:cNvPr id="34" name="Textfeld 33">
            <a:extLst>
              <a:ext uri="{FF2B5EF4-FFF2-40B4-BE49-F238E27FC236}">
                <a16:creationId xmlns:a16="http://schemas.microsoft.com/office/drawing/2014/main" id="{B0C3556B-332E-4F3C-ADEC-F193D812E552}"/>
              </a:ext>
            </a:extLst>
          </p:cNvPr>
          <p:cNvSpPr txBox="1"/>
          <p:nvPr/>
        </p:nvSpPr>
        <p:spPr>
          <a:xfrm>
            <a:off x="8197877" y="2170800"/>
            <a:ext cx="3750064" cy="2893100"/>
          </a:xfrm>
          <a:prstGeom prst="rect">
            <a:avLst/>
          </a:prstGeom>
          <a:noFill/>
        </p:spPr>
        <p:txBody>
          <a:bodyPr wrap="square" lIns="0" tIns="0" rIns="0" bIns="0" rtlCol="0" anchor="t">
            <a:spAutoFit/>
          </a:bodyPr>
          <a:lstStyle/>
          <a:p>
            <a:pPr marL="266700" indent="-266700" algn="l">
              <a:spcAft>
                <a:spcPts val="600"/>
              </a:spcAft>
              <a:buFont typeface="Wingdings" panose="05000000000000000000" pitchFamily="2" charset="2"/>
              <a:buChar char="§"/>
            </a:pPr>
            <a:r>
              <a:rPr lang="de-DE" sz="1400">
                <a:solidFill>
                  <a:schemeClr val="bg1"/>
                </a:solidFill>
              </a:rPr>
              <a:t>Lösungen für alle marktrelevanten Durchführungswege</a:t>
            </a:r>
            <a:endParaRPr lang="de-DE" sz="1400">
              <a:solidFill>
                <a:schemeClr val="bg1"/>
              </a:solidFill>
              <a:cs typeface="Arial"/>
            </a:endParaRPr>
          </a:p>
          <a:p>
            <a:pPr marL="266700" indent="-266700">
              <a:spcAft>
                <a:spcPts val="600"/>
              </a:spcAft>
              <a:buFont typeface="Wingdings" panose="05000000000000000000" pitchFamily="2" charset="2"/>
              <a:buChar char="§"/>
            </a:pPr>
            <a:r>
              <a:rPr lang="de-DE" sz="1400">
                <a:solidFill>
                  <a:schemeClr val="bg1"/>
                </a:solidFill>
              </a:rPr>
              <a:t>Fokussierung auf Altersrenten mit zeit-gemäßen Garantien und BU-Lösungen </a:t>
            </a:r>
          </a:p>
          <a:p>
            <a:pPr marL="266700" indent="-266700">
              <a:spcAft>
                <a:spcPts val="600"/>
              </a:spcAft>
              <a:buFont typeface="Wingdings" panose="05000000000000000000" pitchFamily="2" charset="2"/>
              <a:buChar char="§"/>
            </a:pPr>
            <a:r>
              <a:rPr lang="de-DE" sz="1400">
                <a:solidFill>
                  <a:schemeClr val="bg1"/>
                </a:solidFill>
              </a:rPr>
              <a:t>Kapitalmarktorientierte Produkte mit </a:t>
            </a:r>
            <a:br>
              <a:rPr lang="de-DE" sz="1400">
                <a:solidFill>
                  <a:schemeClr val="bg1"/>
                </a:solidFill>
              </a:rPr>
            </a:br>
            <a:r>
              <a:rPr lang="de-DE" sz="1400">
                <a:solidFill>
                  <a:schemeClr val="bg1"/>
                </a:solidFill>
              </a:rPr>
              <a:t>hohen Ertragschancen und wirkungsvollen Sicherungsmechanismen</a:t>
            </a:r>
            <a:endParaRPr lang="de-DE" sz="1400">
              <a:solidFill>
                <a:schemeClr val="bg1"/>
              </a:solidFill>
              <a:cs typeface="Arial"/>
            </a:endParaRPr>
          </a:p>
          <a:p>
            <a:pPr marL="266700" indent="-266700">
              <a:spcAft>
                <a:spcPts val="600"/>
              </a:spcAft>
              <a:buFont typeface="Wingdings" panose="05000000000000000000" pitchFamily="2" charset="2"/>
              <a:buChar char="§"/>
            </a:pPr>
            <a:r>
              <a:rPr lang="de-DE" sz="1400">
                <a:solidFill>
                  <a:schemeClr val="bg1"/>
                </a:solidFill>
                <a:cs typeface="Arial"/>
              </a:rPr>
              <a:t>Individueller, steigender Todesfallschutz </a:t>
            </a:r>
            <a:br>
              <a:rPr lang="de-DE" sz="1400">
                <a:solidFill>
                  <a:schemeClr val="bg1"/>
                </a:solidFill>
                <a:cs typeface="Arial"/>
              </a:rPr>
            </a:br>
            <a:r>
              <a:rPr lang="de-DE" sz="1400">
                <a:solidFill>
                  <a:schemeClr val="bg1"/>
                </a:solidFill>
                <a:cs typeface="Arial"/>
              </a:rPr>
              <a:t>mit jeder Beitragszahlung</a:t>
            </a:r>
          </a:p>
          <a:p>
            <a:pPr marL="266700" indent="-266700" algn="l">
              <a:spcAft>
                <a:spcPts val="600"/>
              </a:spcAft>
              <a:buFont typeface="Wingdings" panose="05000000000000000000" pitchFamily="2" charset="2"/>
              <a:buChar char="§"/>
            </a:pPr>
            <a:r>
              <a:rPr lang="de-DE" sz="1400">
                <a:solidFill>
                  <a:schemeClr val="bg1"/>
                </a:solidFill>
              </a:rPr>
              <a:t>Ausgezeichnete Produkte mit fairer Günstigerprüfung und flexiblen Gestaltungsoptionen</a:t>
            </a:r>
            <a:endParaRPr lang="de-DE" sz="1400">
              <a:solidFill>
                <a:schemeClr val="bg1"/>
              </a:solidFill>
              <a:cs typeface="Arial"/>
            </a:endParaRPr>
          </a:p>
        </p:txBody>
      </p:sp>
      <p:sp>
        <p:nvSpPr>
          <p:cNvPr id="37" name="Rechteck 36">
            <a:extLst>
              <a:ext uri="{FF2B5EF4-FFF2-40B4-BE49-F238E27FC236}">
                <a16:creationId xmlns:a16="http://schemas.microsoft.com/office/drawing/2014/main" id="{E3FBD773-948F-485A-BC45-97157EEA01DC}"/>
              </a:ext>
            </a:extLst>
          </p:cNvPr>
          <p:cNvSpPr/>
          <p:nvPr/>
        </p:nvSpPr>
        <p:spPr>
          <a:xfrm>
            <a:off x="10177962" y="4935055"/>
            <a:ext cx="1828577" cy="1427619"/>
          </a:xfrm>
          <a:prstGeom prst="rect">
            <a:avLst/>
          </a:prstGeom>
          <a:solidFill>
            <a:schemeClr val="bg1">
              <a:lumMod val="75000"/>
            </a:schemeClr>
          </a:solidFill>
          <a:ln w="571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72000" bIns="72000" numCol="1" spcCol="0" rtlCol="0" fromWordArt="0" anchor="t" anchorCtr="0" forceAA="0" compatLnSpc="1">
            <a:prstTxWarp prst="textNoShape">
              <a:avLst/>
            </a:prstTxWarp>
            <a:noAutofit/>
          </a:bodyPr>
          <a:lstStyle/>
          <a:p>
            <a:pPr>
              <a:lnSpc>
                <a:spcPct val="104000"/>
              </a:lnSpc>
              <a:spcBef>
                <a:spcPts val="600"/>
              </a:spcBef>
            </a:pPr>
            <a:r>
              <a:rPr lang="de-DE" sz="1600" b="1"/>
              <a:t>On Top </a:t>
            </a:r>
            <a:r>
              <a:rPr lang="de-DE" sz="1600" b="1">
                <a:sym typeface="Wingdings" panose="05000000000000000000" pitchFamily="2" charset="2"/>
              </a:rPr>
              <a:t></a:t>
            </a:r>
            <a:br>
              <a:rPr lang="de-DE" sz="1600"/>
            </a:br>
            <a:r>
              <a:rPr lang="de-DE" sz="1400">
                <a:solidFill>
                  <a:prstClr val="white"/>
                </a:solidFill>
              </a:rPr>
              <a:t>Ab </a:t>
            </a:r>
            <a:r>
              <a:rPr kumimoji="0" lang="de-DE" sz="1400" b="0" i="0" u="none" strike="noStrike" kern="1200" cap="none" spc="0" normalizeH="0" baseline="0" noProof="0">
                <a:ln>
                  <a:noFill/>
                </a:ln>
                <a:solidFill>
                  <a:prstClr val="white"/>
                </a:solidFill>
                <a:effectLst/>
                <a:uLnTx/>
                <a:uFillTx/>
                <a:latin typeface="Arial"/>
                <a:ea typeface="+mn-ea"/>
                <a:cs typeface="+mn-cs"/>
              </a:rPr>
              <a:t>2023 vom modernen HDI </a:t>
            </a:r>
            <a:r>
              <a:rPr kumimoji="0" lang="de-DE" sz="1400" b="0" i="0" u="none" strike="noStrike" kern="1200" cap="none" spc="0" normalizeH="0" baseline="0" noProof="0" dirty="0">
                <a:ln>
                  <a:noFill/>
                </a:ln>
                <a:solidFill>
                  <a:prstClr val="white"/>
                </a:solidFill>
                <a:effectLst/>
                <a:uLnTx/>
                <a:uFillTx/>
                <a:latin typeface="Arial"/>
                <a:ea typeface="+mn-ea"/>
                <a:cs typeface="+mn-cs"/>
              </a:rPr>
              <a:t>Kollektivvertrag</a:t>
            </a:r>
            <a:r>
              <a:rPr kumimoji="0" lang="de-DE" sz="1400" b="0" i="0" u="none" strike="noStrike" kern="1200" cap="none" spc="0" normalizeH="0" baseline="0" noProof="0">
                <a:ln>
                  <a:noFill/>
                </a:ln>
                <a:solidFill>
                  <a:prstClr val="white"/>
                </a:solidFill>
                <a:effectLst/>
                <a:uLnTx/>
                <a:uFillTx/>
                <a:latin typeface="Arial"/>
                <a:ea typeface="+mn-ea"/>
                <a:cs typeface="+mn-cs"/>
              </a:rPr>
              <a:t> profitieren</a:t>
            </a:r>
            <a:r>
              <a:rPr kumimoji="0" lang="de-DE" sz="1000" b="0" i="0" u="none" strike="noStrike" kern="1200" cap="none" spc="0" normalizeH="0" baseline="0" noProof="0">
                <a:ln>
                  <a:noFill/>
                </a:ln>
                <a:solidFill>
                  <a:prstClr val="white"/>
                </a:solidFill>
                <a:effectLst/>
                <a:uLnTx/>
                <a:uFillTx/>
                <a:latin typeface="Arial"/>
                <a:ea typeface="+mn-ea"/>
                <a:cs typeface="+mn-cs"/>
              </a:rPr>
              <a:t> (s. Kapitel 5)</a:t>
            </a:r>
            <a:endParaRPr lang="de-DE" sz="1600"/>
          </a:p>
        </p:txBody>
      </p:sp>
      <p:pic>
        <p:nvPicPr>
          <p:cNvPr id="38" name="Grafik 37">
            <a:extLst>
              <a:ext uri="{FF2B5EF4-FFF2-40B4-BE49-F238E27FC236}">
                <a16:creationId xmlns:a16="http://schemas.microsoft.com/office/drawing/2014/main" id="{C6BA6225-830F-47B7-AEE7-EEC598091A9F}"/>
              </a:ext>
            </a:extLst>
          </p:cNvPr>
          <p:cNvPicPr preferRelativeResize="0">
            <a:picLocks/>
          </p:cNvPicPr>
          <p:nvPr/>
        </p:nvPicPr>
        <p:blipFill rotWithShape="1">
          <a:blip r:embed="rId5"/>
          <a:srcRect b="5969"/>
          <a:stretch/>
        </p:blipFill>
        <p:spPr>
          <a:xfrm>
            <a:off x="6591978" y="2057303"/>
            <a:ext cx="1166400" cy="1166400"/>
          </a:xfrm>
          <a:prstGeom prst="rect">
            <a:avLst/>
          </a:prstGeom>
          <a:ln>
            <a:noFill/>
          </a:ln>
          <a:effectLst/>
        </p:spPr>
      </p:pic>
      <p:pic>
        <p:nvPicPr>
          <p:cNvPr id="39" name="Grafik 1">
            <a:extLst>
              <a:ext uri="{FF2B5EF4-FFF2-40B4-BE49-F238E27FC236}">
                <a16:creationId xmlns:a16="http://schemas.microsoft.com/office/drawing/2014/main" id="{233A7D1E-AA9B-4BB0-80DD-8F0C8F6D1CDB}"/>
              </a:ext>
            </a:extLst>
          </p:cNvPr>
          <p:cNvPicPr preferRelativeResize="0">
            <a:picLocks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6591978" y="3415194"/>
            <a:ext cx="1166400" cy="1166400"/>
          </a:xfrm>
          <a:prstGeom prst="rect">
            <a:avLst/>
          </a:prstGeom>
          <a:noFill/>
          <a:ln w="9525">
            <a:noFill/>
            <a:miter lim="800000"/>
            <a:headEnd/>
            <a:tailEnd/>
          </a:ln>
          <a:effectLst/>
        </p:spPr>
      </p:pic>
      <p:cxnSp>
        <p:nvCxnSpPr>
          <p:cNvPr id="9" name="Gerader Verbinder 8">
            <a:extLst>
              <a:ext uri="{FF2B5EF4-FFF2-40B4-BE49-F238E27FC236}">
                <a16:creationId xmlns:a16="http://schemas.microsoft.com/office/drawing/2014/main" id="{769909F0-B4D0-4081-9E77-2936005FEBCF}"/>
              </a:ext>
            </a:extLst>
          </p:cNvPr>
          <p:cNvCxnSpPr/>
          <p:nvPr/>
        </p:nvCxnSpPr>
        <p:spPr>
          <a:xfrm>
            <a:off x="4741601" y="4779765"/>
            <a:ext cx="2219417" cy="0"/>
          </a:xfrm>
          <a:prstGeom prst="line">
            <a:avLst/>
          </a:prstGeom>
          <a:ln w="28575">
            <a:solidFill>
              <a:schemeClr val="bg1">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7" name="Textfeld 6">
            <a:extLst>
              <a:ext uri="{FF2B5EF4-FFF2-40B4-BE49-F238E27FC236}">
                <a16:creationId xmlns:a16="http://schemas.microsoft.com/office/drawing/2014/main" id="{876CCAC4-959D-475F-887D-EE7E58F44040}"/>
              </a:ext>
            </a:extLst>
          </p:cNvPr>
          <p:cNvSpPr txBox="1"/>
          <p:nvPr/>
        </p:nvSpPr>
        <p:spPr>
          <a:xfrm>
            <a:off x="417815" y="4141844"/>
            <a:ext cx="2497594" cy="366832"/>
          </a:xfrm>
          <a:prstGeom prst="rect">
            <a:avLst/>
          </a:prstGeom>
          <a:noFill/>
        </p:spPr>
        <p:txBody>
          <a:bodyPr wrap="square" lIns="0" tIns="0" rIns="0" bIns="0" rtlCol="0">
            <a:noAutofit/>
          </a:bodyPr>
          <a:lstStyle/>
          <a:p>
            <a:pPr marL="0" indent="0" algn="l">
              <a:spcBef>
                <a:spcPts val="600"/>
              </a:spcBef>
              <a:buFont typeface="Wingdings" panose="05000000000000000000" pitchFamily="2" charset="2"/>
              <a:buNone/>
            </a:pPr>
            <a:r>
              <a:rPr lang="de-DE" sz="800" dirty="0"/>
              <a:t>* Beachten Sie weitere Tarifschließungen in der</a:t>
            </a:r>
            <a:br>
              <a:rPr lang="de-DE" sz="800" dirty="0"/>
            </a:br>
            <a:r>
              <a:rPr lang="de-DE" sz="800" dirty="0"/>
              <a:t>  1. + 3. Schicht. Siehe vollständige HDI Tarifübersicht</a:t>
            </a:r>
            <a:br>
              <a:rPr lang="de-DE" sz="800" dirty="0"/>
            </a:br>
            <a:r>
              <a:rPr lang="de-DE" sz="800" dirty="0"/>
              <a:t>  2023 im Modernen Kollektivvertrag (Vgl. Kapitel 5) </a:t>
            </a:r>
          </a:p>
        </p:txBody>
      </p:sp>
      <p:sp>
        <p:nvSpPr>
          <p:cNvPr id="32" name="Fußzeilenplatzhalter 2">
            <a:extLst>
              <a:ext uri="{FF2B5EF4-FFF2-40B4-BE49-F238E27FC236}">
                <a16:creationId xmlns:a16="http://schemas.microsoft.com/office/drawing/2014/main" id="{F1478EAC-F58E-414A-8622-AB4519E4A255}"/>
              </a:ext>
            </a:extLst>
          </p:cNvPr>
          <p:cNvSpPr>
            <a:spLocks noGrp="1"/>
          </p:cNvSpPr>
          <p:nvPr>
            <p:ph type="ftr" sz="quarter" idx="11"/>
          </p:nvPr>
        </p:nvSpPr>
        <p:spPr>
          <a:xfrm>
            <a:off x="1966462" y="6510242"/>
            <a:ext cx="9504000" cy="138499"/>
          </a:xfrm>
        </p:spPr>
        <p:txBody>
          <a:bodyPr/>
          <a:lstStyle/>
          <a:p>
            <a:r>
              <a:rPr lang="de-DE" dirty="0"/>
              <a:t>Informationen zur Firmenkundenkampagne I Stand: 15.08.2022</a:t>
            </a:r>
          </a:p>
        </p:txBody>
      </p:sp>
    </p:spTree>
    <p:extLst>
      <p:ext uri="{BB962C8B-B14F-4D97-AF65-F5344CB8AC3E}">
        <p14:creationId xmlns:p14="http://schemas.microsoft.com/office/powerpoint/2010/main" val="736912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08E5D8-AB7F-4332-8652-066C7DCDE083}"/>
              </a:ext>
            </a:extLst>
          </p:cNvPr>
          <p:cNvSpPr>
            <a:spLocks noGrp="1"/>
          </p:cNvSpPr>
          <p:nvPr>
            <p:ph type="title"/>
          </p:nvPr>
        </p:nvSpPr>
        <p:spPr>
          <a:xfrm>
            <a:off x="335360" y="222035"/>
            <a:ext cx="11520000" cy="791865"/>
          </a:xfrm>
        </p:spPr>
        <p:txBody>
          <a:bodyPr/>
          <a:lstStyle/>
          <a:p>
            <a:r>
              <a:rPr lang="de-DE" dirty="0"/>
              <a:t>Produktportfolio 2023 – TwoTrust Selekt</a:t>
            </a:r>
            <a:br>
              <a:rPr lang="de-DE" dirty="0"/>
            </a:br>
            <a:r>
              <a:rPr lang="de-DE" dirty="0"/>
              <a:t>Ein Blick ins Detail</a:t>
            </a:r>
          </a:p>
        </p:txBody>
      </p:sp>
      <p:sp>
        <p:nvSpPr>
          <p:cNvPr id="3" name="Fußzeilenplatzhalter 2">
            <a:extLst>
              <a:ext uri="{FF2B5EF4-FFF2-40B4-BE49-F238E27FC236}">
                <a16:creationId xmlns:a16="http://schemas.microsoft.com/office/drawing/2014/main" id="{40D43743-E9E6-407A-A0C9-61B6C59F1672}"/>
              </a:ext>
            </a:extLst>
          </p:cNvPr>
          <p:cNvSpPr>
            <a:spLocks noGrp="1"/>
          </p:cNvSpPr>
          <p:nvPr>
            <p:ph type="ftr" sz="quarter" idx="11"/>
          </p:nvPr>
        </p:nvSpPr>
        <p:spPr/>
        <p:txBody>
          <a:bodyPr/>
          <a:lstStyle/>
          <a:p>
            <a:r>
              <a:rPr lang="de-DE"/>
              <a:t>Informationen zur Firmenkundenkampagne I Stand: 15.08.2022</a:t>
            </a:r>
          </a:p>
        </p:txBody>
      </p:sp>
      <p:sp>
        <p:nvSpPr>
          <p:cNvPr id="4" name="Foliennummernplatzhalter 3">
            <a:extLst>
              <a:ext uri="{FF2B5EF4-FFF2-40B4-BE49-F238E27FC236}">
                <a16:creationId xmlns:a16="http://schemas.microsoft.com/office/drawing/2014/main" id="{68BC8B8E-3560-466E-AF28-2DD5C8EFF68A}"/>
              </a:ext>
            </a:extLst>
          </p:cNvPr>
          <p:cNvSpPr>
            <a:spLocks noGrp="1"/>
          </p:cNvSpPr>
          <p:nvPr>
            <p:ph type="sldNum" sz="quarter" idx="12"/>
          </p:nvPr>
        </p:nvSpPr>
        <p:spPr/>
        <p:txBody>
          <a:bodyPr/>
          <a:lstStyle/>
          <a:p>
            <a:fld id="{7EC6429F-8EBA-4254-B9C8-295228AFE7F1}" type="slidenum">
              <a:rPr lang="de-DE" smtClean="0"/>
              <a:pPr/>
              <a:t>11</a:t>
            </a:fld>
            <a:endParaRPr lang="de-DE"/>
          </a:p>
        </p:txBody>
      </p:sp>
      <p:grpSp>
        <p:nvGrpSpPr>
          <p:cNvPr id="5" name="Gruppieren 4">
            <a:extLst>
              <a:ext uri="{FF2B5EF4-FFF2-40B4-BE49-F238E27FC236}">
                <a16:creationId xmlns:a16="http://schemas.microsoft.com/office/drawing/2014/main" id="{BE145EF0-B0CA-447E-AE62-2125797DD506}"/>
              </a:ext>
            </a:extLst>
          </p:cNvPr>
          <p:cNvGrpSpPr/>
          <p:nvPr/>
        </p:nvGrpSpPr>
        <p:grpSpPr>
          <a:xfrm>
            <a:off x="335360" y="1267253"/>
            <a:ext cx="4931721" cy="4930678"/>
            <a:chOff x="335360" y="1267253"/>
            <a:chExt cx="4931721" cy="4930678"/>
          </a:xfrm>
        </p:grpSpPr>
        <p:pic>
          <p:nvPicPr>
            <p:cNvPr id="35" name="Grafik 34">
              <a:extLst>
                <a:ext uri="{FF2B5EF4-FFF2-40B4-BE49-F238E27FC236}">
                  <a16:creationId xmlns:a16="http://schemas.microsoft.com/office/drawing/2014/main" id="{87DA0C9F-51AA-46F9-9D29-AB7FA52F6E9A}"/>
                </a:ext>
              </a:extLst>
            </p:cNvPr>
            <p:cNvPicPr>
              <a:picLocks noChangeAspect="1"/>
            </p:cNvPicPr>
            <p:nvPr/>
          </p:nvPicPr>
          <p:blipFill rotWithShape="1">
            <a:blip r:embed="rId3"/>
            <a:srcRect b="5969"/>
            <a:stretch/>
          </p:blipFill>
          <p:spPr>
            <a:xfrm>
              <a:off x="335360" y="1267253"/>
              <a:ext cx="4931721" cy="4930678"/>
            </a:xfrm>
            <a:prstGeom prst="rect">
              <a:avLst/>
            </a:prstGeom>
            <a:ln>
              <a:noFill/>
            </a:ln>
            <a:effectLst/>
          </p:spPr>
        </p:pic>
        <p:sp>
          <p:nvSpPr>
            <p:cNvPr id="36" name="Rechteck 35">
              <a:extLst>
                <a:ext uri="{FF2B5EF4-FFF2-40B4-BE49-F238E27FC236}">
                  <a16:creationId xmlns:a16="http://schemas.microsoft.com/office/drawing/2014/main" id="{AED3262D-93B6-4F57-91A4-8F8A9746FFC9}"/>
                </a:ext>
              </a:extLst>
            </p:cNvPr>
            <p:cNvSpPr/>
            <p:nvPr/>
          </p:nvSpPr>
          <p:spPr>
            <a:xfrm>
              <a:off x="345481" y="4976432"/>
              <a:ext cx="4921600" cy="939614"/>
            </a:xfrm>
            <a:prstGeom prst="rect">
              <a:avLst/>
            </a:prstGeom>
            <a:solidFill>
              <a:sysClr val="window" lastClr="FFFFFF">
                <a:alpha val="85000"/>
              </a:sysClr>
            </a:solidFill>
            <a:ln w="25400" cap="flat" cmpd="sng" algn="ctr">
              <a:noFill/>
              <a:prstDash val="solid"/>
            </a:ln>
            <a:effectLst/>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marL="0" marR="0" lvl="0" indent="0" algn="ctr" defTabSz="914400" eaLnBrk="1" fontAlgn="auto" latinLnBrk="0" hangingPunct="1">
                <a:lnSpc>
                  <a:spcPct val="104000"/>
                </a:lnSpc>
                <a:spcBef>
                  <a:spcPts val="600"/>
                </a:spcBef>
                <a:spcAft>
                  <a:spcPts val="0"/>
                </a:spcAft>
                <a:buClrTx/>
                <a:buSzTx/>
                <a:buFontTx/>
                <a:buNone/>
                <a:tabLst/>
                <a:defRPr/>
              </a:pPr>
              <a:r>
                <a:rPr kumimoji="0" lang="de-DE" sz="1400" b="0" i="0" u="none" strike="noStrike" kern="0" cap="none" spc="0" normalizeH="0" baseline="0" noProof="0">
                  <a:ln>
                    <a:noFill/>
                  </a:ln>
                  <a:solidFill>
                    <a:srgbClr val="006729"/>
                  </a:solidFill>
                  <a:effectLst/>
                  <a:uLnTx/>
                  <a:uFillTx/>
                </a:rPr>
                <a:t>TwoTrust Selekt</a:t>
              </a:r>
            </a:p>
          </p:txBody>
        </p:sp>
      </p:grpSp>
      <p:grpSp>
        <p:nvGrpSpPr>
          <p:cNvPr id="20" name="Gruppieren 19">
            <a:extLst>
              <a:ext uri="{FF2B5EF4-FFF2-40B4-BE49-F238E27FC236}">
                <a16:creationId xmlns:a16="http://schemas.microsoft.com/office/drawing/2014/main" id="{1481D503-BF38-4292-9619-D0606BBE6175}"/>
              </a:ext>
            </a:extLst>
          </p:cNvPr>
          <p:cNvGrpSpPr/>
          <p:nvPr/>
        </p:nvGrpSpPr>
        <p:grpSpPr>
          <a:xfrm>
            <a:off x="5436886" y="1288553"/>
            <a:ext cx="1980000" cy="1980000"/>
            <a:chOff x="6067383" y="1440175"/>
            <a:chExt cx="2283921" cy="668373"/>
          </a:xfrm>
        </p:grpSpPr>
        <p:sp>
          <p:nvSpPr>
            <p:cNvPr id="21" name="Rechteck 20">
              <a:extLst>
                <a:ext uri="{FF2B5EF4-FFF2-40B4-BE49-F238E27FC236}">
                  <a16:creationId xmlns:a16="http://schemas.microsoft.com/office/drawing/2014/main" id="{08C44B68-50C4-4235-BD3A-BA3C707A389A}"/>
                </a:ext>
              </a:extLst>
            </p:cNvPr>
            <p:cNvSpPr/>
            <p:nvPr/>
          </p:nvSpPr>
          <p:spPr>
            <a:xfrm>
              <a:off x="6067383" y="1440175"/>
              <a:ext cx="2283921" cy="668373"/>
            </a:xfrm>
            <a:prstGeom prst="rect">
              <a:avLst/>
            </a:prstGeom>
            <a:solidFill>
              <a:srgbClr val="65A518"/>
            </a:solidFill>
            <a:ln w="12700" cap="flat" cmpd="sng" algn="ctr">
              <a:noFill/>
              <a:prstDash val="solid"/>
              <a:miter lim="800000"/>
            </a:ln>
            <a:effectLst>
              <a:outerShdw blurRad="63500" sx="102000" sy="102000" algn="ctr" rotWithShape="0">
                <a:prstClr val="black">
                  <a:alpha val="40000"/>
                </a:prstClr>
              </a:outerShdw>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234000" marR="0" lvl="0" indent="-234000" defTabSz="914400" eaLnBrk="1" fontAlgn="auto" latinLnBrk="0" hangingPunct="1">
                <a:lnSpc>
                  <a:spcPct val="104000"/>
                </a:lnSpc>
                <a:spcBef>
                  <a:spcPts val="600"/>
                </a:spcBef>
                <a:spcAft>
                  <a:spcPts val="0"/>
                </a:spcAft>
                <a:buClrTx/>
                <a:buSzTx/>
                <a:buFont typeface="Wingdings" panose="05000000000000000000" pitchFamily="2" charset="2"/>
                <a:buChar char="§"/>
                <a:tabLst/>
                <a:defRPr/>
              </a:pPr>
              <a:endParaRPr kumimoji="0" lang="de-DE" sz="1600" b="0" i="0" u="none" strike="noStrike" kern="0" cap="none" spc="0" normalizeH="0" baseline="0" noProof="0" err="1">
                <a:ln>
                  <a:noFill/>
                </a:ln>
                <a:solidFill>
                  <a:prstClr val="white"/>
                </a:solidFill>
                <a:effectLst/>
                <a:uLnTx/>
                <a:uFillTx/>
                <a:latin typeface="Arial" panose="020B0604020202020204"/>
                <a:ea typeface="+mn-ea"/>
                <a:cs typeface="+mn-cs"/>
              </a:endParaRPr>
            </a:p>
          </p:txBody>
        </p:sp>
        <p:sp>
          <p:nvSpPr>
            <p:cNvPr id="22" name="Textfeld 21">
              <a:extLst>
                <a:ext uri="{FF2B5EF4-FFF2-40B4-BE49-F238E27FC236}">
                  <a16:creationId xmlns:a16="http://schemas.microsoft.com/office/drawing/2014/main" id="{06ADEB41-711A-4DC9-ACF3-C20048F7E51B}"/>
                </a:ext>
              </a:extLst>
            </p:cNvPr>
            <p:cNvSpPr txBox="1"/>
            <p:nvPr/>
          </p:nvSpPr>
          <p:spPr>
            <a:xfrm>
              <a:off x="6067383" y="1669909"/>
              <a:ext cx="2210955" cy="201619"/>
            </a:xfrm>
            <a:prstGeom prst="rect">
              <a:avLst/>
            </a:prstGeom>
            <a:noFill/>
            <a:effectLst>
              <a:outerShdw blurRad="50800" dist="38100" dir="8100000" algn="tr" rotWithShape="0">
                <a:prstClr val="black">
                  <a:alpha val="40000"/>
                </a:prstClr>
              </a:outerShdw>
            </a:effectLst>
          </p:spPr>
          <p:txBody>
            <a:bodyPr wrap="square" lIns="0" tIns="0" rIns="0" bIns="0" rtlCol="0">
              <a:spAutoFit/>
            </a:bodyPr>
            <a:lstStyle/>
            <a:p>
              <a:pPr marL="0" marR="0" lvl="0" indent="0" algn="ctr" defTabSz="914400" eaLnBrk="1" fontAlgn="auto" latinLnBrk="0" hangingPunct="1">
                <a:lnSpc>
                  <a:spcPct val="104000"/>
                </a:lnSpc>
                <a:spcBef>
                  <a:spcPts val="600"/>
                </a:spcBef>
                <a:spcAft>
                  <a:spcPts val="0"/>
                </a:spcAft>
                <a:buClrTx/>
                <a:buSzTx/>
                <a:buFontTx/>
                <a:buNone/>
                <a:tabLst/>
                <a:defRPr/>
              </a:pPr>
              <a:r>
                <a:rPr kumimoji="0" lang="de-DE" sz="1400" b="1" i="0" u="none" strike="noStrike" kern="0" cap="none" spc="0" normalizeH="0" baseline="0" noProof="0">
                  <a:ln w="0"/>
                  <a:solidFill>
                    <a:prstClr val="white"/>
                  </a:solidFill>
                  <a:effectLst>
                    <a:outerShdw blurRad="38100" dist="25400" dir="5400000" algn="ctr" rotWithShape="0">
                      <a:srgbClr val="6E747A">
                        <a:alpha val="43000"/>
                      </a:srgbClr>
                    </a:outerShdw>
                  </a:effectLst>
                  <a:uLnTx/>
                  <a:uFillTx/>
                </a:rPr>
                <a:t>mind. 90% Beitragsgarantie</a:t>
              </a:r>
              <a:br>
                <a:rPr kumimoji="0" lang="de-DE" sz="1400" b="1" i="0" u="none" strike="noStrike" kern="0" cap="none" spc="0" normalizeH="0" baseline="0" noProof="0">
                  <a:ln w="0"/>
                  <a:solidFill>
                    <a:prstClr val="white"/>
                  </a:solidFill>
                  <a:effectLst>
                    <a:outerShdw blurRad="38100" dist="25400" dir="5400000" algn="ctr" rotWithShape="0">
                      <a:srgbClr val="6E747A">
                        <a:alpha val="43000"/>
                      </a:srgbClr>
                    </a:outerShdw>
                  </a:effectLst>
                  <a:uLnTx/>
                  <a:uFillTx/>
                </a:rPr>
              </a:br>
              <a:r>
                <a:rPr kumimoji="0" lang="de-DE" sz="1000" i="0" u="none" strike="noStrike" kern="0" cap="none" spc="0" normalizeH="0" baseline="0" noProof="0">
                  <a:ln w="0"/>
                  <a:solidFill>
                    <a:prstClr val="white"/>
                  </a:solidFill>
                  <a:uLnTx/>
                  <a:uFillTx/>
                </a:rPr>
                <a:t>mehr Infos in der </a:t>
              </a:r>
              <a:r>
                <a:rPr kumimoji="0" lang="de-DE" sz="1000" i="0" u="none" strike="noStrike" kern="0" cap="none" spc="0" normalizeH="0" baseline="0" noProof="0" err="1">
                  <a:ln w="0"/>
                  <a:solidFill>
                    <a:prstClr val="white"/>
                  </a:solidFill>
                  <a:uLnTx/>
                  <a:uFillTx/>
                </a:rPr>
                <a:t>ToolBox</a:t>
              </a:r>
              <a:endParaRPr kumimoji="0" lang="de-DE" sz="1000" i="0" u="none" strike="noStrike" kern="0" cap="none" spc="0" normalizeH="0" baseline="0" noProof="0">
                <a:ln w="0"/>
                <a:solidFill>
                  <a:prstClr val="white"/>
                </a:solidFill>
                <a:uLnTx/>
                <a:uFillTx/>
              </a:endParaRPr>
            </a:p>
          </p:txBody>
        </p:sp>
      </p:grpSp>
      <p:grpSp>
        <p:nvGrpSpPr>
          <p:cNvPr id="23" name="Gruppieren 22">
            <a:extLst>
              <a:ext uri="{FF2B5EF4-FFF2-40B4-BE49-F238E27FC236}">
                <a16:creationId xmlns:a16="http://schemas.microsoft.com/office/drawing/2014/main" id="{E2EC1E0B-08B4-4758-B533-15D6F83C8812}"/>
              </a:ext>
            </a:extLst>
          </p:cNvPr>
          <p:cNvGrpSpPr/>
          <p:nvPr/>
        </p:nvGrpSpPr>
        <p:grpSpPr>
          <a:xfrm>
            <a:off x="7644266" y="1288553"/>
            <a:ext cx="1980000" cy="1980000"/>
            <a:chOff x="6067383" y="1440175"/>
            <a:chExt cx="2283921" cy="668373"/>
          </a:xfrm>
        </p:grpSpPr>
        <p:sp>
          <p:nvSpPr>
            <p:cNvPr id="24" name="Rechteck 23">
              <a:extLst>
                <a:ext uri="{FF2B5EF4-FFF2-40B4-BE49-F238E27FC236}">
                  <a16:creationId xmlns:a16="http://schemas.microsoft.com/office/drawing/2014/main" id="{0DB578B3-5884-4ECF-AC22-854C83651DE9}"/>
                </a:ext>
              </a:extLst>
            </p:cNvPr>
            <p:cNvSpPr/>
            <p:nvPr/>
          </p:nvSpPr>
          <p:spPr>
            <a:xfrm>
              <a:off x="6067383" y="1440175"/>
              <a:ext cx="2283921" cy="668373"/>
            </a:xfrm>
            <a:prstGeom prst="rect">
              <a:avLst/>
            </a:prstGeom>
            <a:solidFill>
              <a:srgbClr val="65A518"/>
            </a:solidFill>
            <a:ln w="12700" cap="flat" cmpd="sng" algn="ctr">
              <a:noFill/>
              <a:prstDash val="solid"/>
              <a:miter lim="800000"/>
            </a:ln>
            <a:effectLst>
              <a:outerShdw blurRad="63500" sx="102000" sy="102000" algn="ctr" rotWithShape="0">
                <a:prstClr val="black">
                  <a:alpha val="40000"/>
                </a:prstClr>
              </a:outerShdw>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234000" marR="0" lvl="0" indent="-234000" defTabSz="914400" eaLnBrk="1" fontAlgn="auto" latinLnBrk="0" hangingPunct="1">
                <a:lnSpc>
                  <a:spcPct val="104000"/>
                </a:lnSpc>
                <a:spcBef>
                  <a:spcPts val="600"/>
                </a:spcBef>
                <a:spcAft>
                  <a:spcPts val="0"/>
                </a:spcAft>
                <a:buClrTx/>
                <a:buSzTx/>
                <a:buFont typeface="Wingdings" panose="05000000000000000000" pitchFamily="2" charset="2"/>
                <a:buChar char="§"/>
                <a:tabLst/>
                <a:defRPr/>
              </a:pPr>
              <a:endParaRPr kumimoji="0" lang="de-DE" sz="1600" b="0" i="0" u="none" strike="noStrike" kern="0" cap="none" spc="0" normalizeH="0" baseline="0" noProof="0" err="1">
                <a:ln>
                  <a:noFill/>
                </a:ln>
                <a:solidFill>
                  <a:prstClr val="white"/>
                </a:solidFill>
                <a:effectLst/>
                <a:uLnTx/>
                <a:uFillTx/>
                <a:latin typeface="Arial" panose="020B0604020202020204"/>
                <a:ea typeface="+mn-ea"/>
                <a:cs typeface="+mn-cs"/>
              </a:endParaRPr>
            </a:p>
          </p:txBody>
        </p:sp>
        <p:sp>
          <p:nvSpPr>
            <p:cNvPr id="25" name="Textfeld 24">
              <a:extLst>
                <a:ext uri="{FF2B5EF4-FFF2-40B4-BE49-F238E27FC236}">
                  <a16:creationId xmlns:a16="http://schemas.microsoft.com/office/drawing/2014/main" id="{E48E1B49-E8EA-4F65-8638-D11C49F58FA3}"/>
                </a:ext>
              </a:extLst>
            </p:cNvPr>
            <p:cNvSpPr txBox="1"/>
            <p:nvPr/>
          </p:nvSpPr>
          <p:spPr>
            <a:xfrm>
              <a:off x="6067383" y="1669909"/>
              <a:ext cx="2210955" cy="146144"/>
            </a:xfrm>
            <a:prstGeom prst="rect">
              <a:avLst/>
            </a:prstGeom>
            <a:noFill/>
            <a:effectLst>
              <a:outerShdw blurRad="50800" dist="38100" dir="8100000" algn="tr" rotWithShape="0">
                <a:prstClr val="black">
                  <a:alpha val="40000"/>
                </a:prstClr>
              </a:outerShdw>
            </a:effectLst>
          </p:spPr>
          <p:txBody>
            <a:bodyPr wrap="square" lIns="0" tIns="0" rIns="0" bIns="0" rtlCol="0">
              <a:spAutoFit/>
            </a:bodyPr>
            <a:lstStyle/>
            <a:p>
              <a:pPr marL="0" marR="0" lvl="0" indent="0" algn="ctr" defTabSz="914400" eaLnBrk="1" fontAlgn="auto" latinLnBrk="0" hangingPunct="1">
                <a:lnSpc>
                  <a:spcPct val="104000"/>
                </a:lnSpc>
                <a:spcBef>
                  <a:spcPts val="600"/>
                </a:spcBef>
                <a:spcAft>
                  <a:spcPts val="0"/>
                </a:spcAft>
                <a:buClrTx/>
                <a:buSzTx/>
                <a:buFontTx/>
                <a:buNone/>
                <a:tabLst/>
                <a:defRPr/>
              </a:pPr>
              <a:r>
                <a:rPr lang="de-DE" sz="1400" b="1" kern="0">
                  <a:ln w="0"/>
                  <a:solidFill>
                    <a:prstClr val="white"/>
                  </a:solidFill>
                  <a:effectLst>
                    <a:outerShdw blurRad="38100" dist="25400" dir="5400000" algn="ctr" rotWithShape="0">
                      <a:srgbClr val="6E747A">
                        <a:alpha val="43000"/>
                      </a:srgbClr>
                    </a:outerShdw>
                  </a:effectLst>
                </a:rPr>
                <a:t>Indexkomponente</a:t>
              </a:r>
              <a:br>
                <a:rPr lang="de-DE" sz="1400" b="1" kern="0">
                  <a:ln w="0"/>
                  <a:solidFill>
                    <a:prstClr val="white"/>
                  </a:solidFill>
                  <a:effectLst>
                    <a:outerShdw blurRad="38100" dist="25400" dir="5400000" algn="ctr" rotWithShape="0">
                      <a:srgbClr val="6E747A">
                        <a:alpha val="43000"/>
                      </a:srgbClr>
                    </a:outerShdw>
                  </a:effectLst>
                </a:rPr>
              </a:br>
              <a:r>
                <a:rPr lang="de-DE" sz="1400" b="1" kern="0" err="1">
                  <a:ln w="0"/>
                  <a:solidFill>
                    <a:prstClr val="white"/>
                  </a:solidFill>
                  <a:effectLst>
                    <a:outerShdw blurRad="38100" dist="25400" dir="5400000" algn="ctr" rotWithShape="0">
                      <a:srgbClr val="6E747A">
                        <a:alpha val="43000"/>
                      </a:srgbClr>
                    </a:outerShdw>
                  </a:effectLst>
                </a:rPr>
                <a:t>MulitSelekt</a:t>
              </a:r>
              <a:r>
                <a:rPr lang="de-DE" sz="1400" b="1" kern="0">
                  <a:ln w="0"/>
                  <a:solidFill>
                    <a:prstClr val="white"/>
                  </a:solidFill>
                  <a:effectLst>
                    <a:outerShdw blurRad="38100" dist="25400" dir="5400000" algn="ctr" rotWithShape="0">
                      <a:srgbClr val="6E747A">
                        <a:alpha val="43000"/>
                      </a:srgbClr>
                    </a:outerShdw>
                  </a:effectLst>
                </a:rPr>
                <a:t> Konzept</a:t>
              </a:r>
              <a:endParaRPr kumimoji="0" lang="de-DE" sz="1400" b="1" i="0" u="none" strike="noStrike" kern="0" cap="none" spc="0" normalizeH="0" baseline="0" noProof="0">
                <a:ln w="0"/>
                <a:solidFill>
                  <a:prstClr val="white"/>
                </a:solidFill>
                <a:effectLst>
                  <a:outerShdw blurRad="38100" dist="25400" dir="5400000" algn="ctr" rotWithShape="0">
                    <a:srgbClr val="6E747A">
                      <a:alpha val="43000"/>
                    </a:srgbClr>
                  </a:outerShdw>
                </a:effectLst>
                <a:uLnTx/>
                <a:uFillTx/>
              </a:endParaRPr>
            </a:p>
          </p:txBody>
        </p:sp>
      </p:grpSp>
      <p:grpSp>
        <p:nvGrpSpPr>
          <p:cNvPr id="26" name="Gruppieren 25">
            <a:extLst>
              <a:ext uri="{FF2B5EF4-FFF2-40B4-BE49-F238E27FC236}">
                <a16:creationId xmlns:a16="http://schemas.microsoft.com/office/drawing/2014/main" id="{7AC2D748-674C-4AD9-A343-DA900F024B6C}"/>
              </a:ext>
            </a:extLst>
          </p:cNvPr>
          <p:cNvGrpSpPr/>
          <p:nvPr/>
        </p:nvGrpSpPr>
        <p:grpSpPr>
          <a:xfrm>
            <a:off x="5436886" y="4234020"/>
            <a:ext cx="1980000" cy="1980000"/>
            <a:chOff x="6067383" y="1440175"/>
            <a:chExt cx="2283921" cy="668373"/>
          </a:xfrm>
        </p:grpSpPr>
        <p:sp>
          <p:nvSpPr>
            <p:cNvPr id="42" name="Rechteck 41">
              <a:extLst>
                <a:ext uri="{FF2B5EF4-FFF2-40B4-BE49-F238E27FC236}">
                  <a16:creationId xmlns:a16="http://schemas.microsoft.com/office/drawing/2014/main" id="{15155D7B-8ABC-4616-9070-213C4C59E94C}"/>
                </a:ext>
              </a:extLst>
            </p:cNvPr>
            <p:cNvSpPr/>
            <p:nvPr/>
          </p:nvSpPr>
          <p:spPr>
            <a:xfrm>
              <a:off x="6067383" y="1440175"/>
              <a:ext cx="2283921" cy="668373"/>
            </a:xfrm>
            <a:prstGeom prst="rect">
              <a:avLst/>
            </a:prstGeom>
            <a:solidFill>
              <a:srgbClr val="65A518"/>
            </a:solidFill>
            <a:ln w="12700" cap="flat" cmpd="sng" algn="ctr">
              <a:no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234000" marR="0" lvl="0" indent="-234000" defTabSz="914400" eaLnBrk="1" fontAlgn="auto" latinLnBrk="0" hangingPunct="1">
                <a:lnSpc>
                  <a:spcPct val="104000"/>
                </a:lnSpc>
                <a:spcBef>
                  <a:spcPts val="600"/>
                </a:spcBef>
                <a:spcAft>
                  <a:spcPts val="0"/>
                </a:spcAft>
                <a:buClrTx/>
                <a:buSzTx/>
                <a:buFont typeface="Wingdings" panose="05000000000000000000" pitchFamily="2" charset="2"/>
                <a:buChar char="§"/>
                <a:tabLst/>
                <a:defRPr/>
              </a:pPr>
              <a:endParaRPr kumimoji="0" lang="de-DE" sz="1600" b="0" i="0" u="none" strike="noStrike" kern="0" cap="none" spc="0" normalizeH="0" baseline="0" noProof="0" err="1">
                <a:ln>
                  <a:noFill/>
                </a:ln>
                <a:solidFill>
                  <a:prstClr val="white"/>
                </a:solidFill>
                <a:effectLst/>
                <a:uLnTx/>
                <a:uFillTx/>
                <a:latin typeface="Arial" panose="020B0604020202020204"/>
                <a:ea typeface="+mn-ea"/>
                <a:cs typeface="+mn-cs"/>
              </a:endParaRPr>
            </a:p>
          </p:txBody>
        </p:sp>
        <p:sp>
          <p:nvSpPr>
            <p:cNvPr id="43" name="Textfeld 42">
              <a:extLst>
                <a:ext uri="{FF2B5EF4-FFF2-40B4-BE49-F238E27FC236}">
                  <a16:creationId xmlns:a16="http://schemas.microsoft.com/office/drawing/2014/main" id="{0CF117E3-4BEE-4A8A-AF5B-89E8DC2F468A}"/>
                </a:ext>
              </a:extLst>
            </p:cNvPr>
            <p:cNvSpPr txBox="1"/>
            <p:nvPr/>
          </p:nvSpPr>
          <p:spPr>
            <a:xfrm>
              <a:off x="6067383" y="1590721"/>
              <a:ext cx="2210955" cy="474621"/>
            </a:xfrm>
            <a:prstGeom prst="rect">
              <a:avLst/>
            </a:prstGeom>
            <a:noFill/>
            <a:effectLst/>
          </p:spPr>
          <p:txBody>
            <a:bodyPr wrap="square" lIns="0" tIns="0" rIns="0" bIns="0" rtlCol="0">
              <a:spAutoFit/>
            </a:bodyPr>
            <a:lstStyle/>
            <a:p>
              <a:pPr algn="ctr">
                <a:lnSpc>
                  <a:spcPct val="104000"/>
                </a:lnSpc>
                <a:spcBef>
                  <a:spcPts val="600"/>
                </a:spcBef>
              </a:pPr>
              <a:r>
                <a:rPr lang="de-DE" sz="1400" b="1" kern="0" dirty="0">
                  <a:ln w="0"/>
                  <a:solidFill>
                    <a:prstClr val="white"/>
                  </a:solidFill>
                  <a:effectLst>
                    <a:outerShdw blurRad="38100" dist="25400" dir="5400000" algn="ctr" rotWithShape="0">
                      <a:srgbClr val="6E747A">
                        <a:alpha val="43000"/>
                      </a:srgbClr>
                    </a:outerShdw>
                  </a:effectLst>
                </a:rPr>
                <a:t>Flexible Förderoptionen</a:t>
              </a:r>
              <a:br>
                <a:rPr lang="de-DE" sz="1400" b="1" kern="0" dirty="0">
                  <a:ln w="0"/>
                  <a:solidFill>
                    <a:prstClr val="white"/>
                  </a:solidFill>
                  <a:effectLst>
                    <a:outerShdw blurRad="38100" dist="25400" dir="5400000" algn="ctr" rotWithShape="0">
                      <a:srgbClr val="6E747A">
                        <a:alpha val="43000"/>
                      </a:srgbClr>
                    </a:outerShdw>
                  </a:effectLst>
                </a:rPr>
              </a:br>
              <a:r>
                <a:rPr lang="de-DE" sz="1400" b="1" kern="0" dirty="0">
                  <a:ln w="0"/>
                  <a:solidFill>
                    <a:prstClr val="white"/>
                  </a:solidFill>
                  <a:effectLst>
                    <a:outerShdw blurRad="38100" dist="25400" dir="5400000" algn="ctr" rotWithShape="0">
                      <a:srgbClr val="6E747A">
                        <a:alpha val="43000"/>
                      </a:srgbClr>
                    </a:outerShdw>
                  </a:effectLst>
                </a:rPr>
                <a:t>3/63 &amp; 10a </a:t>
              </a:r>
              <a:br>
                <a:rPr lang="de-DE" sz="1400" b="1" kern="0" dirty="0">
                  <a:ln w="0"/>
                  <a:solidFill>
                    <a:prstClr val="white"/>
                  </a:solidFill>
                  <a:effectLst>
                    <a:outerShdw blurRad="38100" dist="25400" dir="5400000" algn="ctr" rotWithShape="0">
                      <a:srgbClr val="6E747A">
                        <a:alpha val="43000"/>
                      </a:srgbClr>
                    </a:outerShdw>
                  </a:effectLst>
                </a:rPr>
              </a:br>
              <a:r>
                <a:rPr lang="de-DE" sz="1400" b="1" kern="0" dirty="0">
                  <a:ln w="0"/>
                  <a:solidFill>
                    <a:prstClr val="white"/>
                  </a:solidFill>
                  <a:effectLst>
                    <a:outerShdw blurRad="38100" dist="25400" dir="5400000" algn="ctr" rotWithShape="0">
                      <a:srgbClr val="6E747A">
                        <a:alpha val="43000"/>
                      </a:srgbClr>
                    </a:outerShdw>
                  </a:effectLst>
                </a:rPr>
                <a:t>in der Direktversicherung</a:t>
              </a:r>
              <a:endParaRPr kumimoji="0" lang="de-DE" sz="1400" b="1" i="0" u="none" strike="noStrike" kern="0" cap="none" spc="0" normalizeH="0" baseline="0" noProof="0" dirty="0">
                <a:ln w="0"/>
                <a:solidFill>
                  <a:prstClr val="white"/>
                </a:solidFill>
                <a:effectLst>
                  <a:outerShdw blurRad="38100" dist="25400" dir="5400000" algn="ctr" rotWithShape="0">
                    <a:srgbClr val="6E747A">
                      <a:alpha val="43000"/>
                    </a:srgbClr>
                  </a:outerShdw>
                </a:effectLst>
                <a:uLnTx/>
                <a:uFillTx/>
              </a:endParaRPr>
            </a:p>
            <a:p>
              <a:pPr marL="0" marR="0" lvl="0" indent="0" algn="ctr" defTabSz="914400" eaLnBrk="1" fontAlgn="auto" latinLnBrk="0" hangingPunct="1">
                <a:lnSpc>
                  <a:spcPct val="104000"/>
                </a:lnSpc>
                <a:spcBef>
                  <a:spcPts val="600"/>
                </a:spcBef>
                <a:spcAft>
                  <a:spcPts val="0"/>
                </a:spcAft>
                <a:buClrTx/>
                <a:buSzTx/>
                <a:buFontTx/>
                <a:buNone/>
                <a:tabLst/>
                <a:defRPr/>
              </a:pPr>
              <a:r>
                <a:rPr kumimoji="0" lang="de-DE" sz="1400" b="1" i="0" u="none" strike="noStrike" kern="0" cap="none" spc="0" normalizeH="0" baseline="0" noProof="0" dirty="0">
                  <a:ln w="0"/>
                  <a:solidFill>
                    <a:prstClr val="white"/>
                  </a:solidFill>
                  <a:effectLst>
                    <a:outerShdw blurRad="38100" dist="25400" dir="5400000" algn="ctr" rotWithShape="0">
                      <a:srgbClr val="6E747A">
                        <a:alpha val="43000"/>
                      </a:srgbClr>
                    </a:outerShdw>
                  </a:effectLst>
                  <a:uLnTx/>
                  <a:uFillTx/>
                </a:rPr>
                <a:t> </a:t>
              </a:r>
            </a:p>
          </p:txBody>
        </p:sp>
      </p:grpSp>
      <p:grpSp>
        <p:nvGrpSpPr>
          <p:cNvPr id="47" name="Gruppieren 46">
            <a:extLst>
              <a:ext uri="{FF2B5EF4-FFF2-40B4-BE49-F238E27FC236}">
                <a16:creationId xmlns:a16="http://schemas.microsoft.com/office/drawing/2014/main" id="{EA888B64-ADE0-4C16-AC0E-CB0C8B9AA1AC}"/>
              </a:ext>
            </a:extLst>
          </p:cNvPr>
          <p:cNvGrpSpPr/>
          <p:nvPr/>
        </p:nvGrpSpPr>
        <p:grpSpPr>
          <a:xfrm>
            <a:off x="9851646" y="1288553"/>
            <a:ext cx="1980000" cy="1980000"/>
            <a:chOff x="6067383" y="1440175"/>
            <a:chExt cx="2283921" cy="668373"/>
          </a:xfrm>
        </p:grpSpPr>
        <p:sp>
          <p:nvSpPr>
            <p:cNvPr id="48" name="Rechteck 47">
              <a:extLst>
                <a:ext uri="{FF2B5EF4-FFF2-40B4-BE49-F238E27FC236}">
                  <a16:creationId xmlns:a16="http://schemas.microsoft.com/office/drawing/2014/main" id="{0A63DD41-1F19-47F0-86FC-D34F6BECD82A}"/>
                </a:ext>
              </a:extLst>
            </p:cNvPr>
            <p:cNvSpPr/>
            <p:nvPr/>
          </p:nvSpPr>
          <p:spPr>
            <a:xfrm>
              <a:off x="6067383" y="1440175"/>
              <a:ext cx="2283921" cy="668373"/>
            </a:xfrm>
            <a:prstGeom prst="rect">
              <a:avLst/>
            </a:prstGeom>
            <a:solidFill>
              <a:srgbClr val="65A518"/>
            </a:solidFill>
            <a:ln w="12700" cap="flat" cmpd="sng" algn="ctr">
              <a:noFill/>
              <a:prstDash val="solid"/>
              <a:miter lim="800000"/>
            </a:ln>
            <a:effectLst>
              <a:outerShdw blurRad="63500" sx="102000" sy="102000" algn="ctr" rotWithShape="0">
                <a:prstClr val="black">
                  <a:alpha val="40000"/>
                </a:prstClr>
              </a:outerShdw>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234000" marR="0" lvl="0" indent="-234000" defTabSz="914400" eaLnBrk="1" fontAlgn="auto" latinLnBrk="0" hangingPunct="1">
                <a:lnSpc>
                  <a:spcPct val="104000"/>
                </a:lnSpc>
                <a:spcBef>
                  <a:spcPts val="600"/>
                </a:spcBef>
                <a:spcAft>
                  <a:spcPts val="0"/>
                </a:spcAft>
                <a:buClrTx/>
                <a:buSzTx/>
                <a:buFont typeface="Wingdings" panose="05000000000000000000" pitchFamily="2" charset="2"/>
                <a:buChar char="§"/>
                <a:tabLst/>
                <a:defRPr/>
              </a:pPr>
              <a:endParaRPr kumimoji="0" lang="de-DE" sz="1600" b="0" i="0" u="none" strike="noStrike" kern="0" cap="none" spc="0" normalizeH="0" baseline="0" noProof="0" err="1">
                <a:ln>
                  <a:noFill/>
                </a:ln>
                <a:solidFill>
                  <a:prstClr val="white"/>
                </a:solidFill>
                <a:effectLst/>
                <a:uLnTx/>
                <a:uFillTx/>
                <a:latin typeface="Arial" panose="020B0604020202020204"/>
                <a:ea typeface="+mn-ea"/>
                <a:cs typeface="+mn-cs"/>
              </a:endParaRPr>
            </a:p>
          </p:txBody>
        </p:sp>
        <p:sp>
          <p:nvSpPr>
            <p:cNvPr id="49" name="Textfeld 48">
              <a:extLst>
                <a:ext uri="{FF2B5EF4-FFF2-40B4-BE49-F238E27FC236}">
                  <a16:creationId xmlns:a16="http://schemas.microsoft.com/office/drawing/2014/main" id="{1928629E-58AB-4A2E-9849-5DABD398A078}"/>
                </a:ext>
              </a:extLst>
            </p:cNvPr>
            <p:cNvSpPr txBox="1"/>
            <p:nvPr/>
          </p:nvSpPr>
          <p:spPr>
            <a:xfrm>
              <a:off x="6067383" y="1669909"/>
              <a:ext cx="2210955" cy="146144"/>
            </a:xfrm>
            <a:prstGeom prst="rect">
              <a:avLst/>
            </a:prstGeom>
            <a:noFill/>
            <a:effectLst>
              <a:outerShdw blurRad="50800" dist="38100" dir="8100000" algn="tr" rotWithShape="0">
                <a:prstClr val="black">
                  <a:alpha val="40000"/>
                </a:prstClr>
              </a:outerShdw>
            </a:effectLst>
          </p:spPr>
          <p:txBody>
            <a:bodyPr wrap="square" lIns="0" tIns="0" rIns="0" bIns="0" rtlCol="0">
              <a:spAutoFit/>
            </a:bodyPr>
            <a:lstStyle/>
            <a:p>
              <a:pPr marL="0" marR="0" lvl="0" indent="0" algn="ctr" defTabSz="914400" eaLnBrk="1" fontAlgn="auto" latinLnBrk="0" hangingPunct="1">
                <a:lnSpc>
                  <a:spcPct val="104000"/>
                </a:lnSpc>
                <a:spcBef>
                  <a:spcPts val="600"/>
                </a:spcBef>
                <a:spcAft>
                  <a:spcPts val="0"/>
                </a:spcAft>
                <a:buClrTx/>
                <a:buSzTx/>
                <a:buFontTx/>
                <a:buNone/>
                <a:tabLst/>
                <a:defRPr/>
              </a:pPr>
              <a:r>
                <a:rPr lang="de-DE" sz="1400" b="1" kern="0">
                  <a:ln w="0"/>
                  <a:solidFill>
                    <a:prstClr val="white"/>
                  </a:solidFill>
                  <a:effectLst>
                    <a:outerShdw blurRad="38100" dist="25400" dir="5400000" algn="ctr" rotWithShape="0">
                      <a:srgbClr val="6E747A">
                        <a:alpha val="43000"/>
                      </a:srgbClr>
                    </a:outerShdw>
                  </a:effectLst>
                </a:rPr>
                <a:t>Kaptalmarktverluste</a:t>
              </a:r>
              <a:br>
                <a:rPr lang="de-DE" sz="1400" b="1" kern="0">
                  <a:ln w="0"/>
                  <a:solidFill>
                    <a:prstClr val="white"/>
                  </a:solidFill>
                  <a:effectLst>
                    <a:outerShdw blurRad="38100" dist="25400" dir="5400000" algn="ctr" rotWithShape="0">
                      <a:srgbClr val="6E747A">
                        <a:alpha val="43000"/>
                      </a:srgbClr>
                    </a:outerShdw>
                  </a:effectLst>
                </a:rPr>
              </a:br>
              <a:r>
                <a:rPr lang="de-DE" sz="1400" b="1" kern="0">
                  <a:ln w="0"/>
                  <a:solidFill>
                    <a:prstClr val="white"/>
                  </a:solidFill>
                  <a:effectLst>
                    <a:outerShdw blurRad="38100" dist="25400" dir="5400000" algn="ctr" rotWithShape="0">
                      <a:srgbClr val="6E747A">
                        <a:alpha val="43000"/>
                      </a:srgbClr>
                    </a:outerShdw>
                  </a:effectLst>
                </a:rPr>
                <a:t>ausgeschlossen</a:t>
              </a:r>
              <a:r>
                <a:rPr kumimoji="0" lang="de-DE" sz="1400" b="1" i="0" u="none" strike="noStrike" kern="0" cap="none" spc="0" normalizeH="0" baseline="0" noProof="0">
                  <a:ln w="0"/>
                  <a:solidFill>
                    <a:prstClr val="white"/>
                  </a:solidFill>
                  <a:effectLst>
                    <a:outerShdw blurRad="38100" dist="25400" dir="5400000" algn="ctr" rotWithShape="0">
                      <a:srgbClr val="6E747A">
                        <a:alpha val="43000"/>
                      </a:srgbClr>
                    </a:outerShdw>
                  </a:effectLst>
                  <a:uLnTx/>
                  <a:uFillTx/>
                </a:rPr>
                <a:t> </a:t>
              </a:r>
            </a:p>
          </p:txBody>
        </p:sp>
      </p:grpSp>
      <p:grpSp>
        <p:nvGrpSpPr>
          <p:cNvPr id="50" name="Gruppieren 49">
            <a:extLst>
              <a:ext uri="{FF2B5EF4-FFF2-40B4-BE49-F238E27FC236}">
                <a16:creationId xmlns:a16="http://schemas.microsoft.com/office/drawing/2014/main" id="{341FB809-4627-4191-9662-A583284AFA4D}"/>
              </a:ext>
            </a:extLst>
          </p:cNvPr>
          <p:cNvGrpSpPr/>
          <p:nvPr/>
        </p:nvGrpSpPr>
        <p:grpSpPr>
          <a:xfrm>
            <a:off x="7656962" y="4234020"/>
            <a:ext cx="1980000" cy="1980000"/>
            <a:chOff x="6067383" y="1440175"/>
            <a:chExt cx="2283921" cy="668373"/>
          </a:xfrm>
          <a:effectLst/>
        </p:grpSpPr>
        <p:sp>
          <p:nvSpPr>
            <p:cNvPr id="51" name="Rechteck 50">
              <a:extLst>
                <a:ext uri="{FF2B5EF4-FFF2-40B4-BE49-F238E27FC236}">
                  <a16:creationId xmlns:a16="http://schemas.microsoft.com/office/drawing/2014/main" id="{2362A0A6-343D-4886-9154-E89D87082E95}"/>
                </a:ext>
              </a:extLst>
            </p:cNvPr>
            <p:cNvSpPr/>
            <p:nvPr/>
          </p:nvSpPr>
          <p:spPr>
            <a:xfrm>
              <a:off x="6067383" y="1440175"/>
              <a:ext cx="2283921" cy="668373"/>
            </a:xfrm>
            <a:prstGeom prst="rect">
              <a:avLst/>
            </a:prstGeom>
            <a:solidFill>
              <a:srgbClr val="65A518"/>
            </a:solidFill>
            <a:ln w="12700" cap="flat" cmpd="sng" algn="ctr">
              <a:no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234000" marR="0" lvl="0" indent="-234000" defTabSz="914400" eaLnBrk="1" fontAlgn="auto" latinLnBrk="0" hangingPunct="1">
                <a:lnSpc>
                  <a:spcPct val="104000"/>
                </a:lnSpc>
                <a:spcBef>
                  <a:spcPts val="600"/>
                </a:spcBef>
                <a:spcAft>
                  <a:spcPts val="0"/>
                </a:spcAft>
                <a:buClrTx/>
                <a:buSzTx/>
                <a:buFont typeface="Wingdings" panose="05000000000000000000" pitchFamily="2" charset="2"/>
                <a:buChar char="§"/>
                <a:tabLst/>
                <a:defRPr/>
              </a:pPr>
              <a:endParaRPr kumimoji="0" lang="de-DE" sz="1600" b="0" i="0" u="none" strike="noStrike" kern="0" cap="none" spc="0" normalizeH="0" baseline="0" noProof="0" err="1">
                <a:ln>
                  <a:noFill/>
                </a:ln>
                <a:solidFill>
                  <a:prstClr val="white"/>
                </a:solidFill>
                <a:effectLst/>
                <a:uLnTx/>
                <a:uFillTx/>
                <a:latin typeface="Arial" panose="020B0604020202020204"/>
                <a:ea typeface="+mn-ea"/>
                <a:cs typeface="+mn-cs"/>
              </a:endParaRPr>
            </a:p>
          </p:txBody>
        </p:sp>
        <p:sp>
          <p:nvSpPr>
            <p:cNvPr id="52" name="Textfeld 51">
              <a:extLst>
                <a:ext uri="{FF2B5EF4-FFF2-40B4-BE49-F238E27FC236}">
                  <a16:creationId xmlns:a16="http://schemas.microsoft.com/office/drawing/2014/main" id="{ED21F1C6-4FAF-45B6-8A35-A9403901E259}"/>
                </a:ext>
              </a:extLst>
            </p:cNvPr>
            <p:cNvSpPr txBox="1"/>
            <p:nvPr/>
          </p:nvSpPr>
          <p:spPr>
            <a:xfrm>
              <a:off x="6067383" y="1590721"/>
              <a:ext cx="2210955" cy="255644"/>
            </a:xfrm>
            <a:prstGeom prst="rect">
              <a:avLst/>
            </a:prstGeom>
            <a:noFill/>
            <a:effectLst/>
          </p:spPr>
          <p:txBody>
            <a:bodyPr wrap="square" lIns="0" tIns="0" rIns="0" bIns="0" rtlCol="0">
              <a:spAutoFit/>
            </a:bodyPr>
            <a:lstStyle/>
            <a:p>
              <a:pPr marL="0" marR="0" lvl="0" indent="0" algn="ctr" defTabSz="914400" eaLnBrk="1" fontAlgn="auto" latinLnBrk="0" hangingPunct="1">
                <a:lnSpc>
                  <a:spcPct val="104000"/>
                </a:lnSpc>
                <a:spcBef>
                  <a:spcPts val="600"/>
                </a:spcBef>
                <a:spcAft>
                  <a:spcPts val="0"/>
                </a:spcAft>
                <a:buClrTx/>
                <a:buSzTx/>
                <a:buFontTx/>
                <a:buNone/>
                <a:tabLst/>
                <a:defRPr/>
              </a:pPr>
              <a:r>
                <a:rPr lang="de-DE" sz="1400" b="1" kern="0" dirty="0">
                  <a:ln w="0"/>
                  <a:solidFill>
                    <a:schemeClr val="bg1"/>
                  </a:solidFill>
                  <a:effectLst>
                    <a:outerShdw blurRad="38100" dist="25400" dir="5400000" algn="ctr" rotWithShape="0">
                      <a:srgbClr val="6E747A">
                        <a:alpha val="43000"/>
                      </a:srgbClr>
                    </a:outerShdw>
                  </a:effectLst>
                </a:rPr>
                <a:t>Auch als Kurzläufer </a:t>
              </a:r>
              <a:br>
                <a:rPr lang="de-DE" sz="1400" b="1" kern="0" dirty="0">
                  <a:ln w="0"/>
                  <a:solidFill>
                    <a:schemeClr val="bg1"/>
                  </a:solidFill>
                  <a:effectLst>
                    <a:outerShdw blurRad="38100" dist="25400" dir="5400000" algn="ctr" rotWithShape="0">
                      <a:srgbClr val="6E747A">
                        <a:alpha val="43000"/>
                      </a:srgbClr>
                    </a:outerShdw>
                  </a:effectLst>
                </a:rPr>
              </a:br>
              <a:r>
                <a:rPr lang="de-DE" sz="1400" b="1" kern="0" dirty="0">
                  <a:ln w="0"/>
                  <a:solidFill>
                    <a:schemeClr val="bg1"/>
                  </a:solidFill>
                  <a:effectLst>
                    <a:outerShdw blurRad="38100" dist="25400" dir="5400000" algn="ctr" rotWithShape="0">
                      <a:srgbClr val="6E747A">
                        <a:alpha val="43000"/>
                      </a:srgbClr>
                    </a:outerShdw>
                  </a:effectLst>
                </a:rPr>
                <a:t>möglich </a:t>
              </a:r>
              <a:br>
                <a:rPr lang="de-DE" sz="1400" b="1" kern="0" dirty="0">
                  <a:ln w="0"/>
                  <a:solidFill>
                    <a:schemeClr val="bg1"/>
                  </a:solidFill>
                  <a:effectLst>
                    <a:outerShdw blurRad="38100" dist="25400" dir="5400000" algn="ctr" rotWithShape="0">
                      <a:srgbClr val="6E747A">
                        <a:alpha val="43000"/>
                      </a:srgbClr>
                    </a:outerShdw>
                  </a:effectLst>
                </a:rPr>
              </a:br>
              <a:r>
                <a:rPr lang="de-DE" sz="1000" kern="0" dirty="0">
                  <a:ln w="0"/>
                  <a:solidFill>
                    <a:prstClr val="white"/>
                  </a:solidFill>
                </a:rPr>
                <a:t>im Firmen-Kollektivgeschäft </a:t>
              </a:r>
              <a:br>
                <a:rPr lang="de-DE" sz="1000" kern="0" dirty="0">
                  <a:ln w="0"/>
                  <a:solidFill>
                    <a:prstClr val="white"/>
                  </a:solidFill>
                </a:rPr>
              </a:br>
              <a:r>
                <a:rPr lang="de-DE" sz="1000" kern="0" dirty="0">
                  <a:ln w="0"/>
                  <a:solidFill>
                    <a:prstClr val="white"/>
                  </a:solidFill>
                </a:rPr>
                <a:t>nur 2 Jahre </a:t>
              </a:r>
            </a:p>
          </p:txBody>
        </p:sp>
      </p:grpSp>
      <p:grpSp>
        <p:nvGrpSpPr>
          <p:cNvPr id="53" name="Gruppieren 52">
            <a:extLst>
              <a:ext uri="{FF2B5EF4-FFF2-40B4-BE49-F238E27FC236}">
                <a16:creationId xmlns:a16="http://schemas.microsoft.com/office/drawing/2014/main" id="{45AFC3A0-F769-4C50-B3AE-A7C29FE4B05D}"/>
              </a:ext>
            </a:extLst>
          </p:cNvPr>
          <p:cNvGrpSpPr/>
          <p:nvPr/>
        </p:nvGrpSpPr>
        <p:grpSpPr>
          <a:xfrm>
            <a:off x="9877038" y="4234021"/>
            <a:ext cx="1980000" cy="1980000"/>
            <a:chOff x="6067383" y="1440175"/>
            <a:chExt cx="2283921" cy="668373"/>
          </a:xfrm>
        </p:grpSpPr>
        <p:sp>
          <p:nvSpPr>
            <p:cNvPr id="54" name="Rechteck 53">
              <a:extLst>
                <a:ext uri="{FF2B5EF4-FFF2-40B4-BE49-F238E27FC236}">
                  <a16:creationId xmlns:a16="http://schemas.microsoft.com/office/drawing/2014/main" id="{C9FF597C-577E-4BCB-81AC-5582143F58C7}"/>
                </a:ext>
              </a:extLst>
            </p:cNvPr>
            <p:cNvSpPr/>
            <p:nvPr/>
          </p:nvSpPr>
          <p:spPr>
            <a:xfrm>
              <a:off x="6067383" y="1440175"/>
              <a:ext cx="2283921" cy="668373"/>
            </a:xfrm>
            <a:prstGeom prst="rect">
              <a:avLst/>
            </a:prstGeom>
            <a:solidFill>
              <a:srgbClr val="65A518"/>
            </a:solidFill>
            <a:ln w="12700" cap="flat" cmpd="sng" algn="ctr">
              <a:no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234000" marR="0" lvl="0" indent="-234000" defTabSz="914400" eaLnBrk="1" fontAlgn="auto" latinLnBrk="0" hangingPunct="1">
                <a:lnSpc>
                  <a:spcPct val="104000"/>
                </a:lnSpc>
                <a:spcBef>
                  <a:spcPts val="600"/>
                </a:spcBef>
                <a:spcAft>
                  <a:spcPts val="0"/>
                </a:spcAft>
                <a:buClrTx/>
                <a:buSzTx/>
                <a:buFont typeface="Wingdings" panose="05000000000000000000" pitchFamily="2" charset="2"/>
                <a:buChar char="§"/>
                <a:tabLst/>
                <a:defRPr/>
              </a:pPr>
              <a:endParaRPr kumimoji="0" lang="de-DE" sz="16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55" name="Textfeld 54">
              <a:extLst>
                <a:ext uri="{FF2B5EF4-FFF2-40B4-BE49-F238E27FC236}">
                  <a16:creationId xmlns:a16="http://schemas.microsoft.com/office/drawing/2014/main" id="{BD2F1978-8636-4C1E-8411-4ECD4EAFACF4}"/>
                </a:ext>
              </a:extLst>
            </p:cNvPr>
            <p:cNvSpPr txBox="1"/>
            <p:nvPr/>
          </p:nvSpPr>
          <p:spPr>
            <a:xfrm>
              <a:off x="6067383" y="1590721"/>
              <a:ext cx="2210955" cy="439319"/>
            </a:xfrm>
            <a:prstGeom prst="rect">
              <a:avLst/>
            </a:prstGeom>
            <a:noFill/>
            <a:effectLst/>
          </p:spPr>
          <p:txBody>
            <a:bodyPr wrap="square" lIns="0" tIns="0" rIns="0" bIns="0" rtlCol="0">
              <a:spAutoFit/>
            </a:bodyPr>
            <a:lstStyle/>
            <a:p>
              <a:pPr algn="ctr">
                <a:lnSpc>
                  <a:spcPct val="104000"/>
                </a:lnSpc>
                <a:spcBef>
                  <a:spcPts val="600"/>
                </a:spcBef>
                <a:defRPr/>
              </a:pPr>
              <a:r>
                <a:rPr lang="de-DE" sz="1400" b="1" kern="0" dirty="0">
                  <a:ln w="0"/>
                  <a:solidFill>
                    <a:prstClr val="white"/>
                  </a:solidFill>
                  <a:effectLst>
                    <a:outerShdw blurRad="38100" dist="25400" dir="5400000" algn="ctr" rotWithShape="0">
                      <a:srgbClr val="6E747A">
                        <a:alpha val="43000"/>
                      </a:srgbClr>
                    </a:outerShdw>
                  </a:effectLst>
                </a:rPr>
                <a:t>Keine Mindestbeitrags-summe</a:t>
              </a:r>
            </a:p>
            <a:p>
              <a:pPr marL="269875">
                <a:lnSpc>
                  <a:spcPct val="104000"/>
                </a:lnSpc>
                <a:defRPr/>
              </a:pPr>
              <a:r>
                <a:rPr lang="de-DE" sz="1000" kern="0" dirty="0">
                  <a:ln w="0"/>
                  <a:solidFill>
                    <a:prstClr val="white"/>
                  </a:solidFill>
                </a:rPr>
                <a:t>(mtl. Mindestbeitrag bei  </a:t>
              </a:r>
              <a:br>
                <a:rPr lang="de-DE" sz="1000" kern="0" dirty="0">
                  <a:ln w="0"/>
                  <a:solidFill>
                    <a:prstClr val="white"/>
                  </a:solidFill>
                </a:rPr>
              </a:br>
              <a:r>
                <a:rPr lang="de-DE" sz="1000" kern="0" dirty="0">
                  <a:ln w="0"/>
                  <a:solidFill>
                    <a:prstClr val="white"/>
                  </a:solidFill>
                </a:rPr>
                <a:t>DV: 20 € &lt; 40 J. Laufzeit l</a:t>
              </a:r>
              <a:br>
                <a:rPr lang="de-DE" sz="1000" kern="0" dirty="0">
                  <a:ln w="0"/>
                  <a:solidFill>
                    <a:prstClr val="white"/>
                  </a:solidFill>
                </a:rPr>
              </a:br>
              <a:r>
                <a:rPr lang="de-DE" sz="1000" kern="0" dirty="0">
                  <a:ln w="0"/>
                  <a:solidFill>
                    <a:prstClr val="white"/>
                  </a:solidFill>
                </a:rPr>
                <a:t>       10 € </a:t>
              </a:r>
              <a:r>
                <a:rPr lang="de-DE" sz="1000" u="sng" kern="0" dirty="0">
                  <a:ln w="0"/>
                  <a:solidFill>
                    <a:prstClr val="white"/>
                  </a:solidFill>
                </a:rPr>
                <a:t>&gt;</a:t>
              </a:r>
              <a:r>
                <a:rPr lang="de-DE" sz="1000" kern="0" dirty="0">
                  <a:ln w="0"/>
                  <a:solidFill>
                    <a:prstClr val="white"/>
                  </a:solidFill>
                </a:rPr>
                <a:t> 40 J. Laufzeit</a:t>
              </a:r>
              <a:br>
                <a:rPr lang="de-DE" sz="1000" kern="0" dirty="0">
                  <a:ln w="0"/>
                  <a:solidFill>
                    <a:prstClr val="white"/>
                  </a:solidFill>
                </a:rPr>
              </a:br>
              <a:r>
                <a:rPr lang="de-DE" sz="1000" kern="0" dirty="0">
                  <a:ln w="0"/>
                  <a:solidFill>
                    <a:prstClr val="white"/>
                  </a:solidFill>
                </a:rPr>
                <a:t>UK: 25 €)  </a:t>
              </a:r>
            </a:p>
          </p:txBody>
        </p:sp>
      </p:grpSp>
      <p:pic>
        <p:nvPicPr>
          <p:cNvPr id="59" name="Grafik 6">
            <a:extLst>
              <a:ext uri="{FF2B5EF4-FFF2-40B4-BE49-F238E27FC236}">
                <a16:creationId xmlns:a16="http://schemas.microsoft.com/office/drawing/2014/main" id="{9D0DF91E-84CC-4D4E-9519-95AB78EA48CB}"/>
              </a:ext>
            </a:extLst>
          </p:cNvPr>
          <p:cNvPicPr>
            <a:picLocks noChangeAspect="1" noChangeArrowheads="1"/>
          </p:cNvPicPr>
          <p:nvPr/>
        </p:nvPicPr>
        <p:blipFill>
          <a:blip r:embed="rId4">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a:off x="3829982" y="1365416"/>
            <a:ext cx="1295253" cy="1697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Grafik 29">
            <a:extLst>
              <a:ext uri="{FF2B5EF4-FFF2-40B4-BE49-F238E27FC236}">
                <a16:creationId xmlns:a16="http://schemas.microsoft.com/office/drawing/2014/main" id="{EB80E84D-187C-48FD-A0EE-5D6054DC0B4C}"/>
              </a:ext>
            </a:extLst>
          </p:cNvPr>
          <p:cNvPicPr preferRelativeResize="0">
            <a:picLocks/>
          </p:cNvPicPr>
          <p:nvPr/>
        </p:nvPicPr>
        <p:blipFill>
          <a:blip r:embed="rId5"/>
          <a:stretch>
            <a:fillRect/>
          </a:stretch>
        </p:blipFill>
        <p:spPr>
          <a:xfrm>
            <a:off x="11144400" y="0"/>
            <a:ext cx="1047600" cy="896400"/>
          </a:xfrm>
          <a:prstGeom prst="rect">
            <a:avLst/>
          </a:prstGeom>
        </p:spPr>
      </p:pic>
      <p:sp>
        <p:nvSpPr>
          <p:cNvPr id="33" name="Ellipse 32">
            <a:extLst>
              <a:ext uri="{FF2B5EF4-FFF2-40B4-BE49-F238E27FC236}">
                <a16:creationId xmlns:a16="http://schemas.microsoft.com/office/drawing/2014/main" id="{C2F42F19-59AB-46E6-8E99-E832D008D78D}"/>
              </a:ext>
            </a:extLst>
          </p:cNvPr>
          <p:cNvSpPr/>
          <p:nvPr/>
        </p:nvSpPr>
        <p:spPr>
          <a:xfrm rot="534427">
            <a:off x="605872" y="3781281"/>
            <a:ext cx="1674421" cy="1674421"/>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ctr">
              <a:defRPr/>
            </a:pPr>
            <a:r>
              <a:rPr kumimoji="0" lang="de-DE" sz="1200" b="1" i="0" u="none" strike="noStrike" kern="0" cap="none" spc="0" normalizeH="0" baseline="0" noProof="0">
                <a:ln>
                  <a:noFill/>
                </a:ln>
                <a:solidFill>
                  <a:schemeClr val="bg1"/>
                </a:solidFill>
                <a:effectLst/>
                <a:uLnTx/>
                <a:uFillTx/>
              </a:rPr>
              <a:t>Detaillierte Informationen</a:t>
            </a:r>
            <a:br>
              <a:rPr lang="de-DE" sz="1200" b="1" i="0" u="none" strike="noStrike" kern="0" cap="none" spc="0" normalizeH="0" baseline="0" noProof="0" dirty="0">
                <a:ln>
                  <a:noFill/>
                </a:ln>
                <a:effectLst/>
                <a:uLnTx/>
                <a:uFillTx/>
              </a:rPr>
            </a:br>
            <a:r>
              <a:rPr kumimoji="0" lang="de-DE" sz="1200" b="1" i="0" u="none" strike="noStrike" kern="0" cap="none" spc="0" normalizeH="0" baseline="0" noProof="0">
                <a:ln>
                  <a:noFill/>
                </a:ln>
                <a:solidFill>
                  <a:schemeClr val="bg1"/>
                </a:solidFill>
                <a:effectLst/>
                <a:uLnTx/>
                <a:uFillTx/>
              </a:rPr>
              <a:t> </a:t>
            </a:r>
            <a:r>
              <a:rPr lang="de-DE" sz="1000" kern="0">
                <a:solidFill>
                  <a:schemeClr val="bg1"/>
                </a:solidFill>
              </a:rPr>
              <a:t>in der </a:t>
            </a:r>
            <a:br>
              <a:rPr lang="de-DE" sz="1000" kern="0" dirty="0">
                <a:solidFill>
                  <a:schemeClr val="bg1"/>
                </a:solidFill>
              </a:rPr>
            </a:br>
            <a:r>
              <a:rPr lang="de-DE" sz="1000" kern="0" dirty="0">
                <a:solidFill>
                  <a:schemeClr val="bg1"/>
                </a:solidFill>
                <a:hlinkClick r:id="rId6">
                  <a:extLst>
                    <a:ext uri="{A12FA001-AC4F-418D-AE19-62706E023703}">
                      <ahyp:hlinkClr xmlns:ahyp="http://schemas.microsoft.com/office/drawing/2018/hyperlinkcolor" val="tx"/>
                    </a:ext>
                  </a:extLst>
                </a:hlinkClick>
              </a:rPr>
              <a:t>Best4bAV ToolBox</a:t>
            </a:r>
            <a:br>
              <a:rPr lang="de-DE" sz="1000" kern="0" dirty="0"/>
            </a:br>
            <a:endParaRPr lang="de-DE" sz="1000" b="0" strike="noStrike" kern="0" cap="none" spc="0" normalizeH="0" baseline="0" noProof="0">
              <a:ln>
                <a:noFill/>
              </a:ln>
              <a:solidFill>
                <a:schemeClr val="bg1"/>
              </a:solidFill>
              <a:effectLst/>
              <a:uLnTx/>
              <a:uFillTx/>
              <a:cs typeface="Arial"/>
            </a:endParaRPr>
          </a:p>
        </p:txBody>
      </p:sp>
      <p:sp>
        <p:nvSpPr>
          <p:cNvPr id="6" name="Ellipse 5">
            <a:extLst>
              <a:ext uri="{FF2B5EF4-FFF2-40B4-BE49-F238E27FC236}">
                <a16:creationId xmlns:a16="http://schemas.microsoft.com/office/drawing/2014/main" id="{59E4B0EC-A0E7-4B06-9A42-6BB358C04595}"/>
              </a:ext>
            </a:extLst>
          </p:cNvPr>
          <p:cNvSpPr/>
          <p:nvPr/>
        </p:nvSpPr>
        <p:spPr>
          <a:xfrm rot="20545166">
            <a:off x="9155668" y="4126843"/>
            <a:ext cx="533253" cy="53325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r>
              <a:rPr lang="de-DE" sz="1000" b="1"/>
              <a:t>neu</a:t>
            </a:r>
          </a:p>
        </p:txBody>
      </p:sp>
      <p:sp>
        <p:nvSpPr>
          <p:cNvPr id="40" name="Ellipse 39">
            <a:extLst>
              <a:ext uri="{FF2B5EF4-FFF2-40B4-BE49-F238E27FC236}">
                <a16:creationId xmlns:a16="http://schemas.microsoft.com/office/drawing/2014/main" id="{6A2C8B41-1EE9-4F22-803F-0C73E8F1383F}"/>
              </a:ext>
            </a:extLst>
          </p:cNvPr>
          <p:cNvSpPr/>
          <p:nvPr/>
        </p:nvSpPr>
        <p:spPr>
          <a:xfrm rot="20545166">
            <a:off x="11446012" y="4126843"/>
            <a:ext cx="533253" cy="53325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r>
              <a:rPr lang="de-DE" sz="1000" b="1"/>
              <a:t>neu</a:t>
            </a:r>
          </a:p>
        </p:txBody>
      </p:sp>
      <p:grpSp>
        <p:nvGrpSpPr>
          <p:cNvPr id="7" name="Gruppieren 6">
            <a:extLst>
              <a:ext uri="{FF2B5EF4-FFF2-40B4-BE49-F238E27FC236}">
                <a16:creationId xmlns:a16="http://schemas.microsoft.com/office/drawing/2014/main" id="{97D75AAA-8854-4F57-9B4E-F2ACB373599B}"/>
              </a:ext>
            </a:extLst>
          </p:cNvPr>
          <p:cNvGrpSpPr/>
          <p:nvPr/>
        </p:nvGrpSpPr>
        <p:grpSpPr>
          <a:xfrm>
            <a:off x="5436886" y="1286697"/>
            <a:ext cx="1980000" cy="1980000"/>
            <a:chOff x="5436886" y="1286697"/>
            <a:chExt cx="1980000" cy="1980000"/>
          </a:xfrm>
        </p:grpSpPr>
        <p:sp>
          <p:nvSpPr>
            <p:cNvPr id="38" name="Rechteck 37">
              <a:extLst>
                <a:ext uri="{FF2B5EF4-FFF2-40B4-BE49-F238E27FC236}">
                  <a16:creationId xmlns:a16="http://schemas.microsoft.com/office/drawing/2014/main" id="{FD6DB8D1-5FB0-46DC-92C2-529D348751FD}"/>
                </a:ext>
              </a:extLst>
            </p:cNvPr>
            <p:cNvSpPr/>
            <p:nvPr/>
          </p:nvSpPr>
          <p:spPr>
            <a:xfrm>
              <a:off x="5436886" y="1286697"/>
              <a:ext cx="1980000" cy="1980000"/>
            </a:xfrm>
            <a:prstGeom prst="rect">
              <a:avLst/>
            </a:prstGeom>
            <a:solidFill>
              <a:srgbClr val="65A518"/>
            </a:solidFill>
            <a:ln w="12700" cap="flat" cmpd="sng" algn="ctr">
              <a:no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234000" marR="0" lvl="0" indent="-234000" defTabSz="914400" eaLnBrk="1" fontAlgn="auto" latinLnBrk="0" hangingPunct="1">
                <a:lnSpc>
                  <a:spcPct val="104000"/>
                </a:lnSpc>
                <a:spcBef>
                  <a:spcPts val="600"/>
                </a:spcBef>
                <a:spcAft>
                  <a:spcPts val="0"/>
                </a:spcAft>
                <a:buClrTx/>
                <a:buSzTx/>
                <a:buFont typeface="Wingdings" panose="05000000000000000000" pitchFamily="2" charset="2"/>
                <a:buChar char="§"/>
                <a:tabLst/>
                <a:defRPr/>
              </a:pPr>
              <a:endParaRPr kumimoji="0" lang="de-DE" sz="1600" b="0" i="0" u="none" strike="noStrike" kern="0" cap="none" spc="0" normalizeH="0" baseline="0" noProof="0" err="1">
                <a:ln>
                  <a:noFill/>
                </a:ln>
                <a:solidFill>
                  <a:prstClr val="white"/>
                </a:solidFill>
                <a:effectLst/>
                <a:uLnTx/>
                <a:uFillTx/>
                <a:latin typeface="Arial" panose="020B0604020202020204"/>
                <a:ea typeface="+mn-ea"/>
                <a:cs typeface="+mn-cs"/>
              </a:endParaRPr>
            </a:p>
          </p:txBody>
        </p:sp>
        <p:sp>
          <p:nvSpPr>
            <p:cNvPr id="39" name="Textfeld 38">
              <a:extLst>
                <a:ext uri="{FF2B5EF4-FFF2-40B4-BE49-F238E27FC236}">
                  <a16:creationId xmlns:a16="http://schemas.microsoft.com/office/drawing/2014/main" id="{72DFF9A1-9765-44B8-B4A1-B88C361EE0F8}"/>
                </a:ext>
              </a:extLst>
            </p:cNvPr>
            <p:cNvSpPr txBox="1"/>
            <p:nvPr/>
          </p:nvSpPr>
          <p:spPr>
            <a:xfrm>
              <a:off x="5436886" y="1872000"/>
              <a:ext cx="1916744" cy="597280"/>
            </a:xfrm>
            <a:prstGeom prst="rect">
              <a:avLst/>
            </a:prstGeom>
            <a:noFill/>
            <a:effectLst/>
          </p:spPr>
          <p:txBody>
            <a:bodyPr wrap="square" lIns="0" tIns="0" rIns="0" bIns="0" rtlCol="0">
              <a:spAutoFit/>
            </a:bodyPr>
            <a:lstStyle/>
            <a:p>
              <a:pPr marL="0" marR="0" lvl="0" indent="0" algn="ctr" defTabSz="914400" eaLnBrk="1" fontAlgn="auto" latinLnBrk="0" hangingPunct="1">
                <a:lnSpc>
                  <a:spcPct val="104000"/>
                </a:lnSpc>
                <a:spcBef>
                  <a:spcPts val="600"/>
                </a:spcBef>
                <a:spcAft>
                  <a:spcPts val="0"/>
                </a:spcAft>
                <a:buClrTx/>
                <a:buSzTx/>
                <a:buFontTx/>
                <a:buNone/>
                <a:tabLst/>
                <a:defRPr/>
              </a:pPr>
              <a:r>
                <a:rPr kumimoji="0" lang="de-DE" sz="1400" b="1" i="0" u="none" strike="noStrike" kern="0" cap="none" spc="0" normalizeH="0" baseline="0" noProof="0" dirty="0">
                  <a:ln w="0"/>
                  <a:solidFill>
                    <a:prstClr val="white"/>
                  </a:solidFill>
                  <a:effectLst>
                    <a:outerShdw blurRad="38100" dist="25400" dir="5400000" algn="ctr" rotWithShape="0">
                      <a:srgbClr val="6E747A">
                        <a:alpha val="43000"/>
                      </a:srgbClr>
                    </a:outerShdw>
                  </a:effectLst>
                  <a:uLnTx/>
                  <a:uFillTx/>
                </a:rPr>
                <a:t>mind. 90% Beitragsgarantie</a:t>
              </a:r>
              <a:br>
                <a:rPr kumimoji="0" lang="de-DE" sz="1400" b="1" i="0" u="none" strike="noStrike" kern="0" cap="none" spc="0" normalizeH="0" baseline="0" noProof="0" dirty="0">
                  <a:ln w="0"/>
                  <a:solidFill>
                    <a:prstClr val="white"/>
                  </a:solidFill>
                  <a:effectLst>
                    <a:outerShdw blurRad="38100" dist="25400" dir="5400000" algn="ctr" rotWithShape="0">
                      <a:srgbClr val="6E747A">
                        <a:alpha val="43000"/>
                      </a:srgbClr>
                    </a:outerShdw>
                  </a:effectLst>
                  <a:uLnTx/>
                  <a:uFillTx/>
                </a:rPr>
              </a:br>
              <a:r>
                <a:rPr kumimoji="0" lang="de-DE" sz="1000" i="0" u="none" strike="noStrike" kern="0" cap="none" spc="0" normalizeH="0" baseline="0" noProof="0" dirty="0">
                  <a:ln w="0"/>
                  <a:solidFill>
                    <a:prstClr val="white"/>
                  </a:solidFill>
                  <a:uLnTx/>
                  <a:uFillTx/>
                </a:rPr>
                <a:t>mehr Infos in der </a:t>
              </a:r>
              <a:r>
                <a:rPr kumimoji="0" lang="de-DE" sz="1000" i="0" u="none" strike="noStrike" kern="0" cap="none" spc="0" normalizeH="0" baseline="0" noProof="0" dirty="0" err="1">
                  <a:ln w="0"/>
                  <a:solidFill>
                    <a:prstClr val="white"/>
                  </a:solidFill>
                  <a:uLnTx/>
                  <a:uFillTx/>
                </a:rPr>
                <a:t>ToolBox</a:t>
              </a:r>
              <a:endParaRPr kumimoji="0" lang="de-DE" sz="1000" i="0" u="none" strike="noStrike" kern="0" cap="none" spc="0" normalizeH="0" baseline="0" noProof="0" dirty="0">
                <a:ln w="0"/>
                <a:solidFill>
                  <a:prstClr val="white"/>
                </a:solidFill>
                <a:uLnTx/>
                <a:uFillTx/>
              </a:endParaRPr>
            </a:p>
          </p:txBody>
        </p:sp>
      </p:grpSp>
      <p:grpSp>
        <p:nvGrpSpPr>
          <p:cNvPr id="8" name="Gruppieren 7">
            <a:extLst>
              <a:ext uri="{FF2B5EF4-FFF2-40B4-BE49-F238E27FC236}">
                <a16:creationId xmlns:a16="http://schemas.microsoft.com/office/drawing/2014/main" id="{C06F9B3B-F104-4BF5-A7FC-03AB9EB350DE}"/>
              </a:ext>
            </a:extLst>
          </p:cNvPr>
          <p:cNvGrpSpPr/>
          <p:nvPr/>
        </p:nvGrpSpPr>
        <p:grpSpPr>
          <a:xfrm>
            <a:off x="7644266" y="1286697"/>
            <a:ext cx="1980000" cy="1980000"/>
            <a:chOff x="7644266" y="1286697"/>
            <a:chExt cx="1980000" cy="1980000"/>
          </a:xfrm>
        </p:grpSpPr>
        <p:sp>
          <p:nvSpPr>
            <p:cNvPr id="44" name="Rechteck 43">
              <a:extLst>
                <a:ext uri="{FF2B5EF4-FFF2-40B4-BE49-F238E27FC236}">
                  <a16:creationId xmlns:a16="http://schemas.microsoft.com/office/drawing/2014/main" id="{7EEF9739-BED2-4545-9A62-FF8F1260444D}"/>
                </a:ext>
              </a:extLst>
            </p:cNvPr>
            <p:cNvSpPr/>
            <p:nvPr/>
          </p:nvSpPr>
          <p:spPr>
            <a:xfrm>
              <a:off x="7644266" y="1286697"/>
              <a:ext cx="1980000" cy="1980000"/>
            </a:xfrm>
            <a:prstGeom prst="rect">
              <a:avLst/>
            </a:prstGeom>
            <a:solidFill>
              <a:srgbClr val="65A518"/>
            </a:solidFill>
            <a:ln w="12700" cap="flat" cmpd="sng" algn="ctr">
              <a:no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234000" marR="0" lvl="0" indent="-234000" defTabSz="914400" eaLnBrk="1" fontAlgn="auto" latinLnBrk="0" hangingPunct="1">
                <a:lnSpc>
                  <a:spcPct val="104000"/>
                </a:lnSpc>
                <a:spcBef>
                  <a:spcPts val="600"/>
                </a:spcBef>
                <a:spcAft>
                  <a:spcPts val="0"/>
                </a:spcAft>
                <a:buClrTx/>
                <a:buSzTx/>
                <a:buFont typeface="Wingdings" panose="05000000000000000000" pitchFamily="2" charset="2"/>
                <a:buChar char="§"/>
                <a:tabLst/>
                <a:defRPr/>
              </a:pPr>
              <a:endParaRPr kumimoji="0" lang="de-DE" sz="1600" b="0" i="0" u="none" strike="noStrike" kern="0" cap="none" spc="0" normalizeH="0" baseline="0" noProof="0" err="1">
                <a:ln>
                  <a:noFill/>
                </a:ln>
                <a:solidFill>
                  <a:prstClr val="white"/>
                </a:solidFill>
                <a:effectLst/>
                <a:uLnTx/>
                <a:uFillTx/>
                <a:latin typeface="Arial" panose="020B0604020202020204"/>
                <a:ea typeface="+mn-ea"/>
                <a:cs typeface="+mn-cs"/>
              </a:endParaRPr>
            </a:p>
          </p:txBody>
        </p:sp>
        <p:sp>
          <p:nvSpPr>
            <p:cNvPr id="45" name="Textfeld 44">
              <a:extLst>
                <a:ext uri="{FF2B5EF4-FFF2-40B4-BE49-F238E27FC236}">
                  <a16:creationId xmlns:a16="http://schemas.microsoft.com/office/drawing/2014/main" id="{F6708CA9-AC96-4DDF-B81F-B7DA93FB4F5E}"/>
                </a:ext>
              </a:extLst>
            </p:cNvPr>
            <p:cNvSpPr txBox="1"/>
            <p:nvPr/>
          </p:nvSpPr>
          <p:spPr>
            <a:xfrm>
              <a:off x="7644266" y="1872000"/>
              <a:ext cx="1916744" cy="432940"/>
            </a:xfrm>
            <a:prstGeom prst="rect">
              <a:avLst/>
            </a:prstGeom>
            <a:noFill/>
            <a:effectLst/>
          </p:spPr>
          <p:txBody>
            <a:bodyPr wrap="square" lIns="0" tIns="0" rIns="0" bIns="0" rtlCol="0">
              <a:spAutoFit/>
            </a:bodyPr>
            <a:lstStyle/>
            <a:p>
              <a:pPr marL="0" marR="0" lvl="0" indent="0" algn="ctr" defTabSz="914400" eaLnBrk="1" fontAlgn="auto" latinLnBrk="0" hangingPunct="1">
                <a:lnSpc>
                  <a:spcPct val="104000"/>
                </a:lnSpc>
                <a:spcBef>
                  <a:spcPts val="600"/>
                </a:spcBef>
                <a:spcAft>
                  <a:spcPts val="0"/>
                </a:spcAft>
                <a:buClrTx/>
                <a:buSzTx/>
                <a:buFontTx/>
                <a:buNone/>
                <a:tabLst/>
                <a:defRPr/>
              </a:pPr>
              <a:r>
                <a:rPr lang="de-DE" sz="1400" b="1" kern="0" dirty="0">
                  <a:ln w="0"/>
                  <a:solidFill>
                    <a:prstClr val="white"/>
                  </a:solidFill>
                  <a:effectLst>
                    <a:outerShdw blurRad="38100" dist="25400" dir="5400000" algn="ctr" rotWithShape="0">
                      <a:srgbClr val="6E747A">
                        <a:alpha val="43000"/>
                      </a:srgbClr>
                    </a:outerShdw>
                  </a:effectLst>
                </a:rPr>
                <a:t>Indexkomponente</a:t>
              </a:r>
              <a:br>
                <a:rPr lang="de-DE" sz="1400" b="1" kern="0" dirty="0">
                  <a:ln w="0"/>
                  <a:solidFill>
                    <a:prstClr val="white"/>
                  </a:solidFill>
                  <a:effectLst>
                    <a:outerShdw blurRad="38100" dist="25400" dir="5400000" algn="ctr" rotWithShape="0">
                      <a:srgbClr val="6E747A">
                        <a:alpha val="43000"/>
                      </a:srgbClr>
                    </a:outerShdw>
                  </a:effectLst>
                </a:rPr>
              </a:br>
              <a:r>
                <a:rPr lang="de-DE" sz="1400" b="1" kern="0" dirty="0" err="1">
                  <a:ln w="0"/>
                  <a:solidFill>
                    <a:prstClr val="white"/>
                  </a:solidFill>
                  <a:effectLst>
                    <a:outerShdw blurRad="38100" dist="25400" dir="5400000" algn="ctr" rotWithShape="0">
                      <a:srgbClr val="6E747A">
                        <a:alpha val="43000"/>
                      </a:srgbClr>
                    </a:outerShdw>
                  </a:effectLst>
                </a:rPr>
                <a:t>MulitSelekt</a:t>
              </a:r>
              <a:r>
                <a:rPr lang="de-DE" sz="1400" b="1" kern="0" dirty="0">
                  <a:ln w="0"/>
                  <a:solidFill>
                    <a:prstClr val="white"/>
                  </a:solidFill>
                  <a:effectLst>
                    <a:outerShdw blurRad="38100" dist="25400" dir="5400000" algn="ctr" rotWithShape="0">
                      <a:srgbClr val="6E747A">
                        <a:alpha val="43000"/>
                      </a:srgbClr>
                    </a:outerShdw>
                  </a:effectLst>
                </a:rPr>
                <a:t> Konzept</a:t>
              </a:r>
              <a:endParaRPr kumimoji="0" lang="de-DE" sz="1400" b="1" i="0" u="none" strike="noStrike" kern="0" cap="none" spc="0" normalizeH="0" baseline="0" noProof="0" dirty="0">
                <a:ln w="0"/>
                <a:solidFill>
                  <a:prstClr val="white"/>
                </a:solidFill>
                <a:effectLst>
                  <a:outerShdw blurRad="38100" dist="25400" dir="5400000" algn="ctr" rotWithShape="0">
                    <a:srgbClr val="6E747A">
                      <a:alpha val="43000"/>
                    </a:srgbClr>
                  </a:outerShdw>
                </a:effectLst>
                <a:uLnTx/>
                <a:uFillTx/>
              </a:endParaRPr>
            </a:p>
          </p:txBody>
        </p:sp>
      </p:grpSp>
      <p:grpSp>
        <p:nvGrpSpPr>
          <p:cNvPr id="9" name="Gruppieren 8">
            <a:extLst>
              <a:ext uri="{FF2B5EF4-FFF2-40B4-BE49-F238E27FC236}">
                <a16:creationId xmlns:a16="http://schemas.microsoft.com/office/drawing/2014/main" id="{A4ED3838-EFE3-4E45-AFAA-C258FF9ADAB3}"/>
              </a:ext>
            </a:extLst>
          </p:cNvPr>
          <p:cNvGrpSpPr/>
          <p:nvPr/>
        </p:nvGrpSpPr>
        <p:grpSpPr>
          <a:xfrm>
            <a:off x="9851646" y="1286697"/>
            <a:ext cx="1980000" cy="1980000"/>
            <a:chOff x="9851646" y="1286697"/>
            <a:chExt cx="1980000" cy="1980000"/>
          </a:xfrm>
        </p:grpSpPr>
        <p:sp>
          <p:nvSpPr>
            <p:cNvPr id="60" name="Rechteck 59">
              <a:extLst>
                <a:ext uri="{FF2B5EF4-FFF2-40B4-BE49-F238E27FC236}">
                  <a16:creationId xmlns:a16="http://schemas.microsoft.com/office/drawing/2014/main" id="{EE0AA09C-A0F5-498E-BE72-61E166411301}"/>
                </a:ext>
              </a:extLst>
            </p:cNvPr>
            <p:cNvSpPr/>
            <p:nvPr/>
          </p:nvSpPr>
          <p:spPr>
            <a:xfrm>
              <a:off x="9851646" y="1286697"/>
              <a:ext cx="1980000" cy="1980000"/>
            </a:xfrm>
            <a:prstGeom prst="rect">
              <a:avLst/>
            </a:prstGeom>
            <a:solidFill>
              <a:srgbClr val="65A518"/>
            </a:solidFill>
            <a:ln w="12700" cap="flat" cmpd="sng" algn="ctr">
              <a:no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234000" marR="0" lvl="0" indent="-234000" defTabSz="914400" eaLnBrk="1" fontAlgn="auto" latinLnBrk="0" hangingPunct="1">
                <a:lnSpc>
                  <a:spcPct val="104000"/>
                </a:lnSpc>
                <a:spcBef>
                  <a:spcPts val="600"/>
                </a:spcBef>
                <a:spcAft>
                  <a:spcPts val="0"/>
                </a:spcAft>
                <a:buClrTx/>
                <a:buSzTx/>
                <a:buFont typeface="Wingdings" panose="05000000000000000000" pitchFamily="2" charset="2"/>
                <a:buChar char="§"/>
                <a:tabLst/>
                <a:defRPr/>
              </a:pPr>
              <a:endParaRPr kumimoji="0" lang="de-DE" sz="1600" b="0" i="0" u="none" strike="noStrike" kern="0" cap="none" spc="0" normalizeH="0" baseline="0" noProof="0" err="1">
                <a:ln>
                  <a:noFill/>
                </a:ln>
                <a:solidFill>
                  <a:prstClr val="white"/>
                </a:solidFill>
                <a:effectLst/>
                <a:uLnTx/>
                <a:uFillTx/>
                <a:latin typeface="Arial" panose="020B0604020202020204"/>
                <a:ea typeface="+mn-ea"/>
                <a:cs typeface="+mn-cs"/>
              </a:endParaRPr>
            </a:p>
          </p:txBody>
        </p:sp>
        <p:sp>
          <p:nvSpPr>
            <p:cNvPr id="61" name="Textfeld 60">
              <a:extLst>
                <a:ext uri="{FF2B5EF4-FFF2-40B4-BE49-F238E27FC236}">
                  <a16:creationId xmlns:a16="http://schemas.microsoft.com/office/drawing/2014/main" id="{2FC9A4AC-5B3A-41AF-B59A-88162E31C771}"/>
                </a:ext>
              </a:extLst>
            </p:cNvPr>
            <p:cNvSpPr txBox="1"/>
            <p:nvPr/>
          </p:nvSpPr>
          <p:spPr>
            <a:xfrm>
              <a:off x="9851646" y="1872000"/>
              <a:ext cx="1916744" cy="432940"/>
            </a:xfrm>
            <a:prstGeom prst="rect">
              <a:avLst/>
            </a:prstGeom>
            <a:noFill/>
            <a:effectLst/>
          </p:spPr>
          <p:txBody>
            <a:bodyPr wrap="square" lIns="0" tIns="0" rIns="0" bIns="0" rtlCol="0">
              <a:spAutoFit/>
            </a:bodyPr>
            <a:lstStyle/>
            <a:p>
              <a:pPr marL="0" marR="0" lvl="0" indent="0" algn="ctr" defTabSz="914400" eaLnBrk="1" fontAlgn="auto" latinLnBrk="0" hangingPunct="1">
                <a:lnSpc>
                  <a:spcPct val="104000"/>
                </a:lnSpc>
                <a:spcBef>
                  <a:spcPts val="600"/>
                </a:spcBef>
                <a:spcAft>
                  <a:spcPts val="0"/>
                </a:spcAft>
                <a:buClrTx/>
                <a:buSzTx/>
                <a:buFontTx/>
                <a:buNone/>
                <a:tabLst/>
                <a:defRPr/>
              </a:pPr>
              <a:r>
                <a:rPr lang="de-DE" sz="1400" b="1" kern="0" dirty="0">
                  <a:ln w="0"/>
                  <a:solidFill>
                    <a:prstClr val="white"/>
                  </a:solidFill>
                  <a:effectLst>
                    <a:outerShdw blurRad="38100" dist="25400" dir="5400000" algn="ctr" rotWithShape="0">
                      <a:srgbClr val="6E747A">
                        <a:alpha val="43000"/>
                      </a:srgbClr>
                    </a:outerShdw>
                  </a:effectLst>
                </a:rPr>
                <a:t>Kaptalmarktverluste</a:t>
              </a:r>
              <a:br>
                <a:rPr lang="de-DE" sz="1400" b="1" kern="0" dirty="0">
                  <a:ln w="0"/>
                  <a:solidFill>
                    <a:prstClr val="white"/>
                  </a:solidFill>
                  <a:effectLst>
                    <a:outerShdw blurRad="38100" dist="25400" dir="5400000" algn="ctr" rotWithShape="0">
                      <a:srgbClr val="6E747A">
                        <a:alpha val="43000"/>
                      </a:srgbClr>
                    </a:outerShdw>
                  </a:effectLst>
                </a:rPr>
              </a:br>
              <a:r>
                <a:rPr lang="de-DE" sz="1400" b="1" kern="0" dirty="0">
                  <a:ln w="0"/>
                  <a:solidFill>
                    <a:prstClr val="white"/>
                  </a:solidFill>
                  <a:effectLst>
                    <a:outerShdw blurRad="38100" dist="25400" dir="5400000" algn="ctr" rotWithShape="0">
                      <a:srgbClr val="6E747A">
                        <a:alpha val="43000"/>
                      </a:srgbClr>
                    </a:outerShdw>
                  </a:effectLst>
                </a:rPr>
                <a:t>ausgeschlossen</a:t>
              </a:r>
              <a:r>
                <a:rPr kumimoji="0" lang="de-DE" sz="1400" b="1" i="0" u="none" strike="noStrike" kern="0" cap="none" spc="0" normalizeH="0" baseline="0" noProof="0" dirty="0">
                  <a:ln w="0"/>
                  <a:solidFill>
                    <a:prstClr val="white"/>
                  </a:solidFill>
                  <a:effectLst>
                    <a:outerShdw blurRad="38100" dist="25400" dir="5400000" algn="ctr" rotWithShape="0">
                      <a:srgbClr val="6E747A">
                        <a:alpha val="43000"/>
                      </a:srgbClr>
                    </a:outerShdw>
                  </a:effectLst>
                  <a:uLnTx/>
                  <a:uFillTx/>
                </a:rPr>
                <a:t> </a:t>
              </a:r>
            </a:p>
          </p:txBody>
        </p:sp>
      </p:grpSp>
      <p:grpSp>
        <p:nvGrpSpPr>
          <p:cNvPr id="10" name="Gruppieren 9">
            <a:extLst>
              <a:ext uri="{FF2B5EF4-FFF2-40B4-BE49-F238E27FC236}">
                <a16:creationId xmlns:a16="http://schemas.microsoft.com/office/drawing/2014/main" id="{9555A7D3-78CB-426D-9A7B-970A55F0B651}"/>
              </a:ext>
            </a:extLst>
          </p:cNvPr>
          <p:cNvGrpSpPr/>
          <p:nvPr/>
        </p:nvGrpSpPr>
        <p:grpSpPr>
          <a:xfrm>
            <a:off x="5447405" y="3427144"/>
            <a:ext cx="6409633" cy="579369"/>
            <a:chOff x="5447405" y="3427144"/>
            <a:chExt cx="6409633" cy="579369"/>
          </a:xfrm>
        </p:grpSpPr>
        <p:sp>
          <p:nvSpPr>
            <p:cNvPr id="63" name="Rechteck 62">
              <a:extLst>
                <a:ext uri="{FF2B5EF4-FFF2-40B4-BE49-F238E27FC236}">
                  <a16:creationId xmlns:a16="http://schemas.microsoft.com/office/drawing/2014/main" id="{C94D6E47-DE97-4995-856C-32726087F9DA}"/>
                </a:ext>
              </a:extLst>
            </p:cNvPr>
            <p:cNvSpPr/>
            <p:nvPr/>
          </p:nvSpPr>
          <p:spPr>
            <a:xfrm>
              <a:off x="5447405" y="3427144"/>
              <a:ext cx="6409633" cy="579369"/>
            </a:xfrm>
            <a:prstGeom prst="rect">
              <a:avLst/>
            </a:prstGeom>
            <a:solidFill>
              <a:schemeClr val="bg1">
                <a:lumMod val="65000"/>
              </a:schemeClr>
            </a:solidFill>
            <a:ln w="12700" cap="flat" cmpd="sng" algn="ctr">
              <a:no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234000" marR="0" lvl="0" indent="-234000" defTabSz="914400" eaLnBrk="1" fontAlgn="auto" latinLnBrk="0" hangingPunct="1">
                <a:lnSpc>
                  <a:spcPct val="104000"/>
                </a:lnSpc>
                <a:spcBef>
                  <a:spcPts val="600"/>
                </a:spcBef>
                <a:spcAft>
                  <a:spcPts val="0"/>
                </a:spcAft>
                <a:buClrTx/>
                <a:buSzTx/>
                <a:buFont typeface="Wingdings" panose="05000000000000000000" pitchFamily="2" charset="2"/>
                <a:buChar char="§"/>
                <a:tabLst/>
                <a:defRPr/>
              </a:pPr>
              <a:endParaRPr kumimoji="0" lang="de-DE" sz="1600" b="0" i="0" u="none" strike="noStrike" kern="0" cap="none" spc="0" normalizeH="0" baseline="0" noProof="0" err="1">
                <a:ln>
                  <a:noFill/>
                </a:ln>
                <a:solidFill>
                  <a:prstClr val="white"/>
                </a:solidFill>
                <a:effectLst/>
                <a:uLnTx/>
                <a:uFillTx/>
                <a:latin typeface="Arial" panose="020B0604020202020204"/>
                <a:ea typeface="+mn-ea"/>
                <a:cs typeface="+mn-cs"/>
              </a:endParaRPr>
            </a:p>
          </p:txBody>
        </p:sp>
        <p:sp>
          <p:nvSpPr>
            <p:cNvPr id="64" name="Textfeld 63">
              <a:extLst>
                <a:ext uri="{FF2B5EF4-FFF2-40B4-BE49-F238E27FC236}">
                  <a16:creationId xmlns:a16="http://schemas.microsoft.com/office/drawing/2014/main" id="{DEBAA779-12AE-4855-ACB4-CE9DE7258A44}"/>
                </a:ext>
              </a:extLst>
            </p:cNvPr>
            <p:cNvSpPr txBox="1"/>
            <p:nvPr/>
          </p:nvSpPr>
          <p:spPr>
            <a:xfrm>
              <a:off x="5447405" y="3626285"/>
              <a:ext cx="6204860" cy="208903"/>
            </a:xfrm>
            <a:prstGeom prst="rect">
              <a:avLst/>
            </a:prstGeom>
            <a:noFill/>
            <a:effectLst/>
          </p:spPr>
          <p:txBody>
            <a:bodyPr wrap="square" lIns="0" tIns="0" rIns="0" bIns="0" rtlCol="0">
              <a:spAutoFit/>
            </a:bodyPr>
            <a:lstStyle/>
            <a:p>
              <a:pPr marL="0" marR="0" lvl="0" indent="0" algn="ctr" defTabSz="914400" eaLnBrk="1" fontAlgn="auto" latinLnBrk="0" hangingPunct="1">
                <a:lnSpc>
                  <a:spcPct val="104000"/>
                </a:lnSpc>
                <a:spcBef>
                  <a:spcPts val="600"/>
                </a:spcBef>
                <a:spcAft>
                  <a:spcPts val="0"/>
                </a:spcAft>
                <a:buClrTx/>
                <a:buSzTx/>
                <a:buFontTx/>
                <a:buNone/>
                <a:tabLst/>
                <a:defRPr/>
              </a:pPr>
              <a:r>
                <a:rPr kumimoji="0" lang="de-DE" sz="1400" b="1" i="0" u="none" strike="noStrike" kern="0" cap="none" spc="0" normalizeH="0" baseline="0" noProof="0">
                  <a:ln w="0"/>
                  <a:solidFill>
                    <a:prstClr val="white"/>
                  </a:solidFill>
                  <a:effectLst>
                    <a:outerShdw blurRad="38100" dist="25400" dir="5400000" algn="ctr" rotWithShape="0">
                      <a:srgbClr val="6E747A">
                        <a:alpha val="43000"/>
                      </a:srgbClr>
                    </a:outerShdw>
                  </a:effectLst>
                  <a:uLnTx/>
                  <a:uFillTx/>
                </a:rPr>
                <a:t>Direktversicherung &amp; Unterstützungskasse</a:t>
              </a:r>
            </a:p>
          </p:txBody>
        </p:sp>
      </p:grpSp>
      <p:pic>
        <p:nvPicPr>
          <p:cNvPr id="11" name="Grafik 11">
            <a:extLst>
              <a:ext uri="{FF2B5EF4-FFF2-40B4-BE49-F238E27FC236}">
                <a16:creationId xmlns:a16="http://schemas.microsoft.com/office/drawing/2014/main" id="{59027F6B-F535-D376-D1D7-FFF12C62964A}"/>
              </a:ext>
            </a:extLst>
          </p:cNvPr>
          <p:cNvPicPr>
            <a:picLocks noChangeAspect="1"/>
          </p:cNvPicPr>
          <p:nvPr/>
        </p:nvPicPr>
        <p:blipFill>
          <a:blip r:embed="rId7"/>
          <a:stretch>
            <a:fillRect/>
          </a:stretch>
        </p:blipFill>
        <p:spPr>
          <a:xfrm>
            <a:off x="3516548" y="3268688"/>
            <a:ext cx="1616414" cy="993454"/>
          </a:xfrm>
          <a:prstGeom prst="rect">
            <a:avLst/>
          </a:prstGeom>
        </p:spPr>
      </p:pic>
    </p:spTree>
    <p:extLst>
      <p:ext uri="{BB962C8B-B14F-4D97-AF65-F5344CB8AC3E}">
        <p14:creationId xmlns:p14="http://schemas.microsoft.com/office/powerpoint/2010/main" val="19068205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07459C-7F40-4145-8912-F59FDAE15CA8}"/>
              </a:ext>
            </a:extLst>
          </p:cNvPr>
          <p:cNvSpPr>
            <a:spLocks noGrp="1"/>
          </p:cNvSpPr>
          <p:nvPr>
            <p:ph type="title"/>
          </p:nvPr>
        </p:nvSpPr>
        <p:spPr/>
        <p:txBody>
          <a:bodyPr/>
          <a:lstStyle/>
          <a:p>
            <a:r>
              <a:rPr lang="de-DE" err="1"/>
              <a:t>TwoTrust</a:t>
            </a:r>
            <a:r>
              <a:rPr lang="de-DE"/>
              <a:t> </a:t>
            </a:r>
            <a:r>
              <a:rPr lang="de-DE" err="1"/>
              <a:t>Selekt</a:t>
            </a:r>
            <a:r>
              <a:rPr lang="de-DE"/>
              <a:t> mit cleverer Indexanlage</a:t>
            </a:r>
            <a:br>
              <a:rPr lang="de-DE"/>
            </a:br>
            <a:r>
              <a:rPr lang="de-DE"/>
              <a:t>Gewinne sichern – Verluste ausschließen</a:t>
            </a:r>
          </a:p>
        </p:txBody>
      </p:sp>
      <p:sp>
        <p:nvSpPr>
          <p:cNvPr id="3" name="Fußzeilenplatzhalter 2">
            <a:extLst>
              <a:ext uri="{FF2B5EF4-FFF2-40B4-BE49-F238E27FC236}">
                <a16:creationId xmlns:a16="http://schemas.microsoft.com/office/drawing/2014/main" id="{556BBA64-BC68-478E-BFC8-A664CB4F4251}"/>
              </a:ext>
            </a:extLst>
          </p:cNvPr>
          <p:cNvSpPr>
            <a:spLocks noGrp="1"/>
          </p:cNvSpPr>
          <p:nvPr>
            <p:ph type="ftr" sz="quarter" idx="11"/>
          </p:nvPr>
        </p:nvSpPr>
        <p:spPr/>
        <p:txBody>
          <a:bodyPr/>
          <a:lstStyle/>
          <a:p>
            <a:r>
              <a:rPr lang="de-DE"/>
              <a:t>Informationen zur Firmenkundenkampagne I Stand: 15.08.2022</a:t>
            </a:r>
          </a:p>
        </p:txBody>
      </p:sp>
      <p:sp>
        <p:nvSpPr>
          <p:cNvPr id="4" name="Foliennummernplatzhalter 3">
            <a:extLst>
              <a:ext uri="{FF2B5EF4-FFF2-40B4-BE49-F238E27FC236}">
                <a16:creationId xmlns:a16="http://schemas.microsoft.com/office/drawing/2014/main" id="{4A354A0F-F2FD-458F-A330-931ADEC3FF53}"/>
              </a:ext>
            </a:extLst>
          </p:cNvPr>
          <p:cNvSpPr>
            <a:spLocks noGrp="1"/>
          </p:cNvSpPr>
          <p:nvPr>
            <p:ph type="sldNum" sz="quarter" idx="12"/>
          </p:nvPr>
        </p:nvSpPr>
        <p:spPr/>
        <p:txBody>
          <a:bodyPr/>
          <a:lstStyle/>
          <a:p>
            <a:fld id="{7EC6429F-8EBA-4254-B9C8-295228AFE7F1}" type="slidenum">
              <a:rPr lang="de-DE" smtClean="0"/>
              <a:pPr/>
              <a:t>12</a:t>
            </a:fld>
            <a:endParaRPr lang="de-DE"/>
          </a:p>
        </p:txBody>
      </p:sp>
      <p:sp>
        <p:nvSpPr>
          <p:cNvPr id="15" name="Rechteck 14">
            <a:extLst>
              <a:ext uri="{FF2B5EF4-FFF2-40B4-BE49-F238E27FC236}">
                <a16:creationId xmlns:a16="http://schemas.microsoft.com/office/drawing/2014/main" id="{DECB6BC4-45FA-4B0F-9CCB-6DA95E34FC25}"/>
              </a:ext>
            </a:extLst>
          </p:cNvPr>
          <p:cNvSpPr/>
          <p:nvPr/>
        </p:nvSpPr>
        <p:spPr>
          <a:xfrm>
            <a:off x="4312593" y="7344173"/>
            <a:ext cx="7331075" cy="253916"/>
          </a:xfrm>
          <a:prstGeom prst="rect">
            <a:avLst/>
          </a:prstGeom>
        </p:spPr>
        <p:txBody>
          <a:bodyPr wrap="square">
            <a:spAutoFit/>
          </a:bodyPr>
          <a:lstStyle/>
          <a:p>
            <a:r>
              <a:rPr lang="de-DE" sz="800"/>
              <a:t>* Eine Veränderung der Überschussverwendung ist ab dem 2. Versicherungsjahr möglich</a:t>
            </a:r>
            <a:r>
              <a:rPr lang="de-DE" sz="1050"/>
              <a:t>.</a:t>
            </a:r>
          </a:p>
        </p:txBody>
      </p:sp>
      <p:sp>
        <p:nvSpPr>
          <p:cNvPr id="77" name="Rechteck 76">
            <a:extLst>
              <a:ext uri="{FF2B5EF4-FFF2-40B4-BE49-F238E27FC236}">
                <a16:creationId xmlns:a16="http://schemas.microsoft.com/office/drawing/2014/main" id="{4CDD21A2-91C1-4981-B135-AC5F0380DA6A}"/>
              </a:ext>
            </a:extLst>
          </p:cNvPr>
          <p:cNvSpPr/>
          <p:nvPr/>
        </p:nvSpPr>
        <p:spPr>
          <a:xfrm>
            <a:off x="6088864" y="1291346"/>
            <a:ext cx="5750136" cy="4837992"/>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grpSp>
        <p:nvGrpSpPr>
          <p:cNvPr id="612" name="Gruppieren 35">
            <a:extLst>
              <a:ext uri="{FF2B5EF4-FFF2-40B4-BE49-F238E27FC236}">
                <a16:creationId xmlns:a16="http://schemas.microsoft.com/office/drawing/2014/main" id="{9AE5DF2E-1AD8-43EA-BB32-887FDB574F67}"/>
              </a:ext>
            </a:extLst>
          </p:cNvPr>
          <p:cNvGrpSpPr>
            <a:grpSpLocks/>
          </p:cNvGrpSpPr>
          <p:nvPr/>
        </p:nvGrpSpPr>
        <p:grpSpPr bwMode="auto">
          <a:xfrm>
            <a:off x="4172095" y="4236085"/>
            <a:ext cx="2279650" cy="396875"/>
            <a:chOff x="6497447" y="4725144"/>
            <a:chExt cx="2279888" cy="396000"/>
          </a:xfrm>
        </p:grpSpPr>
        <p:sp>
          <p:nvSpPr>
            <p:cNvPr id="613" name="Text Box 14">
              <a:extLst>
                <a:ext uri="{FF2B5EF4-FFF2-40B4-BE49-F238E27FC236}">
                  <a16:creationId xmlns:a16="http://schemas.microsoft.com/office/drawing/2014/main" id="{BF88BC3F-38FE-4E31-B717-77FA06E7E504}"/>
                </a:ext>
              </a:extLst>
            </p:cNvPr>
            <p:cNvSpPr txBox="1">
              <a:spLocks noChangeArrowheads="1"/>
            </p:cNvSpPr>
            <p:nvPr/>
          </p:nvSpPr>
          <p:spPr bwMode="auto">
            <a:xfrm>
              <a:off x="6497447" y="4725144"/>
              <a:ext cx="2279888" cy="3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8000" tIns="72000" rIns="36000" bIns="72000" anchor="ctr"/>
            <a:lstStyle>
              <a:lvl1pPr eaLnBrk="0" hangingPunct="0">
                <a:spcBef>
                  <a:spcPct val="100000"/>
                </a:spcBef>
                <a:buFont typeface="Arial" charset="0"/>
                <a:defRPr sz="1600" b="1">
                  <a:solidFill>
                    <a:schemeClr val="tx1"/>
                  </a:solidFill>
                  <a:latin typeface="Arial" charset="0"/>
                </a:defRPr>
              </a:lvl1pPr>
              <a:lvl2pPr marL="742950" indent="-285750" eaLnBrk="0" hangingPunct="0">
                <a:spcBef>
                  <a:spcPct val="50000"/>
                </a:spcBef>
                <a:buClr>
                  <a:srgbClr val="D50018"/>
                </a:buClr>
                <a:buSzPct val="120000"/>
                <a:buFont typeface="Wingdings" pitchFamily="2" charset="2"/>
                <a:defRPr sz="1600">
                  <a:solidFill>
                    <a:schemeClr val="tx1"/>
                  </a:solidFill>
                  <a:latin typeface="Arial" charset="0"/>
                </a:defRPr>
              </a:lvl2pPr>
              <a:lvl3pPr marL="1143000" indent="-228600" eaLnBrk="0" hangingPunct="0">
                <a:spcBef>
                  <a:spcPct val="50000"/>
                </a:spcBef>
                <a:buClr>
                  <a:schemeClr val="accent2"/>
                </a:buClr>
                <a:buSzPct val="120000"/>
                <a:buFont typeface="Wingdings" pitchFamily="2" charset="2"/>
                <a:buChar char="§"/>
                <a:defRPr sz="1600">
                  <a:solidFill>
                    <a:schemeClr val="tx1"/>
                  </a:solidFill>
                  <a:latin typeface="Arial" charset="0"/>
                </a:defRPr>
              </a:lvl3pPr>
              <a:lvl4pPr marL="1600200" indent="-228600" eaLnBrk="0" hangingPunct="0">
                <a:spcBef>
                  <a:spcPct val="50000"/>
                </a:spcBef>
                <a:buFont typeface="Arial" charset="0"/>
                <a:buChar char="–"/>
                <a:defRPr sz="1600">
                  <a:solidFill>
                    <a:schemeClr val="tx1"/>
                  </a:solidFill>
                  <a:latin typeface="Arial" charset="0"/>
                </a:defRPr>
              </a:lvl4pPr>
              <a:lvl5pPr marL="2057400" indent="-228600" eaLnBrk="0" hangingPunct="0">
                <a:spcBef>
                  <a:spcPct val="50000"/>
                </a:spcBef>
                <a:buFont typeface="Arial" charset="0"/>
                <a:buChar char="–"/>
                <a:defRPr sz="1600">
                  <a:solidFill>
                    <a:schemeClr val="tx1"/>
                  </a:solidFill>
                  <a:latin typeface="Arial" charset="0"/>
                </a:defRPr>
              </a:lvl5pPr>
              <a:lvl6pPr marL="2514600" indent="-228600" eaLnBrk="0" fontAlgn="base" hangingPunct="0">
                <a:spcBef>
                  <a:spcPct val="50000"/>
                </a:spcBef>
                <a:spcAft>
                  <a:spcPct val="0"/>
                </a:spcAft>
                <a:buFont typeface="Arial" charset="0"/>
                <a:buChar char="–"/>
                <a:defRPr sz="1600">
                  <a:solidFill>
                    <a:schemeClr val="tx1"/>
                  </a:solidFill>
                  <a:latin typeface="Arial" charset="0"/>
                </a:defRPr>
              </a:lvl6pPr>
              <a:lvl7pPr marL="2971800" indent="-228600" eaLnBrk="0" fontAlgn="base" hangingPunct="0">
                <a:spcBef>
                  <a:spcPct val="50000"/>
                </a:spcBef>
                <a:spcAft>
                  <a:spcPct val="0"/>
                </a:spcAft>
                <a:buFont typeface="Arial" charset="0"/>
                <a:buChar char="–"/>
                <a:defRPr sz="1600">
                  <a:solidFill>
                    <a:schemeClr val="tx1"/>
                  </a:solidFill>
                  <a:latin typeface="Arial" charset="0"/>
                </a:defRPr>
              </a:lvl7pPr>
              <a:lvl8pPr marL="3429000" indent="-228600" eaLnBrk="0" fontAlgn="base" hangingPunct="0">
                <a:spcBef>
                  <a:spcPct val="50000"/>
                </a:spcBef>
                <a:spcAft>
                  <a:spcPct val="0"/>
                </a:spcAft>
                <a:buFont typeface="Arial" charset="0"/>
                <a:buChar char="–"/>
                <a:defRPr sz="1600">
                  <a:solidFill>
                    <a:schemeClr val="tx1"/>
                  </a:solidFill>
                  <a:latin typeface="Arial" charset="0"/>
                </a:defRPr>
              </a:lvl8pPr>
              <a:lvl9pPr marL="3886200" indent="-228600" eaLnBrk="0" fontAlgn="base" hangingPunct="0">
                <a:spcBef>
                  <a:spcPct val="50000"/>
                </a:spcBef>
                <a:spcAft>
                  <a:spcPct val="0"/>
                </a:spcAft>
                <a:buFont typeface="Arial" charset="0"/>
                <a:buChar char="–"/>
                <a:defRPr sz="1600">
                  <a:solidFill>
                    <a:schemeClr val="tx1"/>
                  </a:solidFill>
                  <a:latin typeface="Arial" charset="0"/>
                </a:defRPr>
              </a:lvl9pPr>
            </a:lstStyle>
            <a:p>
              <a:pPr eaLnBrk="1" hangingPunct="1">
                <a:lnSpc>
                  <a:spcPts val="1200"/>
                </a:lnSpc>
                <a:spcBef>
                  <a:spcPct val="0"/>
                </a:spcBef>
                <a:buClr>
                  <a:srgbClr val="E60018"/>
                </a:buClr>
                <a:buFontTx/>
                <a:buNone/>
              </a:pPr>
              <a:r>
                <a:rPr lang="de-DE" altLang="de-DE" sz="1200">
                  <a:solidFill>
                    <a:srgbClr val="4C4C4C"/>
                  </a:solidFill>
                </a:rPr>
                <a:t>USA</a:t>
              </a:r>
            </a:p>
            <a:p>
              <a:pPr eaLnBrk="1" hangingPunct="1">
                <a:lnSpc>
                  <a:spcPts val="1200"/>
                </a:lnSpc>
                <a:spcBef>
                  <a:spcPct val="0"/>
                </a:spcBef>
                <a:buClr>
                  <a:srgbClr val="E60018"/>
                </a:buClr>
                <a:buFontTx/>
                <a:buNone/>
              </a:pPr>
              <a:r>
                <a:rPr lang="de-DE" altLang="de-DE" sz="1200">
                  <a:solidFill>
                    <a:srgbClr val="4C4C4C"/>
                  </a:solidFill>
                </a:rPr>
                <a:t>(S&amp;P 500)</a:t>
              </a:r>
            </a:p>
          </p:txBody>
        </p:sp>
        <p:pic>
          <p:nvPicPr>
            <p:cNvPr id="614" name="Picture 60" descr="Z:\Bilder\Flaggen\emf\USA.emf">
              <a:extLst>
                <a:ext uri="{FF2B5EF4-FFF2-40B4-BE49-F238E27FC236}">
                  <a16:creationId xmlns:a16="http://schemas.microsoft.com/office/drawing/2014/main" id="{3373E7BC-56B5-4C62-824B-8F0D6488A83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r="1521" b="1520"/>
            <a:stretch>
              <a:fillRect/>
            </a:stretch>
          </p:blipFill>
          <p:spPr bwMode="auto">
            <a:xfrm>
              <a:off x="6593254" y="4797144"/>
              <a:ext cx="419634" cy="25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grpSp>
      <p:sp>
        <p:nvSpPr>
          <p:cNvPr id="636" name="Textfeld 635">
            <a:extLst>
              <a:ext uri="{FF2B5EF4-FFF2-40B4-BE49-F238E27FC236}">
                <a16:creationId xmlns:a16="http://schemas.microsoft.com/office/drawing/2014/main" id="{C0FF4FAE-C458-4522-A9D9-A72C469761F6}"/>
              </a:ext>
            </a:extLst>
          </p:cNvPr>
          <p:cNvSpPr txBox="1"/>
          <p:nvPr/>
        </p:nvSpPr>
        <p:spPr>
          <a:xfrm>
            <a:off x="6066359" y="5264888"/>
            <a:ext cx="5675638" cy="784830"/>
          </a:xfrm>
          <a:prstGeom prst="rect">
            <a:avLst/>
          </a:prstGeom>
          <a:noFill/>
        </p:spPr>
        <p:txBody>
          <a:bodyPr wrap="square">
            <a:spAutoFit/>
          </a:bodyPr>
          <a:lstStyle/>
          <a:p>
            <a:pPr>
              <a:spcBef>
                <a:spcPts val="300"/>
              </a:spcBef>
              <a:buClr>
                <a:schemeClr val="accent2"/>
              </a:buClr>
              <a:buSzPct val="120000"/>
              <a:buFont typeface="Wingdings" pitchFamily="2" charset="2"/>
              <a:buNone/>
              <a:defRPr/>
            </a:pPr>
            <a:endParaRPr lang="de-DE" altLang="de-DE" sz="1000" b="1">
              <a:solidFill>
                <a:schemeClr val="accent2"/>
              </a:solidFill>
              <a:latin typeface="+mn-lt"/>
              <a:cs typeface="+mn-cs"/>
            </a:endParaRPr>
          </a:p>
          <a:p>
            <a:pPr>
              <a:spcBef>
                <a:spcPts val="300"/>
              </a:spcBef>
              <a:buClr>
                <a:schemeClr val="accent2"/>
              </a:buClr>
              <a:buSzPct val="120000"/>
              <a:defRPr/>
            </a:pPr>
            <a:r>
              <a:rPr lang="de-DE" altLang="de-DE" sz="1000" b="1">
                <a:solidFill>
                  <a:schemeClr val="accent2"/>
                </a:solidFill>
              </a:rPr>
              <a:t> </a:t>
            </a:r>
            <a:r>
              <a:rPr lang="de-DE" altLang="de-DE" sz="1000" b="1">
                <a:solidFill>
                  <a:schemeClr val="accent2"/>
                </a:solidFill>
                <a:latin typeface="+mn-lt"/>
                <a:cs typeface="+mn-cs"/>
                <a:sym typeface="Webdings" panose="05030102010509060703" pitchFamily="18" charset="2"/>
              </a:rPr>
              <a:t> </a:t>
            </a:r>
            <a:r>
              <a:rPr lang="de-DE" altLang="de-DE" sz="1000" b="1">
                <a:solidFill>
                  <a:schemeClr val="accent2"/>
                </a:solidFill>
                <a:latin typeface="+mn-lt"/>
                <a:cs typeface="+mn-cs"/>
              </a:rPr>
              <a:t>Ein Stabilitätssystem überwacht die Schwankung am Aktienmarkt und legt die</a:t>
            </a:r>
            <a:br>
              <a:rPr lang="de-DE" altLang="de-DE" sz="1000" b="1">
                <a:solidFill>
                  <a:schemeClr val="accent2"/>
                </a:solidFill>
                <a:latin typeface="+mn-lt"/>
                <a:cs typeface="+mn-cs"/>
              </a:rPr>
            </a:br>
            <a:r>
              <a:rPr lang="de-DE" altLang="de-DE" sz="1000" b="1">
                <a:solidFill>
                  <a:schemeClr val="accent2"/>
                </a:solidFill>
                <a:latin typeface="+mn-lt"/>
                <a:cs typeface="+mn-cs"/>
              </a:rPr>
              <a:t>      Beteiligung im MSK monatlich fest.</a:t>
            </a:r>
          </a:p>
          <a:p>
            <a:pPr>
              <a:spcBef>
                <a:spcPts val="300"/>
              </a:spcBef>
              <a:buClr>
                <a:schemeClr val="accent2"/>
              </a:buClr>
              <a:buSzPct val="120000"/>
              <a:buFont typeface="Wingdings" pitchFamily="2" charset="2"/>
              <a:buNone/>
              <a:defRPr/>
            </a:pPr>
            <a:r>
              <a:rPr lang="de-DE" altLang="de-DE" sz="1000" b="1">
                <a:solidFill>
                  <a:schemeClr val="accent2"/>
                </a:solidFill>
                <a:latin typeface="+mn-lt"/>
                <a:cs typeface="+mn-cs"/>
                <a:sym typeface="Webdings" panose="05030102010509060703" pitchFamily="18" charset="2"/>
              </a:rPr>
              <a:t>  </a:t>
            </a:r>
            <a:r>
              <a:rPr lang="de-DE" altLang="de-DE" sz="1000" b="1">
                <a:solidFill>
                  <a:schemeClr val="accent2"/>
                </a:solidFill>
              </a:rPr>
              <a:t>Todesfall-Leistung wächst mit dem Vertragsguthaben </a:t>
            </a:r>
            <a:endParaRPr lang="de-DE" altLang="de-DE" sz="1000" b="1">
              <a:solidFill>
                <a:schemeClr val="accent2"/>
              </a:solidFill>
              <a:latin typeface="+mn-lt"/>
              <a:cs typeface="+mn-cs"/>
            </a:endParaRPr>
          </a:p>
        </p:txBody>
      </p:sp>
      <p:grpSp>
        <p:nvGrpSpPr>
          <p:cNvPr id="11" name="Gruppieren 10">
            <a:extLst>
              <a:ext uri="{FF2B5EF4-FFF2-40B4-BE49-F238E27FC236}">
                <a16:creationId xmlns:a16="http://schemas.microsoft.com/office/drawing/2014/main" id="{2EBD9710-C082-4832-A948-6CD9531DF5F7}"/>
              </a:ext>
            </a:extLst>
          </p:cNvPr>
          <p:cNvGrpSpPr/>
          <p:nvPr/>
        </p:nvGrpSpPr>
        <p:grpSpPr>
          <a:xfrm>
            <a:off x="6060629" y="1375041"/>
            <a:ext cx="5688968" cy="4035159"/>
            <a:chOff x="6060629" y="1375041"/>
            <a:chExt cx="5688968" cy="4035159"/>
          </a:xfrm>
        </p:grpSpPr>
        <p:sp>
          <p:nvSpPr>
            <p:cNvPr id="26" name="AutoShape 8">
              <a:extLst>
                <a:ext uri="{FF2B5EF4-FFF2-40B4-BE49-F238E27FC236}">
                  <a16:creationId xmlns:a16="http://schemas.microsoft.com/office/drawing/2014/main" id="{362F47D7-E28A-460D-9C7C-B88013795FFD}"/>
                </a:ext>
              </a:extLst>
            </p:cNvPr>
            <p:cNvSpPr>
              <a:spLocks noChangeArrowheads="1"/>
            </p:cNvSpPr>
            <p:nvPr/>
          </p:nvSpPr>
          <p:spPr bwMode="auto">
            <a:xfrm>
              <a:off x="6245800" y="4532138"/>
              <a:ext cx="1334355" cy="307205"/>
            </a:xfrm>
            <a:prstGeom prst="homePlate">
              <a:avLst>
                <a:gd name="adj" fmla="val 49728"/>
              </a:avLst>
            </a:prstGeom>
            <a:solidFill>
              <a:schemeClr val="accent4"/>
            </a:solidFill>
            <a:ln w="9525" cap="flat" cmpd="sng" algn="ctr">
              <a:noFill/>
              <a:prstDash val="solid"/>
              <a:round/>
              <a:headEnd type="none" w="med" len="med"/>
              <a:tailEnd type="none" w="med" len="med"/>
            </a:ln>
            <a:effectLst/>
          </p:spPr>
          <p:txBody>
            <a:bodyPr wrap="none" lIns="0" tIns="0" rIns="0" bIns="0" anchor="ctr"/>
            <a:lstStyle/>
            <a:p>
              <a:pPr algn="ctr">
                <a:buFont typeface="Wingdings" pitchFamily="2" charset="2"/>
                <a:buNone/>
                <a:defRPr/>
              </a:pPr>
              <a:r>
                <a:rPr lang="de-DE" sz="1000">
                  <a:solidFill>
                    <a:schemeClr val="bg1"/>
                  </a:solidFill>
                </a:rPr>
                <a:t>1. Jahr</a:t>
              </a:r>
            </a:p>
          </p:txBody>
        </p:sp>
        <p:sp>
          <p:nvSpPr>
            <p:cNvPr id="27" name="Line 68">
              <a:extLst>
                <a:ext uri="{FF2B5EF4-FFF2-40B4-BE49-F238E27FC236}">
                  <a16:creationId xmlns:a16="http://schemas.microsoft.com/office/drawing/2014/main" id="{C4FDA103-1BBD-4EA1-BE1D-E6D5CB8776B0}"/>
                </a:ext>
              </a:extLst>
            </p:cNvPr>
            <p:cNvSpPr>
              <a:spLocks noChangeShapeType="1"/>
            </p:cNvSpPr>
            <p:nvPr/>
          </p:nvSpPr>
          <p:spPr bwMode="auto">
            <a:xfrm flipV="1">
              <a:off x="6232175" y="1896727"/>
              <a:ext cx="22029" cy="2551541"/>
            </a:xfrm>
            <a:prstGeom prst="line">
              <a:avLst/>
            </a:prstGeom>
            <a:noFill/>
            <a:ln w="15875">
              <a:solidFill>
                <a:schemeClr val="tx1"/>
              </a:solidFill>
              <a:prstDash val="sysDot"/>
              <a:round/>
              <a:headEnd/>
              <a:tailEnd/>
            </a:ln>
            <a:extLst>
              <a:ext uri="{909E8E84-426E-40DD-AFC4-6F175D3DCCD1}">
                <a14:hiddenFill xmlns:a14="http://schemas.microsoft.com/office/drawing/2010/main">
                  <a:noFill/>
                </a14:hiddenFill>
              </a:ext>
            </a:extLst>
          </p:spPr>
          <p:txBody>
            <a:bodyPr wrap="none" lIns="0" tIns="0" rIns="0" bIns="0"/>
            <a:lstStyle/>
            <a:p>
              <a:endParaRPr lang="de-DE"/>
            </a:p>
          </p:txBody>
        </p:sp>
        <p:sp>
          <p:nvSpPr>
            <p:cNvPr id="28" name="Line 68">
              <a:extLst>
                <a:ext uri="{FF2B5EF4-FFF2-40B4-BE49-F238E27FC236}">
                  <a16:creationId xmlns:a16="http://schemas.microsoft.com/office/drawing/2014/main" id="{730B7E00-D7C7-457E-B116-7923A2B84891}"/>
                </a:ext>
              </a:extLst>
            </p:cNvPr>
            <p:cNvSpPr>
              <a:spLocks noChangeShapeType="1"/>
            </p:cNvSpPr>
            <p:nvPr/>
          </p:nvSpPr>
          <p:spPr bwMode="auto">
            <a:xfrm flipH="1" flipV="1">
              <a:off x="7523736" y="1981526"/>
              <a:ext cx="8601" cy="2493202"/>
            </a:xfrm>
            <a:prstGeom prst="line">
              <a:avLst/>
            </a:prstGeom>
            <a:noFill/>
            <a:ln w="15875">
              <a:solidFill>
                <a:schemeClr val="tx1"/>
              </a:solidFill>
              <a:prstDash val="sysDot"/>
              <a:round/>
              <a:headEnd/>
              <a:tailEnd/>
            </a:ln>
            <a:extLst>
              <a:ext uri="{909E8E84-426E-40DD-AFC4-6F175D3DCCD1}">
                <a14:hiddenFill xmlns:a14="http://schemas.microsoft.com/office/drawing/2010/main">
                  <a:noFill/>
                </a14:hiddenFill>
              </a:ext>
            </a:extLst>
          </p:spPr>
          <p:txBody>
            <a:bodyPr wrap="none" lIns="0" tIns="0" rIns="0" bIns="0"/>
            <a:lstStyle/>
            <a:p>
              <a:endParaRPr lang="de-DE"/>
            </a:p>
          </p:txBody>
        </p:sp>
        <p:sp>
          <p:nvSpPr>
            <p:cNvPr id="29" name="Line 68">
              <a:extLst>
                <a:ext uri="{FF2B5EF4-FFF2-40B4-BE49-F238E27FC236}">
                  <a16:creationId xmlns:a16="http://schemas.microsoft.com/office/drawing/2014/main" id="{FA9A4B98-B410-4C48-905E-1CAC6AECCAE1}"/>
                </a:ext>
              </a:extLst>
            </p:cNvPr>
            <p:cNvSpPr>
              <a:spLocks noChangeShapeType="1"/>
            </p:cNvSpPr>
            <p:nvPr/>
          </p:nvSpPr>
          <p:spPr bwMode="auto">
            <a:xfrm flipV="1">
              <a:off x="8904178" y="1896727"/>
              <a:ext cx="3739" cy="2551541"/>
            </a:xfrm>
            <a:prstGeom prst="line">
              <a:avLst/>
            </a:prstGeom>
            <a:noFill/>
            <a:ln w="15875">
              <a:solidFill>
                <a:schemeClr val="tx1"/>
              </a:solidFill>
              <a:prstDash val="sysDot"/>
              <a:round/>
              <a:headEnd/>
              <a:tailEnd/>
            </a:ln>
            <a:extLst>
              <a:ext uri="{909E8E84-426E-40DD-AFC4-6F175D3DCCD1}">
                <a14:hiddenFill xmlns:a14="http://schemas.microsoft.com/office/drawing/2010/main">
                  <a:noFill/>
                </a14:hiddenFill>
              </a:ext>
            </a:extLst>
          </p:spPr>
          <p:txBody>
            <a:bodyPr wrap="none" lIns="0" tIns="0" rIns="0" bIns="0"/>
            <a:lstStyle/>
            <a:p>
              <a:endParaRPr lang="de-DE" sz="1000"/>
            </a:p>
          </p:txBody>
        </p:sp>
        <p:sp>
          <p:nvSpPr>
            <p:cNvPr id="30" name="Line 68">
              <a:extLst>
                <a:ext uri="{FF2B5EF4-FFF2-40B4-BE49-F238E27FC236}">
                  <a16:creationId xmlns:a16="http://schemas.microsoft.com/office/drawing/2014/main" id="{C987F566-5830-4841-B25F-52BCF65F86CF}"/>
                </a:ext>
              </a:extLst>
            </p:cNvPr>
            <p:cNvSpPr>
              <a:spLocks noChangeShapeType="1"/>
            </p:cNvSpPr>
            <p:nvPr/>
          </p:nvSpPr>
          <p:spPr bwMode="auto">
            <a:xfrm flipV="1">
              <a:off x="10201791" y="1933287"/>
              <a:ext cx="8257" cy="2528955"/>
            </a:xfrm>
            <a:prstGeom prst="line">
              <a:avLst/>
            </a:prstGeom>
            <a:noFill/>
            <a:ln w="15875">
              <a:solidFill>
                <a:schemeClr val="tx1"/>
              </a:solidFill>
              <a:prstDash val="sysDot"/>
              <a:round/>
              <a:headEnd/>
              <a:tailEnd/>
            </a:ln>
            <a:extLst>
              <a:ext uri="{909E8E84-426E-40DD-AFC4-6F175D3DCCD1}">
                <a14:hiddenFill xmlns:a14="http://schemas.microsoft.com/office/drawing/2010/main">
                  <a:noFill/>
                </a14:hiddenFill>
              </a:ext>
            </a:extLst>
          </p:spPr>
          <p:txBody>
            <a:bodyPr wrap="none" lIns="0" tIns="0" rIns="0" bIns="0"/>
            <a:lstStyle/>
            <a:p>
              <a:endParaRPr lang="de-DE" sz="1000"/>
            </a:p>
          </p:txBody>
        </p:sp>
        <p:sp>
          <p:nvSpPr>
            <p:cNvPr id="31" name="Line 68">
              <a:extLst>
                <a:ext uri="{FF2B5EF4-FFF2-40B4-BE49-F238E27FC236}">
                  <a16:creationId xmlns:a16="http://schemas.microsoft.com/office/drawing/2014/main" id="{D365F5D3-1C27-41D1-88D0-143283950E59}"/>
                </a:ext>
              </a:extLst>
            </p:cNvPr>
            <p:cNvSpPr>
              <a:spLocks noChangeShapeType="1"/>
            </p:cNvSpPr>
            <p:nvPr/>
          </p:nvSpPr>
          <p:spPr bwMode="auto">
            <a:xfrm flipV="1">
              <a:off x="11593995" y="1628154"/>
              <a:ext cx="0" cy="2879725"/>
            </a:xfrm>
            <a:prstGeom prst="line">
              <a:avLst/>
            </a:prstGeom>
            <a:noFill/>
            <a:ln w="15875">
              <a:solidFill>
                <a:schemeClr val="tx1"/>
              </a:solidFill>
              <a:prstDash val="sysDot"/>
              <a:round/>
              <a:headEnd/>
              <a:tailEnd/>
            </a:ln>
            <a:extLst>
              <a:ext uri="{909E8E84-426E-40DD-AFC4-6F175D3DCCD1}">
                <a14:hiddenFill xmlns:a14="http://schemas.microsoft.com/office/drawing/2010/main">
                  <a:noFill/>
                </a14:hiddenFill>
              </a:ext>
            </a:extLst>
          </p:spPr>
          <p:txBody>
            <a:bodyPr wrap="none" lIns="0" tIns="0" rIns="0" bIns="0"/>
            <a:lstStyle/>
            <a:p>
              <a:endParaRPr lang="de-DE" sz="1000"/>
            </a:p>
          </p:txBody>
        </p:sp>
        <p:sp>
          <p:nvSpPr>
            <p:cNvPr id="32" name="Rechteck 78">
              <a:extLst>
                <a:ext uri="{FF2B5EF4-FFF2-40B4-BE49-F238E27FC236}">
                  <a16:creationId xmlns:a16="http://schemas.microsoft.com/office/drawing/2014/main" id="{B03CD5CB-1122-4F5E-8AA7-1481DAB9E5E0}"/>
                </a:ext>
              </a:extLst>
            </p:cNvPr>
            <p:cNvSpPr>
              <a:spLocks noChangeArrowheads="1"/>
            </p:cNvSpPr>
            <p:nvPr/>
          </p:nvSpPr>
          <p:spPr bwMode="auto">
            <a:xfrm>
              <a:off x="10037441" y="1679576"/>
              <a:ext cx="12442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100000"/>
                </a:spcBef>
                <a:buFont typeface="Arial" charset="0"/>
                <a:defRPr sz="1600" b="1">
                  <a:solidFill>
                    <a:schemeClr val="tx1"/>
                  </a:solidFill>
                  <a:latin typeface="Arial" charset="0"/>
                </a:defRPr>
              </a:lvl1pPr>
              <a:lvl2pPr marL="742950" indent="-285750" eaLnBrk="0" hangingPunct="0">
                <a:spcBef>
                  <a:spcPct val="50000"/>
                </a:spcBef>
                <a:buClr>
                  <a:srgbClr val="D50018"/>
                </a:buClr>
                <a:buSzPct val="120000"/>
                <a:buFont typeface="Wingdings" pitchFamily="2" charset="2"/>
                <a:defRPr sz="1600">
                  <a:solidFill>
                    <a:schemeClr val="tx1"/>
                  </a:solidFill>
                  <a:latin typeface="Arial" charset="0"/>
                </a:defRPr>
              </a:lvl2pPr>
              <a:lvl3pPr marL="1143000" indent="-228600" eaLnBrk="0" hangingPunct="0">
                <a:spcBef>
                  <a:spcPct val="50000"/>
                </a:spcBef>
                <a:buClr>
                  <a:schemeClr val="accent2"/>
                </a:buClr>
                <a:buSzPct val="120000"/>
                <a:buFont typeface="Wingdings" pitchFamily="2" charset="2"/>
                <a:buChar char="§"/>
                <a:defRPr sz="1600">
                  <a:solidFill>
                    <a:schemeClr val="tx1"/>
                  </a:solidFill>
                  <a:latin typeface="Arial" charset="0"/>
                </a:defRPr>
              </a:lvl3pPr>
              <a:lvl4pPr marL="1600200" indent="-228600" eaLnBrk="0" hangingPunct="0">
                <a:spcBef>
                  <a:spcPct val="50000"/>
                </a:spcBef>
                <a:buFont typeface="Arial" charset="0"/>
                <a:buChar char="–"/>
                <a:defRPr sz="1600">
                  <a:solidFill>
                    <a:schemeClr val="tx1"/>
                  </a:solidFill>
                  <a:latin typeface="Arial" charset="0"/>
                </a:defRPr>
              </a:lvl4pPr>
              <a:lvl5pPr marL="2057400" indent="-228600" eaLnBrk="0" hangingPunct="0">
                <a:spcBef>
                  <a:spcPct val="50000"/>
                </a:spcBef>
                <a:buFont typeface="Arial" charset="0"/>
                <a:buChar char="–"/>
                <a:defRPr sz="1600">
                  <a:solidFill>
                    <a:schemeClr val="tx1"/>
                  </a:solidFill>
                  <a:latin typeface="Arial" charset="0"/>
                </a:defRPr>
              </a:lvl5pPr>
              <a:lvl6pPr marL="2514600" indent="-228600" eaLnBrk="0" fontAlgn="base" hangingPunct="0">
                <a:spcBef>
                  <a:spcPct val="50000"/>
                </a:spcBef>
                <a:spcAft>
                  <a:spcPct val="0"/>
                </a:spcAft>
                <a:buFont typeface="Arial" charset="0"/>
                <a:buChar char="–"/>
                <a:defRPr sz="1600">
                  <a:solidFill>
                    <a:schemeClr val="tx1"/>
                  </a:solidFill>
                  <a:latin typeface="Arial" charset="0"/>
                </a:defRPr>
              </a:lvl6pPr>
              <a:lvl7pPr marL="2971800" indent="-228600" eaLnBrk="0" fontAlgn="base" hangingPunct="0">
                <a:spcBef>
                  <a:spcPct val="50000"/>
                </a:spcBef>
                <a:spcAft>
                  <a:spcPct val="0"/>
                </a:spcAft>
                <a:buFont typeface="Arial" charset="0"/>
                <a:buChar char="–"/>
                <a:defRPr sz="1600">
                  <a:solidFill>
                    <a:schemeClr val="tx1"/>
                  </a:solidFill>
                  <a:latin typeface="Arial" charset="0"/>
                </a:defRPr>
              </a:lvl7pPr>
              <a:lvl8pPr marL="3429000" indent="-228600" eaLnBrk="0" fontAlgn="base" hangingPunct="0">
                <a:spcBef>
                  <a:spcPct val="50000"/>
                </a:spcBef>
                <a:spcAft>
                  <a:spcPct val="0"/>
                </a:spcAft>
                <a:buFont typeface="Arial" charset="0"/>
                <a:buChar char="–"/>
                <a:defRPr sz="1600">
                  <a:solidFill>
                    <a:schemeClr val="tx1"/>
                  </a:solidFill>
                  <a:latin typeface="Arial" charset="0"/>
                </a:defRPr>
              </a:lvl8pPr>
              <a:lvl9pPr marL="3886200" indent="-228600" eaLnBrk="0" fontAlgn="base" hangingPunct="0">
                <a:spcBef>
                  <a:spcPct val="50000"/>
                </a:spcBef>
                <a:spcAft>
                  <a:spcPct val="0"/>
                </a:spcAft>
                <a:buFont typeface="Arial" charset="0"/>
                <a:buChar char="–"/>
                <a:defRPr sz="1600">
                  <a:solidFill>
                    <a:schemeClr val="tx1"/>
                  </a:solidFill>
                  <a:latin typeface="Arial" charset="0"/>
                </a:defRPr>
              </a:lvl9pPr>
            </a:lstStyle>
            <a:p>
              <a:pPr algn="ctr" eaLnBrk="1" hangingPunct="1">
                <a:spcBef>
                  <a:spcPct val="50000"/>
                </a:spcBef>
                <a:buClr>
                  <a:schemeClr val="accent2"/>
                </a:buClr>
                <a:buSzPct val="120000"/>
                <a:buFont typeface="Wingdings" pitchFamily="2" charset="2"/>
                <a:buNone/>
              </a:pPr>
              <a:r>
                <a:rPr lang="de-DE" altLang="de-DE" sz="1000" b="0"/>
                <a:t>MSK</a:t>
              </a:r>
              <a:br>
                <a:rPr lang="de-DE" altLang="de-DE" sz="1000" b="0"/>
              </a:br>
              <a:r>
                <a:rPr lang="de-DE" altLang="de-DE" sz="1000" b="0">
                  <a:solidFill>
                    <a:schemeClr val="accent2"/>
                  </a:solidFill>
                </a:rPr>
                <a:t>+10 % p.a.</a:t>
              </a:r>
              <a:endParaRPr lang="de-DE" altLang="de-DE" sz="1000">
                <a:solidFill>
                  <a:schemeClr val="accent2"/>
                </a:solidFill>
              </a:endParaRPr>
            </a:p>
          </p:txBody>
        </p:sp>
        <p:sp>
          <p:nvSpPr>
            <p:cNvPr id="33" name="Rechteck 79">
              <a:extLst>
                <a:ext uri="{FF2B5EF4-FFF2-40B4-BE49-F238E27FC236}">
                  <a16:creationId xmlns:a16="http://schemas.microsoft.com/office/drawing/2014/main" id="{41E252C1-F32B-4179-8225-CEB4D26130C0}"/>
                </a:ext>
              </a:extLst>
            </p:cNvPr>
            <p:cNvSpPr>
              <a:spLocks noChangeArrowheads="1"/>
            </p:cNvSpPr>
            <p:nvPr/>
          </p:nvSpPr>
          <p:spPr bwMode="auto">
            <a:xfrm>
              <a:off x="8426054" y="2226718"/>
              <a:ext cx="16557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100000"/>
                </a:spcBef>
                <a:buFont typeface="Arial" charset="0"/>
                <a:defRPr sz="1600" b="1">
                  <a:solidFill>
                    <a:schemeClr val="tx1"/>
                  </a:solidFill>
                  <a:latin typeface="Arial" charset="0"/>
                </a:defRPr>
              </a:lvl1pPr>
              <a:lvl2pPr marL="742950" indent="-285750" eaLnBrk="0" hangingPunct="0">
                <a:spcBef>
                  <a:spcPct val="50000"/>
                </a:spcBef>
                <a:buClr>
                  <a:srgbClr val="D50018"/>
                </a:buClr>
                <a:buSzPct val="120000"/>
                <a:buFont typeface="Wingdings" pitchFamily="2" charset="2"/>
                <a:defRPr sz="1600">
                  <a:solidFill>
                    <a:schemeClr val="tx1"/>
                  </a:solidFill>
                  <a:latin typeface="Arial" charset="0"/>
                </a:defRPr>
              </a:lvl2pPr>
              <a:lvl3pPr marL="1143000" indent="-228600" eaLnBrk="0" hangingPunct="0">
                <a:spcBef>
                  <a:spcPct val="50000"/>
                </a:spcBef>
                <a:buClr>
                  <a:schemeClr val="accent2"/>
                </a:buClr>
                <a:buSzPct val="120000"/>
                <a:buFont typeface="Wingdings" pitchFamily="2" charset="2"/>
                <a:buChar char="§"/>
                <a:defRPr sz="1600">
                  <a:solidFill>
                    <a:schemeClr val="tx1"/>
                  </a:solidFill>
                  <a:latin typeface="Arial" charset="0"/>
                </a:defRPr>
              </a:lvl3pPr>
              <a:lvl4pPr marL="1600200" indent="-228600" eaLnBrk="0" hangingPunct="0">
                <a:spcBef>
                  <a:spcPct val="50000"/>
                </a:spcBef>
                <a:buFont typeface="Arial" charset="0"/>
                <a:buChar char="–"/>
                <a:defRPr sz="1600">
                  <a:solidFill>
                    <a:schemeClr val="tx1"/>
                  </a:solidFill>
                  <a:latin typeface="Arial" charset="0"/>
                </a:defRPr>
              </a:lvl4pPr>
              <a:lvl5pPr marL="2057400" indent="-228600" eaLnBrk="0" hangingPunct="0">
                <a:spcBef>
                  <a:spcPct val="50000"/>
                </a:spcBef>
                <a:buFont typeface="Arial" charset="0"/>
                <a:buChar char="–"/>
                <a:defRPr sz="1600">
                  <a:solidFill>
                    <a:schemeClr val="tx1"/>
                  </a:solidFill>
                  <a:latin typeface="Arial" charset="0"/>
                </a:defRPr>
              </a:lvl5pPr>
              <a:lvl6pPr marL="2514600" indent="-228600" eaLnBrk="0" fontAlgn="base" hangingPunct="0">
                <a:spcBef>
                  <a:spcPct val="50000"/>
                </a:spcBef>
                <a:spcAft>
                  <a:spcPct val="0"/>
                </a:spcAft>
                <a:buFont typeface="Arial" charset="0"/>
                <a:buChar char="–"/>
                <a:defRPr sz="1600">
                  <a:solidFill>
                    <a:schemeClr val="tx1"/>
                  </a:solidFill>
                  <a:latin typeface="Arial" charset="0"/>
                </a:defRPr>
              </a:lvl6pPr>
              <a:lvl7pPr marL="2971800" indent="-228600" eaLnBrk="0" fontAlgn="base" hangingPunct="0">
                <a:spcBef>
                  <a:spcPct val="50000"/>
                </a:spcBef>
                <a:spcAft>
                  <a:spcPct val="0"/>
                </a:spcAft>
                <a:buFont typeface="Arial" charset="0"/>
                <a:buChar char="–"/>
                <a:defRPr sz="1600">
                  <a:solidFill>
                    <a:schemeClr val="tx1"/>
                  </a:solidFill>
                  <a:latin typeface="Arial" charset="0"/>
                </a:defRPr>
              </a:lvl7pPr>
              <a:lvl8pPr marL="3429000" indent="-228600" eaLnBrk="0" fontAlgn="base" hangingPunct="0">
                <a:spcBef>
                  <a:spcPct val="50000"/>
                </a:spcBef>
                <a:spcAft>
                  <a:spcPct val="0"/>
                </a:spcAft>
                <a:buFont typeface="Arial" charset="0"/>
                <a:buChar char="–"/>
                <a:defRPr sz="1600">
                  <a:solidFill>
                    <a:schemeClr val="tx1"/>
                  </a:solidFill>
                  <a:latin typeface="Arial" charset="0"/>
                </a:defRPr>
              </a:lvl8pPr>
              <a:lvl9pPr marL="3886200" indent="-228600" eaLnBrk="0" fontAlgn="base" hangingPunct="0">
                <a:spcBef>
                  <a:spcPct val="50000"/>
                </a:spcBef>
                <a:spcAft>
                  <a:spcPct val="0"/>
                </a:spcAft>
                <a:buFont typeface="Arial" charset="0"/>
                <a:buChar char="–"/>
                <a:defRPr sz="1600">
                  <a:solidFill>
                    <a:schemeClr val="tx1"/>
                  </a:solidFill>
                  <a:latin typeface="Arial" charset="0"/>
                </a:defRPr>
              </a:lvl9pPr>
            </a:lstStyle>
            <a:p>
              <a:pPr algn="ctr" eaLnBrk="1" hangingPunct="1">
                <a:spcBef>
                  <a:spcPct val="50000"/>
                </a:spcBef>
                <a:buClr>
                  <a:schemeClr val="accent2"/>
                </a:buClr>
                <a:buSzPct val="120000"/>
                <a:buFont typeface="Wingdings" pitchFamily="2" charset="2"/>
                <a:buNone/>
              </a:pPr>
              <a:r>
                <a:rPr lang="de-DE" altLang="de-DE" sz="1000" b="0"/>
                <a:t>MSK </a:t>
              </a:r>
              <a:br>
                <a:rPr lang="de-DE" altLang="de-DE" sz="1000" b="0">
                  <a:solidFill>
                    <a:schemeClr val="accent2"/>
                  </a:solidFill>
                </a:rPr>
              </a:br>
              <a:r>
                <a:rPr lang="de-DE" altLang="de-DE" sz="1000">
                  <a:solidFill>
                    <a:srgbClr val="E60018"/>
                  </a:solidFill>
                </a:rPr>
                <a:t>-12</a:t>
              </a:r>
              <a:r>
                <a:rPr lang="de-DE" altLang="de-DE" sz="1000">
                  <a:solidFill>
                    <a:schemeClr val="bg2"/>
                  </a:solidFill>
                </a:rPr>
                <a:t>% p.a.</a:t>
              </a:r>
            </a:p>
          </p:txBody>
        </p:sp>
        <p:sp>
          <p:nvSpPr>
            <p:cNvPr id="34" name="Rechteck 80">
              <a:extLst>
                <a:ext uri="{FF2B5EF4-FFF2-40B4-BE49-F238E27FC236}">
                  <a16:creationId xmlns:a16="http://schemas.microsoft.com/office/drawing/2014/main" id="{124CF015-5D03-435C-9B45-9215EAA5C642}"/>
                </a:ext>
              </a:extLst>
            </p:cNvPr>
            <p:cNvSpPr>
              <a:spLocks noChangeArrowheads="1"/>
            </p:cNvSpPr>
            <p:nvPr/>
          </p:nvSpPr>
          <p:spPr bwMode="auto">
            <a:xfrm>
              <a:off x="7211986" y="2260254"/>
              <a:ext cx="19988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100000"/>
                </a:spcBef>
                <a:buFont typeface="Arial" charset="0"/>
                <a:defRPr sz="1600" b="1">
                  <a:solidFill>
                    <a:schemeClr val="tx1"/>
                  </a:solidFill>
                  <a:latin typeface="Arial" charset="0"/>
                </a:defRPr>
              </a:lvl1pPr>
              <a:lvl2pPr marL="742950" indent="-285750" eaLnBrk="0" hangingPunct="0">
                <a:spcBef>
                  <a:spcPct val="50000"/>
                </a:spcBef>
                <a:buClr>
                  <a:srgbClr val="D50018"/>
                </a:buClr>
                <a:buSzPct val="120000"/>
                <a:buFont typeface="Wingdings" pitchFamily="2" charset="2"/>
                <a:defRPr sz="1600">
                  <a:solidFill>
                    <a:schemeClr val="tx1"/>
                  </a:solidFill>
                  <a:latin typeface="Arial" charset="0"/>
                </a:defRPr>
              </a:lvl2pPr>
              <a:lvl3pPr marL="1143000" indent="-228600" eaLnBrk="0" hangingPunct="0">
                <a:spcBef>
                  <a:spcPct val="50000"/>
                </a:spcBef>
                <a:buClr>
                  <a:schemeClr val="accent2"/>
                </a:buClr>
                <a:buSzPct val="120000"/>
                <a:buFont typeface="Wingdings" pitchFamily="2" charset="2"/>
                <a:buChar char="§"/>
                <a:defRPr sz="1600">
                  <a:solidFill>
                    <a:schemeClr val="tx1"/>
                  </a:solidFill>
                  <a:latin typeface="Arial" charset="0"/>
                </a:defRPr>
              </a:lvl3pPr>
              <a:lvl4pPr marL="1600200" indent="-228600" eaLnBrk="0" hangingPunct="0">
                <a:spcBef>
                  <a:spcPct val="50000"/>
                </a:spcBef>
                <a:buFont typeface="Arial" charset="0"/>
                <a:buChar char="–"/>
                <a:defRPr sz="1600">
                  <a:solidFill>
                    <a:schemeClr val="tx1"/>
                  </a:solidFill>
                  <a:latin typeface="Arial" charset="0"/>
                </a:defRPr>
              </a:lvl4pPr>
              <a:lvl5pPr marL="2057400" indent="-228600" eaLnBrk="0" hangingPunct="0">
                <a:spcBef>
                  <a:spcPct val="50000"/>
                </a:spcBef>
                <a:buFont typeface="Arial" charset="0"/>
                <a:buChar char="–"/>
                <a:defRPr sz="1600">
                  <a:solidFill>
                    <a:schemeClr val="tx1"/>
                  </a:solidFill>
                  <a:latin typeface="Arial" charset="0"/>
                </a:defRPr>
              </a:lvl5pPr>
              <a:lvl6pPr marL="2514600" indent="-228600" eaLnBrk="0" fontAlgn="base" hangingPunct="0">
                <a:spcBef>
                  <a:spcPct val="50000"/>
                </a:spcBef>
                <a:spcAft>
                  <a:spcPct val="0"/>
                </a:spcAft>
                <a:buFont typeface="Arial" charset="0"/>
                <a:buChar char="–"/>
                <a:defRPr sz="1600">
                  <a:solidFill>
                    <a:schemeClr val="tx1"/>
                  </a:solidFill>
                  <a:latin typeface="Arial" charset="0"/>
                </a:defRPr>
              </a:lvl6pPr>
              <a:lvl7pPr marL="2971800" indent="-228600" eaLnBrk="0" fontAlgn="base" hangingPunct="0">
                <a:spcBef>
                  <a:spcPct val="50000"/>
                </a:spcBef>
                <a:spcAft>
                  <a:spcPct val="0"/>
                </a:spcAft>
                <a:buFont typeface="Arial" charset="0"/>
                <a:buChar char="–"/>
                <a:defRPr sz="1600">
                  <a:solidFill>
                    <a:schemeClr val="tx1"/>
                  </a:solidFill>
                  <a:latin typeface="Arial" charset="0"/>
                </a:defRPr>
              </a:lvl7pPr>
              <a:lvl8pPr marL="3429000" indent="-228600" eaLnBrk="0" fontAlgn="base" hangingPunct="0">
                <a:spcBef>
                  <a:spcPct val="50000"/>
                </a:spcBef>
                <a:spcAft>
                  <a:spcPct val="0"/>
                </a:spcAft>
                <a:buFont typeface="Arial" charset="0"/>
                <a:buChar char="–"/>
                <a:defRPr sz="1600">
                  <a:solidFill>
                    <a:schemeClr val="tx1"/>
                  </a:solidFill>
                  <a:latin typeface="Arial" charset="0"/>
                </a:defRPr>
              </a:lvl8pPr>
              <a:lvl9pPr marL="3886200" indent="-228600" eaLnBrk="0" fontAlgn="base" hangingPunct="0">
                <a:spcBef>
                  <a:spcPct val="50000"/>
                </a:spcBef>
                <a:spcAft>
                  <a:spcPct val="0"/>
                </a:spcAft>
                <a:buFont typeface="Arial" charset="0"/>
                <a:buChar char="–"/>
                <a:defRPr sz="1600">
                  <a:solidFill>
                    <a:schemeClr val="tx1"/>
                  </a:solidFill>
                  <a:latin typeface="Arial" charset="0"/>
                </a:defRPr>
              </a:lvl9pPr>
            </a:lstStyle>
            <a:p>
              <a:pPr algn="ctr" eaLnBrk="1" hangingPunct="1">
                <a:spcBef>
                  <a:spcPct val="50000"/>
                </a:spcBef>
                <a:buClr>
                  <a:schemeClr val="accent2"/>
                </a:buClr>
                <a:buSzPct val="120000"/>
                <a:buFont typeface="Wingdings" pitchFamily="2" charset="2"/>
                <a:buNone/>
              </a:pPr>
              <a:r>
                <a:rPr lang="de-DE" altLang="de-DE" sz="1000" b="0"/>
                <a:t>Ab dem 2. Jahr:</a:t>
              </a:r>
              <a:br>
                <a:rPr lang="de-DE" altLang="de-DE" sz="1000" b="0"/>
              </a:br>
              <a:r>
                <a:rPr lang="de-DE" altLang="de-DE" sz="1000" b="0"/>
                <a:t>Beteiligung am MSK </a:t>
              </a:r>
              <a:br>
                <a:rPr lang="de-DE" altLang="de-DE" sz="1000" b="0">
                  <a:solidFill>
                    <a:schemeClr val="accent2"/>
                  </a:solidFill>
                </a:rPr>
              </a:br>
              <a:r>
                <a:rPr lang="de-DE" altLang="de-DE" sz="1000">
                  <a:solidFill>
                    <a:schemeClr val="accent2"/>
                  </a:solidFill>
                </a:rPr>
                <a:t> </a:t>
              </a:r>
            </a:p>
          </p:txBody>
        </p:sp>
        <p:sp>
          <p:nvSpPr>
            <p:cNvPr id="35" name="Text Box 13">
              <a:extLst>
                <a:ext uri="{FF2B5EF4-FFF2-40B4-BE49-F238E27FC236}">
                  <a16:creationId xmlns:a16="http://schemas.microsoft.com/office/drawing/2014/main" id="{783DFE93-7D8B-49B5-AAE4-293C59B58374}"/>
                </a:ext>
              </a:extLst>
            </p:cNvPr>
            <p:cNvSpPr txBox="1">
              <a:spLocks noChangeArrowheads="1"/>
            </p:cNvSpPr>
            <p:nvPr/>
          </p:nvSpPr>
          <p:spPr bwMode="auto">
            <a:xfrm>
              <a:off x="11621357" y="3002774"/>
              <a:ext cx="12824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spAutoFit/>
            </a:bodyPr>
            <a:lstStyle>
              <a:lvl1pPr marL="269875" indent="-269875" eaLnBrk="0" hangingPunct="0">
                <a:spcBef>
                  <a:spcPct val="100000"/>
                </a:spcBef>
                <a:buFont typeface="Arial" charset="0"/>
                <a:defRPr sz="1600" b="1">
                  <a:solidFill>
                    <a:schemeClr val="tx1"/>
                  </a:solidFill>
                  <a:latin typeface="Arial" charset="0"/>
                </a:defRPr>
              </a:lvl1pPr>
              <a:lvl2pPr marL="742950" indent="-285750" eaLnBrk="0" hangingPunct="0">
                <a:spcBef>
                  <a:spcPct val="50000"/>
                </a:spcBef>
                <a:buClr>
                  <a:srgbClr val="D50018"/>
                </a:buClr>
                <a:buSzPct val="120000"/>
                <a:buFont typeface="Wingdings" pitchFamily="2" charset="2"/>
                <a:defRPr sz="1600">
                  <a:solidFill>
                    <a:schemeClr val="tx1"/>
                  </a:solidFill>
                  <a:latin typeface="Arial" charset="0"/>
                </a:defRPr>
              </a:lvl2pPr>
              <a:lvl3pPr marL="1143000" indent="-228600" eaLnBrk="0" hangingPunct="0">
                <a:spcBef>
                  <a:spcPct val="50000"/>
                </a:spcBef>
                <a:buClr>
                  <a:schemeClr val="accent2"/>
                </a:buClr>
                <a:buSzPct val="120000"/>
                <a:buFont typeface="Wingdings" pitchFamily="2" charset="2"/>
                <a:buChar char="§"/>
                <a:defRPr sz="1600">
                  <a:solidFill>
                    <a:schemeClr val="tx1"/>
                  </a:solidFill>
                  <a:latin typeface="Arial" charset="0"/>
                </a:defRPr>
              </a:lvl3pPr>
              <a:lvl4pPr marL="1600200" indent="-228600" eaLnBrk="0" hangingPunct="0">
                <a:spcBef>
                  <a:spcPct val="50000"/>
                </a:spcBef>
                <a:buFont typeface="Arial" charset="0"/>
                <a:buChar char="–"/>
                <a:defRPr sz="1600">
                  <a:solidFill>
                    <a:schemeClr val="tx1"/>
                  </a:solidFill>
                  <a:latin typeface="Arial" charset="0"/>
                </a:defRPr>
              </a:lvl4pPr>
              <a:lvl5pPr marL="2057400" indent="-228600" eaLnBrk="0" hangingPunct="0">
                <a:spcBef>
                  <a:spcPct val="50000"/>
                </a:spcBef>
                <a:buFont typeface="Arial" charset="0"/>
                <a:buChar char="–"/>
                <a:defRPr sz="1600">
                  <a:solidFill>
                    <a:schemeClr val="tx1"/>
                  </a:solidFill>
                  <a:latin typeface="Arial" charset="0"/>
                </a:defRPr>
              </a:lvl5pPr>
              <a:lvl6pPr marL="2514600" indent="-228600" eaLnBrk="0" fontAlgn="base" hangingPunct="0">
                <a:spcBef>
                  <a:spcPct val="50000"/>
                </a:spcBef>
                <a:spcAft>
                  <a:spcPct val="0"/>
                </a:spcAft>
                <a:buFont typeface="Arial" charset="0"/>
                <a:buChar char="–"/>
                <a:defRPr sz="1600">
                  <a:solidFill>
                    <a:schemeClr val="tx1"/>
                  </a:solidFill>
                  <a:latin typeface="Arial" charset="0"/>
                </a:defRPr>
              </a:lvl6pPr>
              <a:lvl7pPr marL="2971800" indent="-228600" eaLnBrk="0" fontAlgn="base" hangingPunct="0">
                <a:spcBef>
                  <a:spcPct val="50000"/>
                </a:spcBef>
                <a:spcAft>
                  <a:spcPct val="0"/>
                </a:spcAft>
                <a:buFont typeface="Arial" charset="0"/>
                <a:buChar char="–"/>
                <a:defRPr sz="1600">
                  <a:solidFill>
                    <a:schemeClr val="tx1"/>
                  </a:solidFill>
                  <a:latin typeface="Arial" charset="0"/>
                </a:defRPr>
              </a:lvl7pPr>
              <a:lvl8pPr marL="3429000" indent="-228600" eaLnBrk="0" fontAlgn="base" hangingPunct="0">
                <a:spcBef>
                  <a:spcPct val="50000"/>
                </a:spcBef>
                <a:spcAft>
                  <a:spcPct val="0"/>
                </a:spcAft>
                <a:buFont typeface="Arial" charset="0"/>
                <a:buChar char="–"/>
                <a:defRPr sz="1600">
                  <a:solidFill>
                    <a:schemeClr val="tx1"/>
                  </a:solidFill>
                  <a:latin typeface="Arial" charset="0"/>
                </a:defRPr>
              </a:lvl8pPr>
              <a:lvl9pPr marL="3886200" indent="-228600" eaLnBrk="0" fontAlgn="base" hangingPunct="0">
                <a:spcBef>
                  <a:spcPct val="50000"/>
                </a:spcBef>
                <a:spcAft>
                  <a:spcPct val="0"/>
                </a:spcAft>
                <a:buFont typeface="Arial" charset="0"/>
                <a:buChar char="–"/>
                <a:defRPr sz="1600">
                  <a:solidFill>
                    <a:schemeClr val="tx1"/>
                  </a:solidFill>
                  <a:latin typeface="Arial" charset="0"/>
                </a:defRPr>
              </a:lvl9pPr>
            </a:lstStyle>
            <a:p>
              <a:pPr eaLnBrk="1" hangingPunct="1">
                <a:spcBef>
                  <a:spcPct val="50000"/>
                </a:spcBef>
                <a:buClr>
                  <a:schemeClr val="accent2"/>
                </a:buClr>
                <a:buSzPct val="120000"/>
                <a:buFont typeface="Wingdings" pitchFamily="2" charset="2"/>
                <a:buNone/>
              </a:pPr>
              <a:r>
                <a:rPr lang="de-DE" altLang="de-DE" sz="1000" b="0">
                  <a:solidFill>
                    <a:schemeClr val="accent2"/>
                  </a:solidFill>
                </a:rPr>
                <a:t>…</a:t>
              </a:r>
            </a:p>
          </p:txBody>
        </p:sp>
        <p:sp>
          <p:nvSpPr>
            <p:cNvPr id="36" name="Rechtwinkliges Dreieck 35">
              <a:extLst>
                <a:ext uri="{FF2B5EF4-FFF2-40B4-BE49-F238E27FC236}">
                  <a16:creationId xmlns:a16="http://schemas.microsoft.com/office/drawing/2014/main" id="{1BCE14C8-D089-447A-A83D-FB3278970C99}"/>
                </a:ext>
              </a:extLst>
            </p:cNvPr>
            <p:cNvSpPr/>
            <p:nvPr/>
          </p:nvSpPr>
          <p:spPr bwMode="auto">
            <a:xfrm flipH="1">
              <a:off x="6208634" y="4077620"/>
              <a:ext cx="1243602" cy="398939"/>
            </a:xfrm>
            <a:prstGeom prst="rtTriangle">
              <a:avLst/>
            </a:prstGeom>
            <a:solidFill>
              <a:schemeClr val="bg1">
                <a:lumMod val="85000"/>
              </a:schemeClr>
            </a:solidFill>
            <a:ln>
              <a:noFill/>
            </a:ln>
            <a:effectLst/>
          </p:spPr>
          <p:txBody>
            <a:bodyPr wrap="none" lIns="0" tIns="0" rIns="0" bIns="0"/>
            <a:lstStyle/>
            <a:p>
              <a:pPr marL="269875" indent="-269875">
                <a:spcBef>
                  <a:spcPct val="50000"/>
                </a:spcBef>
                <a:buClr>
                  <a:schemeClr val="accent2"/>
                </a:buClr>
                <a:buSzPct val="120000"/>
                <a:buFont typeface="Wingdings" pitchFamily="2" charset="2"/>
                <a:buChar char="§"/>
                <a:defRPr/>
              </a:pPr>
              <a:endParaRPr lang="de-DE">
                <a:cs typeface="+mn-cs"/>
              </a:endParaRPr>
            </a:p>
          </p:txBody>
        </p:sp>
        <p:sp>
          <p:nvSpPr>
            <p:cNvPr id="37" name="Textfeld 10">
              <a:extLst>
                <a:ext uri="{FF2B5EF4-FFF2-40B4-BE49-F238E27FC236}">
                  <a16:creationId xmlns:a16="http://schemas.microsoft.com/office/drawing/2014/main" id="{F23FE549-6538-4D59-BF7A-CFF52FD18DAB}"/>
                </a:ext>
              </a:extLst>
            </p:cNvPr>
            <p:cNvSpPr txBox="1">
              <a:spLocks noChangeArrowheads="1"/>
            </p:cNvSpPr>
            <p:nvPr/>
          </p:nvSpPr>
          <p:spPr bwMode="auto">
            <a:xfrm>
              <a:off x="7677215" y="4205930"/>
              <a:ext cx="8683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100000"/>
                </a:spcBef>
                <a:buFont typeface="Arial" charset="0"/>
                <a:defRPr sz="1600" b="1">
                  <a:solidFill>
                    <a:schemeClr val="tx1"/>
                  </a:solidFill>
                  <a:latin typeface="Arial" charset="0"/>
                </a:defRPr>
              </a:lvl1pPr>
              <a:lvl2pPr marL="742950" indent="-285750" eaLnBrk="0" hangingPunct="0">
                <a:spcBef>
                  <a:spcPct val="50000"/>
                </a:spcBef>
                <a:buClr>
                  <a:srgbClr val="D50018"/>
                </a:buClr>
                <a:buSzPct val="120000"/>
                <a:buFont typeface="Wingdings" pitchFamily="2" charset="2"/>
                <a:defRPr sz="1600">
                  <a:solidFill>
                    <a:schemeClr val="tx1"/>
                  </a:solidFill>
                  <a:latin typeface="Arial" charset="0"/>
                </a:defRPr>
              </a:lvl2pPr>
              <a:lvl3pPr marL="1143000" indent="-228600" eaLnBrk="0" hangingPunct="0">
                <a:spcBef>
                  <a:spcPct val="50000"/>
                </a:spcBef>
                <a:buClr>
                  <a:schemeClr val="accent2"/>
                </a:buClr>
                <a:buSzPct val="120000"/>
                <a:buFont typeface="Wingdings" pitchFamily="2" charset="2"/>
                <a:buChar char="§"/>
                <a:defRPr sz="1600">
                  <a:solidFill>
                    <a:schemeClr val="tx1"/>
                  </a:solidFill>
                  <a:latin typeface="Arial" charset="0"/>
                </a:defRPr>
              </a:lvl3pPr>
              <a:lvl4pPr marL="1600200" indent="-228600" eaLnBrk="0" hangingPunct="0">
                <a:spcBef>
                  <a:spcPct val="50000"/>
                </a:spcBef>
                <a:buFont typeface="Arial" charset="0"/>
                <a:buChar char="–"/>
                <a:defRPr sz="1600">
                  <a:solidFill>
                    <a:schemeClr val="tx1"/>
                  </a:solidFill>
                  <a:latin typeface="Arial" charset="0"/>
                </a:defRPr>
              </a:lvl4pPr>
              <a:lvl5pPr marL="2057400" indent="-228600" eaLnBrk="0" hangingPunct="0">
                <a:spcBef>
                  <a:spcPct val="50000"/>
                </a:spcBef>
                <a:buFont typeface="Arial" charset="0"/>
                <a:buChar char="–"/>
                <a:defRPr sz="1600">
                  <a:solidFill>
                    <a:schemeClr val="tx1"/>
                  </a:solidFill>
                  <a:latin typeface="Arial" charset="0"/>
                </a:defRPr>
              </a:lvl5pPr>
              <a:lvl6pPr marL="2514600" indent="-228600" eaLnBrk="0" fontAlgn="base" hangingPunct="0">
                <a:spcBef>
                  <a:spcPct val="50000"/>
                </a:spcBef>
                <a:spcAft>
                  <a:spcPct val="0"/>
                </a:spcAft>
                <a:buFont typeface="Arial" charset="0"/>
                <a:buChar char="–"/>
                <a:defRPr sz="1600">
                  <a:solidFill>
                    <a:schemeClr val="tx1"/>
                  </a:solidFill>
                  <a:latin typeface="Arial" charset="0"/>
                </a:defRPr>
              </a:lvl6pPr>
              <a:lvl7pPr marL="2971800" indent="-228600" eaLnBrk="0" fontAlgn="base" hangingPunct="0">
                <a:spcBef>
                  <a:spcPct val="50000"/>
                </a:spcBef>
                <a:spcAft>
                  <a:spcPct val="0"/>
                </a:spcAft>
                <a:buFont typeface="Arial" charset="0"/>
                <a:buChar char="–"/>
                <a:defRPr sz="1600">
                  <a:solidFill>
                    <a:schemeClr val="tx1"/>
                  </a:solidFill>
                  <a:latin typeface="Arial" charset="0"/>
                </a:defRPr>
              </a:lvl7pPr>
              <a:lvl8pPr marL="3429000" indent="-228600" eaLnBrk="0" fontAlgn="base" hangingPunct="0">
                <a:spcBef>
                  <a:spcPct val="50000"/>
                </a:spcBef>
                <a:spcAft>
                  <a:spcPct val="0"/>
                </a:spcAft>
                <a:buFont typeface="Arial" charset="0"/>
                <a:buChar char="–"/>
                <a:defRPr sz="1600">
                  <a:solidFill>
                    <a:schemeClr val="tx1"/>
                  </a:solidFill>
                  <a:latin typeface="Arial" charset="0"/>
                </a:defRPr>
              </a:lvl8pPr>
              <a:lvl9pPr marL="3886200" indent="-228600" eaLnBrk="0" fontAlgn="base" hangingPunct="0">
                <a:spcBef>
                  <a:spcPct val="50000"/>
                </a:spcBef>
                <a:spcAft>
                  <a:spcPct val="0"/>
                </a:spcAft>
                <a:buFont typeface="Arial" charset="0"/>
                <a:buChar char="–"/>
                <a:defRPr sz="1600">
                  <a:solidFill>
                    <a:schemeClr val="tx1"/>
                  </a:solidFill>
                  <a:latin typeface="Arial" charset="0"/>
                </a:defRPr>
              </a:lvl9pPr>
            </a:lstStyle>
            <a:p>
              <a:pPr eaLnBrk="1" hangingPunct="1">
                <a:spcBef>
                  <a:spcPct val="50000"/>
                </a:spcBef>
                <a:buClr>
                  <a:srgbClr val="D50018"/>
                </a:buClr>
                <a:buSzPct val="120000"/>
                <a:buFont typeface="Wingdings" pitchFamily="2" charset="2"/>
                <a:buNone/>
              </a:pPr>
              <a:r>
                <a:rPr lang="de-DE" altLang="de-DE">
                  <a:solidFill>
                    <a:srgbClr val="FFFFFF"/>
                  </a:solidFill>
                </a:rPr>
                <a:t>1.200 €</a:t>
              </a:r>
            </a:p>
          </p:txBody>
        </p:sp>
        <p:grpSp>
          <p:nvGrpSpPr>
            <p:cNvPr id="38" name="Gruppieren 37">
              <a:extLst>
                <a:ext uri="{FF2B5EF4-FFF2-40B4-BE49-F238E27FC236}">
                  <a16:creationId xmlns:a16="http://schemas.microsoft.com/office/drawing/2014/main" id="{5DB5FD7D-5438-47F1-BAE9-73B4FC6A3E8B}"/>
                </a:ext>
              </a:extLst>
            </p:cNvPr>
            <p:cNvGrpSpPr>
              <a:grpSpLocks/>
            </p:cNvGrpSpPr>
            <p:nvPr/>
          </p:nvGrpSpPr>
          <p:grpSpPr bwMode="auto">
            <a:xfrm>
              <a:off x="7567784" y="3345505"/>
              <a:ext cx="1462723" cy="1481077"/>
              <a:chOff x="2464716" y="4005092"/>
              <a:chExt cx="2328335" cy="1480593"/>
            </a:xfrm>
          </p:grpSpPr>
          <p:sp>
            <p:nvSpPr>
              <p:cNvPr id="39" name="Text Box 10">
                <a:extLst>
                  <a:ext uri="{FF2B5EF4-FFF2-40B4-BE49-F238E27FC236}">
                    <a16:creationId xmlns:a16="http://schemas.microsoft.com/office/drawing/2014/main" id="{DF7330D7-A8BD-469A-A90F-05D420029C04}"/>
                  </a:ext>
                </a:extLst>
              </p:cNvPr>
              <p:cNvSpPr txBox="1">
                <a:spLocks noChangeArrowheads="1"/>
              </p:cNvSpPr>
              <p:nvPr/>
            </p:nvSpPr>
            <p:spPr bwMode="auto">
              <a:xfrm>
                <a:off x="2543922" y="4714948"/>
                <a:ext cx="1980000" cy="432000"/>
              </a:xfrm>
              <a:prstGeom prst="rect">
                <a:avLst/>
              </a:prstGeom>
              <a:solidFill>
                <a:schemeClr val="accent3"/>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0" tIns="0" rIns="0" bIns="0" anchor="ctr"/>
              <a:lstStyle>
                <a:lvl1pPr marL="269875" indent="-269875" eaLnBrk="0" hangingPunct="0">
                  <a:spcBef>
                    <a:spcPct val="100000"/>
                  </a:spcBef>
                  <a:buFont typeface="Arial" charset="0"/>
                  <a:defRPr sz="1600" b="1">
                    <a:solidFill>
                      <a:schemeClr val="tx1"/>
                    </a:solidFill>
                    <a:latin typeface="Arial" charset="0"/>
                  </a:defRPr>
                </a:lvl1pPr>
                <a:lvl2pPr marL="742950" indent="-285750" eaLnBrk="0" hangingPunct="0">
                  <a:spcBef>
                    <a:spcPct val="50000"/>
                  </a:spcBef>
                  <a:buClr>
                    <a:srgbClr val="D50018"/>
                  </a:buClr>
                  <a:buSzPct val="120000"/>
                  <a:buFont typeface="Wingdings" pitchFamily="2" charset="2"/>
                  <a:defRPr sz="1600">
                    <a:solidFill>
                      <a:schemeClr val="tx1"/>
                    </a:solidFill>
                    <a:latin typeface="Arial" charset="0"/>
                  </a:defRPr>
                </a:lvl2pPr>
                <a:lvl3pPr marL="1143000" indent="-228600" eaLnBrk="0" hangingPunct="0">
                  <a:spcBef>
                    <a:spcPct val="50000"/>
                  </a:spcBef>
                  <a:buClr>
                    <a:schemeClr val="accent2"/>
                  </a:buClr>
                  <a:buSzPct val="120000"/>
                  <a:buFont typeface="Wingdings" pitchFamily="2" charset="2"/>
                  <a:buChar char="§"/>
                  <a:defRPr sz="1600">
                    <a:solidFill>
                      <a:schemeClr val="tx1"/>
                    </a:solidFill>
                    <a:latin typeface="Arial" charset="0"/>
                  </a:defRPr>
                </a:lvl3pPr>
                <a:lvl4pPr marL="1600200" indent="-228600" eaLnBrk="0" hangingPunct="0">
                  <a:spcBef>
                    <a:spcPct val="50000"/>
                  </a:spcBef>
                  <a:buFont typeface="Arial" charset="0"/>
                  <a:buChar char="–"/>
                  <a:defRPr sz="1600">
                    <a:solidFill>
                      <a:schemeClr val="tx1"/>
                    </a:solidFill>
                    <a:latin typeface="Arial" charset="0"/>
                  </a:defRPr>
                </a:lvl4pPr>
                <a:lvl5pPr marL="2057400" indent="-228600" eaLnBrk="0" hangingPunct="0">
                  <a:spcBef>
                    <a:spcPct val="50000"/>
                  </a:spcBef>
                  <a:buFont typeface="Arial" charset="0"/>
                  <a:buChar char="–"/>
                  <a:defRPr sz="1600">
                    <a:solidFill>
                      <a:schemeClr val="tx1"/>
                    </a:solidFill>
                    <a:latin typeface="Arial" charset="0"/>
                  </a:defRPr>
                </a:lvl5pPr>
                <a:lvl6pPr marL="2514600" indent="-228600" eaLnBrk="0" fontAlgn="base" hangingPunct="0">
                  <a:spcBef>
                    <a:spcPct val="50000"/>
                  </a:spcBef>
                  <a:spcAft>
                    <a:spcPct val="0"/>
                  </a:spcAft>
                  <a:buFont typeface="Arial" charset="0"/>
                  <a:buChar char="–"/>
                  <a:defRPr sz="1600">
                    <a:solidFill>
                      <a:schemeClr val="tx1"/>
                    </a:solidFill>
                    <a:latin typeface="Arial" charset="0"/>
                  </a:defRPr>
                </a:lvl6pPr>
                <a:lvl7pPr marL="2971800" indent="-228600" eaLnBrk="0" fontAlgn="base" hangingPunct="0">
                  <a:spcBef>
                    <a:spcPct val="50000"/>
                  </a:spcBef>
                  <a:spcAft>
                    <a:spcPct val="0"/>
                  </a:spcAft>
                  <a:buFont typeface="Arial" charset="0"/>
                  <a:buChar char="–"/>
                  <a:defRPr sz="1600">
                    <a:solidFill>
                      <a:schemeClr val="tx1"/>
                    </a:solidFill>
                    <a:latin typeface="Arial" charset="0"/>
                  </a:defRPr>
                </a:lvl7pPr>
                <a:lvl8pPr marL="3429000" indent="-228600" eaLnBrk="0" fontAlgn="base" hangingPunct="0">
                  <a:spcBef>
                    <a:spcPct val="50000"/>
                  </a:spcBef>
                  <a:spcAft>
                    <a:spcPct val="0"/>
                  </a:spcAft>
                  <a:buFont typeface="Arial" charset="0"/>
                  <a:buChar char="–"/>
                  <a:defRPr sz="1600">
                    <a:solidFill>
                      <a:schemeClr val="tx1"/>
                    </a:solidFill>
                    <a:latin typeface="Arial" charset="0"/>
                  </a:defRPr>
                </a:lvl8pPr>
                <a:lvl9pPr marL="3886200" indent="-228600" eaLnBrk="0" fontAlgn="base" hangingPunct="0">
                  <a:spcBef>
                    <a:spcPct val="50000"/>
                  </a:spcBef>
                  <a:spcAft>
                    <a:spcPct val="0"/>
                  </a:spcAft>
                  <a:buFont typeface="Arial" charset="0"/>
                  <a:buChar char="–"/>
                  <a:defRPr sz="1600">
                    <a:solidFill>
                      <a:schemeClr val="tx1"/>
                    </a:solidFill>
                    <a:latin typeface="Arial" charset="0"/>
                  </a:defRPr>
                </a:lvl9pPr>
              </a:lstStyle>
              <a:p>
                <a:pPr algn="ctr" eaLnBrk="1" hangingPunct="1">
                  <a:spcBef>
                    <a:spcPct val="50000"/>
                  </a:spcBef>
                  <a:buClr>
                    <a:schemeClr val="accent2"/>
                  </a:buClr>
                  <a:buSzPct val="120000"/>
                  <a:buFont typeface="Wingdings" pitchFamily="2" charset="2"/>
                  <a:buNone/>
                </a:pPr>
                <a:r>
                  <a:rPr lang="de-DE" altLang="de-DE" sz="1000">
                    <a:solidFill>
                      <a:schemeClr val="bg1"/>
                    </a:solidFill>
                  </a:rPr>
                  <a:t>1.200 €</a:t>
                </a:r>
              </a:p>
            </p:txBody>
          </p:sp>
          <p:sp>
            <p:nvSpPr>
              <p:cNvPr id="40" name="Eingekerbter Richtungspfeil 26">
                <a:extLst>
                  <a:ext uri="{FF2B5EF4-FFF2-40B4-BE49-F238E27FC236}">
                    <a16:creationId xmlns:a16="http://schemas.microsoft.com/office/drawing/2014/main" id="{F6B7C9EA-F136-4D00-A52D-8C18E3ED7BF0}"/>
                  </a:ext>
                </a:extLst>
              </p:cNvPr>
              <p:cNvSpPr/>
              <p:nvPr/>
            </p:nvSpPr>
            <p:spPr bwMode="auto">
              <a:xfrm>
                <a:off x="2464716" y="5178580"/>
                <a:ext cx="2158223" cy="307105"/>
              </a:xfrm>
              <a:prstGeom prst="chevron">
                <a:avLst/>
              </a:prstGeom>
              <a:solidFill>
                <a:schemeClr val="accent4"/>
              </a:solidFill>
              <a:ln w="9525" cap="flat" cmpd="sng" algn="ctr">
                <a:noFill/>
                <a:prstDash val="solid"/>
                <a:round/>
                <a:headEnd type="none" w="med" len="med"/>
                <a:tailEnd type="none" w="med" len="med"/>
              </a:ln>
              <a:effectLst/>
            </p:spPr>
            <p:txBody>
              <a:bodyPr wrap="none" lIns="0" tIns="0" rIns="0" bIns="0" anchor="ctr"/>
              <a:lstStyle/>
              <a:p>
                <a:pPr algn="ctr">
                  <a:buFont typeface="Wingdings" pitchFamily="2" charset="2"/>
                  <a:buNone/>
                  <a:defRPr/>
                </a:pPr>
                <a:r>
                  <a:rPr lang="de-DE" sz="1000">
                    <a:solidFill>
                      <a:schemeClr val="bg1"/>
                    </a:solidFill>
                  </a:rPr>
                  <a:t>2. Jahr</a:t>
                </a:r>
              </a:p>
            </p:txBody>
          </p:sp>
          <p:sp>
            <p:nvSpPr>
              <p:cNvPr id="41" name="Text Box 52">
                <a:extLst>
                  <a:ext uri="{FF2B5EF4-FFF2-40B4-BE49-F238E27FC236}">
                    <a16:creationId xmlns:a16="http://schemas.microsoft.com/office/drawing/2014/main" id="{E0D94E76-F860-4185-AB74-C2CCEE3D50E5}"/>
                  </a:ext>
                </a:extLst>
              </p:cNvPr>
              <p:cNvSpPr txBox="1">
                <a:spLocks noChangeArrowheads="1"/>
              </p:cNvSpPr>
              <p:nvPr/>
            </p:nvSpPr>
            <p:spPr bwMode="auto">
              <a:xfrm>
                <a:off x="3351403" y="4005092"/>
                <a:ext cx="1173121" cy="252331"/>
              </a:xfrm>
              <a:prstGeom prst="rect">
                <a:avLst/>
              </a:prstGeom>
              <a:solidFill>
                <a:schemeClr val="accent5"/>
              </a:solidFill>
              <a:ln>
                <a:noFill/>
              </a:ln>
            </p:spPr>
            <p:txBody>
              <a:bodyPr lIns="0" tIns="0" rIns="0" bIns="0" anchor="ctr"/>
              <a:lstStyle>
                <a:lvl1pPr marL="269875" indent="-269875">
                  <a:defRPr sz="1600" b="1">
                    <a:solidFill>
                      <a:schemeClr val="tx1"/>
                    </a:solidFill>
                    <a:latin typeface="Arial" pitchFamily="34" charset="0"/>
                  </a:defRPr>
                </a:lvl1pPr>
                <a:lvl2pPr marL="742950" indent="-285750">
                  <a:defRPr sz="1600">
                    <a:solidFill>
                      <a:schemeClr val="tx1"/>
                    </a:solidFill>
                    <a:latin typeface="Arial" pitchFamily="34" charset="0"/>
                  </a:defRPr>
                </a:lvl2pPr>
                <a:lvl3pPr marL="1143000" indent="-228600">
                  <a:defRPr sz="1600">
                    <a:solidFill>
                      <a:schemeClr val="tx1"/>
                    </a:solidFill>
                    <a:latin typeface="Arial" pitchFamily="34" charset="0"/>
                  </a:defRPr>
                </a:lvl3pPr>
                <a:lvl4pPr marL="1600200" indent="-228600">
                  <a:defRPr sz="1600">
                    <a:solidFill>
                      <a:schemeClr val="tx1"/>
                    </a:solidFill>
                    <a:latin typeface="Arial" pitchFamily="34" charset="0"/>
                  </a:defRPr>
                </a:lvl4pPr>
                <a:lvl5pPr marL="2057400" indent="-228600">
                  <a:defRPr sz="1600">
                    <a:solidFill>
                      <a:schemeClr val="tx1"/>
                    </a:solidFill>
                    <a:latin typeface="Arial" pitchFamily="34" charset="0"/>
                  </a:defRPr>
                </a:lvl5pPr>
                <a:lvl6pPr marL="2514600" indent="-228600" eaLnBrk="0" hangingPunct="0">
                  <a:defRPr sz="1600">
                    <a:solidFill>
                      <a:schemeClr val="tx1"/>
                    </a:solidFill>
                    <a:latin typeface="Arial" pitchFamily="34" charset="0"/>
                  </a:defRPr>
                </a:lvl6pPr>
                <a:lvl7pPr marL="2971800" indent="-228600" eaLnBrk="0" hangingPunct="0">
                  <a:defRPr sz="1600">
                    <a:solidFill>
                      <a:schemeClr val="tx1"/>
                    </a:solidFill>
                    <a:latin typeface="Arial" pitchFamily="34" charset="0"/>
                  </a:defRPr>
                </a:lvl7pPr>
                <a:lvl8pPr marL="3429000" indent="-228600" eaLnBrk="0" hangingPunct="0">
                  <a:defRPr sz="1600">
                    <a:solidFill>
                      <a:schemeClr val="tx1"/>
                    </a:solidFill>
                    <a:latin typeface="Arial" pitchFamily="34" charset="0"/>
                  </a:defRPr>
                </a:lvl8pPr>
                <a:lvl9pPr marL="3886200" indent="-228600" eaLnBrk="0" hangingPunct="0">
                  <a:defRPr sz="1600">
                    <a:solidFill>
                      <a:schemeClr val="tx1"/>
                    </a:solidFill>
                    <a:latin typeface="Arial" pitchFamily="34" charset="0"/>
                  </a:defRPr>
                </a:lvl9pPr>
              </a:lstStyle>
              <a:p>
                <a:pPr algn="ctr">
                  <a:buClr>
                    <a:schemeClr val="accent2"/>
                  </a:buClr>
                  <a:buSzPct val="120000"/>
                  <a:buFont typeface="Wingdings" pitchFamily="2" charset="2"/>
                  <a:buNone/>
                  <a:defRPr/>
                </a:pPr>
                <a:r>
                  <a:rPr lang="de-DE" altLang="de-DE" sz="1000">
                    <a:solidFill>
                      <a:schemeClr val="bg1"/>
                    </a:solidFill>
                    <a:cs typeface="+mn-cs"/>
                  </a:rPr>
                  <a:t>60 €</a:t>
                </a:r>
              </a:p>
            </p:txBody>
          </p:sp>
          <p:grpSp>
            <p:nvGrpSpPr>
              <p:cNvPr id="42" name="Gruppieren 133">
                <a:extLst>
                  <a:ext uri="{FF2B5EF4-FFF2-40B4-BE49-F238E27FC236}">
                    <a16:creationId xmlns:a16="http://schemas.microsoft.com/office/drawing/2014/main" id="{CCAB117E-7234-46B4-8C87-EB563645F3CE}"/>
                  </a:ext>
                </a:extLst>
              </p:cNvPr>
              <p:cNvGrpSpPr>
                <a:grpSpLocks/>
              </p:cNvGrpSpPr>
              <p:nvPr/>
            </p:nvGrpSpPr>
            <p:grpSpPr bwMode="auto">
              <a:xfrm>
                <a:off x="2543394" y="4282814"/>
                <a:ext cx="2249657" cy="431659"/>
                <a:chOff x="2543394" y="4282814"/>
                <a:chExt cx="2249657" cy="431659"/>
              </a:xfrm>
            </p:grpSpPr>
            <p:sp>
              <p:nvSpPr>
                <p:cNvPr id="43" name="Rechtwinkliges Dreieck 42">
                  <a:extLst>
                    <a:ext uri="{FF2B5EF4-FFF2-40B4-BE49-F238E27FC236}">
                      <a16:creationId xmlns:a16="http://schemas.microsoft.com/office/drawing/2014/main" id="{31651E33-F8F4-4B77-99C9-E0413134CCC7}"/>
                    </a:ext>
                  </a:extLst>
                </p:cNvPr>
                <p:cNvSpPr/>
                <p:nvPr/>
              </p:nvSpPr>
              <p:spPr bwMode="auto">
                <a:xfrm flipH="1">
                  <a:off x="2543394" y="4282814"/>
                  <a:ext cx="1981130" cy="431659"/>
                </a:xfrm>
                <a:prstGeom prst="rtTriangle">
                  <a:avLst/>
                </a:prstGeom>
                <a:solidFill>
                  <a:schemeClr val="bg1">
                    <a:lumMod val="85000"/>
                  </a:schemeClr>
                </a:solidFill>
                <a:ln>
                  <a:noFill/>
                </a:ln>
                <a:effectLst/>
              </p:spPr>
              <p:txBody>
                <a:bodyPr wrap="none" lIns="0" tIns="0" rIns="0" bIns="0"/>
                <a:lstStyle/>
                <a:p>
                  <a:pPr marL="269875" indent="-269875">
                    <a:spcBef>
                      <a:spcPct val="50000"/>
                    </a:spcBef>
                    <a:buClr>
                      <a:schemeClr val="accent2"/>
                    </a:buClr>
                    <a:buSzPct val="120000"/>
                    <a:buFont typeface="Wingdings" pitchFamily="2" charset="2"/>
                    <a:buChar char="§"/>
                    <a:defRPr/>
                  </a:pPr>
                  <a:endParaRPr lang="de-DE" sz="1000">
                    <a:cs typeface="+mn-cs"/>
                  </a:endParaRPr>
                </a:p>
              </p:txBody>
            </p:sp>
            <p:sp>
              <p:nvSpPr>
                <p:cNvPr id="44" name="Textfeld 10">
                  <a:extLst>
                    <a:ext uri="{FF2B5EF4-FFF2-40B4-BE49-F238E27FC236}">
                      <a16:creationId xmlns:a16="http://schemas.microsoft.com/office/drawing/2014/main" id="{54A6D12D-5CDB-43C9-A0D8-E356D0E5F33B}"/>
                    </a:ext>
                  </a:extLst>
                </p:cNvPr>
                <p:cNvSpPr txBox="1">
                  <a:spLocks noChangeArrowheads="1"/>
                </p:cNvSpPr>
                <p:nvPr/>
              </p:nvSpPr>
              <p:spPr bwMode="auto">
                <a:xfrm>
                  <a:off x="3672922" y="4416396"/>
                  <a:ext cx="1120129" cy="24614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100000"/>
                    </a:spcBef>
                    <a:buFont typeface="Arial" charset="0"/>
                    <a:defRPr sz="1600" b="1">
                      <a:solidFill>
                        <a:schemeClr val="tx1"/>
                      </a:solidFill>
                      <a:latin typeface="Arial" charset="0"/>
                    </a:defRPr>
                  </a:lvl1pPr>
                  <a:lvl2pPr marL="742950" indent="-285750" eaLnBrk="0" hangingPunct="0">
                    <a:spcBef>
                      <a:spcPct val="50000"/>
                    </a:spcBef>
                    <a:buClr>
                      <a:srgbClr val="D50018"/>
                    </a:buClr>
                    <a:buSzPct val="120000"/>
                    <a:buFont typeface="Wingdings" pitchFamily="2" charset="2"/>
                    <a:defRPr sz="1600">
                      <a:solidFill>
                        <a:schemeClr val="tx1"/>
                      </a:solidFill>
                      <a:latin typeface="Arial" charset="0"/>
                    </a:defRPr>
                  </a:lvl2pPr>
                  <a:lvl3pPr marL="1143000" indent="-228600" eaLnBrk="0" hangingPunct="0">
                    <a:spcBef>
                      <a:spcPct val="50000"/>
                    </a:spcBef>
                    <a:buClr>
                      <a:schemeClr val="accent2"/>
                    </a:buClr>
                    <a:buSzPct val="120000"/>
                    <a:buFont typeface="Wingdings" pitchFamily="2" charset="2"/>
                    <a:buChar char="§"/>
                    <a:defRPr sz="1600">
                      <a:solidFill>
                        <a:schemeClr val="tx1"/>
                      </a:solidFill>
                      <a:latin typeface="Arial" charset="0"/>
                    </a:defRPr>
                  </a:lvl3pPr>
                  <a:lvl4pPr marL="1600200" indent="-228600" eaLnBrk="0" hangingPunct="0">
                    <a:spcBef>
                      <a:spcPct val="50000"/>
                    </a:spcBef>
                    <a:buFont typeface="Arial" charset="0"/>
                    <a:buChar char="–"/>
                    <a:defRPr sz="1600">
                      <a:solidFill>
                        <a:schemeClr val="tx1"/>
                      </a:solidFill>
                      <a:latin typeface="Arial" charset="0"/>
                    </a:defRPr>
                  </a:lvl4pPr>
                  <a:lvl5pPr marL="2057400" indent="-228600" eaLnBrk="0" hangingPunct="0">
                    <a:spcBef>
                      <a:spcPct val="50000"/>
                    </a:spcBef>
                    <a:buFont typeface="Arial" charset="0"/>
                    <a:buChar char="–"/>
                    <a:defRPr sz="1600">
                      <a:solidFill>
                        <a:schemeClr val="tx1"/>
                      </a:solidFill>
                      <a:latin typeface="Arial" charset="0"/>
                    </a:defRPr>
                  </a:lvl5pPr>
                  <a:lvl6pPr marL="2514600" indent="-228600" eaLnBrk="0" fontAlgn="base" hangingPunct="0">
                    <a:spcBef>
                      <a:spcPct val="50000"/>
                    </a:spcBef>
                    <a:spcAft>
                      <a:spcPct val="0"/>
                    </a:spcAft>
                    <a:buFont typeface="Arial" charset="0"/>
                    <a:buChar char="–"/>
                    <a:defRPr sz="1600">
                      <a:solidFill>
                        <a:schemeClr val="tx1"/>
                      </a:solidFill>
                      <a:latin typeface="Arial" charset="0"/>
                    </a:defRPr>
                  </a:lvl6pPr>
                  <a:lvl7pPr marL="2971800" indent="-228600" eaLnBrk="0" fontAlgn="base" hangingPunct="0">
                    <a:spcBef>
                      <a:spcPct val="50000"/>
                    </a:spcBef>
                    <a:spcAft>
                      <a:spcPct val="0"/>
                    </a:spcAft>
                    <a:buFont typeface="Arial" charset="0"/>
                    <a:buChar char="–"/>
                    <a:defRPr sz="1600">
                      <a:solidFill>
                        <a:schemeClr val="tx1"/>
                      </a:solidFill>
                      <a:latin typeface="Arial" charset="0"/>
                    </a:defRPr>
                  </a:lvl7pPr>
                  <a:lvl8pPr marL="3429000" indent="-228600" eaLnBrk="0" fontAlgn="base" hangingPunct="0">
                    <a:spcBef>
                      <a:spcPct val="50000"/>
                    </a:spcBef>
                    <a:spcAft>
                      <a:spcPct val="0"/>
                    </a:spcAft>
                    <a:buFont typeface="Arial" charset="0"/>
                    <a:buChar char="–"/>
                    <a:defRPr sz="1600">
                      <a:solidFill>
                        <a:schemeClr val="tx1"/>
                      </a:solidFill>
                      <a:latin typeface="Arial" charset="0"/>
                    </a:defRPr>
                  </a:lvl8pPr>
                  <a:lvl9pPr marL="3886200" indent="-228600" eaLnBrk="0" fontAlgn="base" hangingPunct="0">
                    <a:spcBef>
                      <a:spcPct val="50000"/>
                    </a:spcBef>
                    <a:spcAft>
                      <a:spcPct val="0"/>
                    </a:spcAft>
                    <a:buFont typeface="Arial" charset="0"/>
                    <a:buChar char="–"/>
                    <a:defRPr sz="1600">
                      <a:solidFill>
                        <a:schemeClr val="tx1"/>
                      </a:solidFill>
                      <a:latin typeface="Arial" charset="0"/>
                    </a:defRPr>
                  </a:lvl9pPr>
                </a:lstStyle>
                <a:p>
                  <a:pPr eaLnBrk="1" hangingPunct="1">
                    <a:spcBef>
                      <a:spcPct val="50000"/>
                    </a:spcBef>
                    <a:buClr>
                      <a:srgbClr val="D50018"/>
                    </a:buClr>
                    <a:buSzPct val="120000"/>
                    <a:buFont typeface="Wingdings" pitchFamily="2" charset="2"/>
                    <a:buNone/>
                  </a:pPr>
                  <a:r>
                    <a:rPr lang="de-DE" altLang="de-DE" sz="1000">
                      <a:solidFill>
                        <a:srgbClr val="FFFFFF"/>
                      </a:solidFill>
                    </a:rPr>
                    <a:t>1.200 €</a:t>
                  </a:r>
                </a:p>
              </p:txBody>
            </p:sp>
          </p:grpSp>
        </p:grpSp>
        <p:grpSp>
          <p:nvGrpSpPr>
            <p:cNvPr id="45" name="Gruppieren 44">
              <a:extLst>
                <a:ext uri="{FF2B5EF4-FFF2-40B4-BE49-F238E27FC236}">
                  <a16:creationId xmlns:a16="http://schemas.microsoft.com/office/drawing/2014/main" id="{1433A126-C999-41DE-9E04-7597C1FF996D}"/>
                </a:ext>
              </a:extLst>
            </p:cNvPr>
            <p:cNvGrpSpPr>
              <a:grpSpLocks/>
            </p:cNvGrpSpPr>
            <p:nvPr/>
          </p:nvGrpSpPr>
          <p:grpSpPr bwMode="auto">
            <a:xfrm>
              <a:off x="8957082" y="2684879"/>
              <a:ext cx="1368197" cy="2135177"/>
              <a:chOff x="4579446" y="3343641"/>
              <a:chExt cx="2177868" cy="2135757"/>
            </a:xfrm>
          </p:grpSpPr>
          <p:sp>
            <p:nvSpPr>
              <p:cNvPr id="46" name="Text Box 51">
                <a:extLst>
                  <a:ext uri="{FF2B5EF4-FFF2-40B4-BE49-F238E27FC236}">
                    <a16:creationId xmlns:a16="http://schemas.microsoft.com/office/drawing/2014/main" id="{BA7E719B-58D2-4FA6-B350-EB07569A00A2}"/>
                  </a:ext>
                </a:extLst>
              </p:cNvPr>
              <p:cNvSpPr txBox="1">
                <a:spLocks noChangeArrowheads="1"/>
              </p:cNvSpPr>
              <p:nvPr/>
            </p:nvSpPr>
            <p:spPr bwMode="auto">
              <a:xfrm>
                <a:off x="5584152" y="3343641"/>
                <a:ext cx="1173162"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nchor="ctr"/>
              <a:lstStyle>
                <a:lvl1pPr marL="269875" indent="-269875" eaLnBrk="0" hangingPunct="0">
                  <a:spcBef>
                    <a:spcPct val="100000"/>
                  </a:spcBef>
                  <a:buFont typeface="Arial" charset="0"/>
                  <a:defRPr sz="1600" b="1">
                    <a:solidFill>
                      <a:schemeClr val="tx1"/>
                    </a:solidFill>
                    <a:latin typeface="Arial" charset="0"/>
                  </a:defRPr>
                </a:lvl1pPr>
                <a:lvl2pPr marL="742950" indent="-285750" eaLnBrk="0" hangingPunct="0">
                  <a:spcBef>
                    <a:spcPct val="50000"/>
                  </a:spcBef>
                  <a:buClr>
                    <a:srgbClr val="D50018"/>
                  </a:buClr>
                  <a:buSzPct val="120000"/>
                  <a:buFont typeface="Wingdings" pitchFamily="2" charset="2"/>
                  <a:defRPr sz="1600">
                    <a:solidFill>
                      <a:schemeClr val="tx1"/>
                    </a:solidFill>
                    <a:latin typeface="Arial" charset="0"/>
                  </a:defRPr>
                </a:lvl2pPr>
                <a:lvl3pPr marL="1143000" indent="-228600" eaLnBrk="0" hangingPunct="0">
                  <a:spcBef>
                    <a:spcPct val="50000"/>
                  </a:spcBef>
                  <a:buClr>
                    <a:schemeClr val="accent2"/>
                  </a:buClr>
                  <a:buSzPct val="120000"/>
                  <a:buFont typeface="Wingdings" pitchFamily="2" charset="2"/>
                  <a:buChar char="§"/>
                  <a:defRPr sz="1600">
                    <a:solidFill>
                      <a:schemeClr val="tx1"/>
                    </a:solidFill>
                    <a:latin typeface="Arial" charset="0"/>
                  </a:defRPr>
                </a:lvl3pPr>
                <a:lvl4pPr marL="1600200" indent="-228600" eaLnBrk="0" hangingPunct="0">
                  <a:spcBef>
                    <a:spcPct val="50000"/>
                  </a:spcBef>
                  <a:buFont typeface="Arial" charset="0"/>
                  <a:buChar char="–"/>
                  <a:defRPr sz="1600">
                    <a:solidFill>
                      <a:schemeClr val="tx1"/>
                    </a:solidFill>
                    <a:latin typeface="Arial" charset="0"/>
                  </a:defRPr>
                </a:lvl4pPr>
                <a:lvl5pPr marL="2057400" indent="-228600" eaLnBrk="0" hangingPunct="0">
                  <a:spcBef>
                    <a:spcPct val="50000"/>
                  </a:spcBef>
                  <a:buFont typeface="Arial" charset="0"/>
                  <a:buChar char="–"/>
                  <a:defRPr sz="1600">
                    <a:solidFill>
                      <a:schemeClr val="tx1"/>
                    </a:solidFill>
                    <a:latin typeface="Arial" charset="0"/>
                  </a:defRPr>
                </a:lvl5pPr>
                <a:lvl6pPr marL="2514600" indent="-228600" eaLnBrk="0" fontAlgn="base" hangingPunct="0">
                  <a:spcBef>
                    <a:spcPct val="50000"/>
                  </a:spcBef>
                  <a:spcAft>
                    <a:spcPct val="0"/>
                  </a:spcAft>
                  <a:buFont typeface="Arial" charset="0"/>
                  <a:buChar char="–"/>
                  <a:defRPr sz="1600">
                    <a:solidFill>
                      <a:schemeClr val="tx1"/>
                    </a:solidFill>
                    <a:latin typeface="Arial" charset="0"/>
                  </a:defRPr>
                </a:lvl6pPr>
                <a:lvl7pPr marL="2971800" indent="-228600" eaLnBrk="0" fontAlgn="base" hangingPunct="0">
                  <a:spcBef>
                    <a:spcPct val="50000"/>
                  </a:spcBef>
                  <a:spcAft>
                    <a:spcPct val="0"/>
                  </a:spcAft>
                  <a:buFont typeface="Arial" charset="0"/>
                  <a:buChar char="–"/>
                  <a:defRPr sz="1600">
                    <a:solidFill>
                      <a:schemeClr val="tx1"/>
                    </a:solidFill>
                    <a:latin typeface="Arial" charset="0"/>
                  </a:defRPr>
                </a:lvl7pPr>
                <a:lvl8pPr marL="3429000" indent="-228600" eaLnBrk="0" fontAlgn="base" hangingPunct="0">
                  <a:spcBef>
                    <a:spcPct val="50000"/>
                  </a:spcBef>
                  <a:spcAft>
                    <a:spcPct val="0"/>
                  </a:spcAft>
                  <a:buFont typeface="Arial" charset="0"/>
                  <a:buChar char="–"/>
                  <a:defRPr sz="1600">
                    <a:solidFill>
                      <a:schemeClr val="tx1"/>
                    </a:solidFill>
                    <a:latin typeface="Arial" charset="0"/>
                  </a:defRPr>
                </a:lvl8pPr>
                <a:lvl9pPr marL="3886200" indent="-228600" eaLnBrk="0" fontAlgn="base" hangingPunct="0">
                  <a:spcBef>
                    <a:spcPct val="50000"/>
                  </a:spcBef>
                  <a:spcAft>
                    <a:spcPct val="0"/>
                  </a:spcAft>
                  <a:buFont typeface="Arial" charset="0"/>
                  <a:buChar char="–"/>
                  <a:defRPr sz="1600">
                    <a:solidFill>
                      <a:schemeClr val="tx1"/>
                    </a:solidFill>
                    <a:latin typeface="Arial" charset="0"/>
                  </a:defRPr>
                </a:lvl9pPr>
              </a:lstStyle>
              <a:p>
                <a:pPr algn="ctr" eaLnBrk="1" hangingPunct="1">
                  <a:spcBef>
                    <a:spcPct val="0"/>
                  </a:spcBef>
                  <a:buClr>
                    <a:schemeClr val="accent2"/>
                  </a:buClr>
                  <a:buSzPct val="120000"/>
                  <a:buFont typeface="Wingdings" pitchFamily="2" charset="2"/>
                  <a:buNone/>
                </a:pPr>
                <a:r>
                  <a:rPr lang="de-DE" altLang="de-DE" sz="1000"/>
                  <a:t>0 €</a:t>
                </a:r>
              </a:p>
            </p:txBody>
          </p:sp>
          <p:sp>
            <p:nvSpPr>
              <p:cNvPr id="47" name="Text Box 12">
                <a:extLst>
                  <a:ext uri="{FF2B5EF4-FFF2-40B4-BE49-F238E27FC236}">
                    <a16:creationId xmlns:a16="http://schemas.microsoft.com/office/drawing/2014/main" id="{7BCABFC7-9D8B-462B-B918-E484087F2808}"/>
                  </a:ext>
                </a:extLst>
              </p:cNvPr>
              <p:cNvSpPr txBox="1">
                <a:spLocks noChangeArrowheads="1"/>
              </p:cNvSpPr>
              <p:nvPr/>
            </p:nvSpPr>
            <p:spPr bwMode="auto">
              <a:xfrm>
                <a:off x="4620082" y="3998549"/>
                <a:ext cx="1818939" cy="1148400"/>
              </a:xfrm>
              <a:prstGeom prst="rect">
                <a:avLst/>
              </a:prstGeom>
              <a:solidFill>
                <a:schemeClr val="accent3"/>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0" tIns="0" rIns="0" bIns="0" anchor="ctr"/>
              <a:lstStyle>
                <a:lvl1pPr marL="269875" indent="-269875" eaLnBrk="0" hangingPunct="0">
                  <a:spcBef>
                    <a:spcPct val="100000"/>
                  </a:spcBef>
                  <a:buFont typeface="Arial" charset="0"/>
                  <a:defRPr sz="1600" b="1">
                    <a:solidFill>
                      <a:schemeClr val="tx1"/>
                    </a:solidFill>
                    <a:latin typeface="Arial" charset="0"/>
                  </a:defRPr>
                </a:lvl1pPr>
                <a:lvl2pPr marL="742950" indent="-285750" eaLnBrk="0" hangingPunct="0">
                  <a:spcBef>
                    <a:spcPct val="50000"/>
                  </a:spcBef>
                  <a:buClr>
                    <a:srgbClr val="D50018"/>
                  </a:buClr>
                  <a:buSzPct val="120000"/>
                  <a:buFont typeface="Wingdings" pitchFamily="2" charset="2"/>
                  <a:defRPr sz="1600">
                    <a:solidFill>
                      <a:schemeClr val="tx1"/>
                    </a:solidFill>
                    <a:latin typeface="Arial" charset="0"/>
                  </a:defRPr>
                </a:lvl2pPr>
                <a:lvl3pPr marL="1143000" indent="-228600" eaLnBrk="0" hangingPunct="0">
                  <a:spcBef>
                    <a:spcPct val="50000"/>
                  </a:spcBef>
                  <a:buClr>
                    <a:schemeClr val="accent2"/>
                  </a:buClr>
                  <a:buSzPct val="120000"/>
                  <a:buFont typeface="Wingdings" pitchFamily="2" charset="2"/>
                  <a:buChar char="§"/>
                  <a:defRPr sz="1600">
                    <a:solidFill>
                      <a:schemeClr val="tx1"/>
                    </a:solidFill>
                    <a:latin typeface="Arial" charset="0"/>
                  </a:defRPr>
                </a:lvl3pPr>
                <a:lvl4pPr marL="1600200" indent="-228600" eaLnBrk="0" hangingPunct="0">
                  <a:spcBef>
                    <a:spcPct val="50000"/>
                  </a:spcBef>
                  <a:buFont typeface="Arial" charset="0"/>
                  <a:buChar char="–"/>
                  <a:defRPr sz="1600">
                    <a:solidFill>
                      <a:schemeClr val="tx1"/>
                    </a:solidFill>
                    <a:latin typeface="Arial" charset="0"/>
                  </a:defRPr>
                </a:lvl4pPr>
                <a:lvl5pPr marL="2057400" indent="-228600" eaLnBrk="0" hangingPunct="0">
                  <a:spcBef>
                    <a:spcPct val="50000"/>
                  </a:spcBef>
                  <a:buFont typeface="Arial" charset="0"/>
                  <a:buChar char="–"/>
                  <a:defRPr sz="1600">
                    <a:solidFill>
                      <a:schemeClr val="tx1"/>
                    </a:solidFill>
                    <a:latin typeface="Arial" charset="0"/>
                  </a:defRPr>
                </a:lvl5pPr>
                <a:lvl6pPr marL="2514600" indent="-228600" eaLnBrk="0" fontAlgn="base" hangingPunct="0">
                  <a:spcBef>
                    <a:spcPct val="50000"/>
                  </a:spcBef>
                  <a:spcAft>
                    <a:spcPct val="0"/>
                  </a:spcAft>
                  <a:buFont typeface="Arial" charset="0"/>
                  <a:buChar char="–"/>
                  <a:defRPr sz="1600">
                    <a:solidFill>
                      <a:schemeClr val="tx1"/>
                    </a:solidFill>
                    <a:latin typeface="Arial" charset="0"/>
                  </a:defRPr>
                </a:lvl6pPr>
                <a:lvl7pPr marL="2971800" indent="-228600" eaLnBrk="0" fontAlgn="base" hangingPunct="0">
                  <a:spcBef>
                    <a:spcPct val="50000"/>
                  </a:spcBef>
                  <a:spcAft>
                    <a:spcPct val="0"/>
                  </a:spcAft>
                  <a:buFont typeface="Arial" charset="0"/>
                  <a:buChar char="–"/>
                  <a:defRPr sz="1600">
                    <a:solidFill>
                      <a:schemeClr val="tx1"/>
                    </a:solidFill>
                    <a:latin typeface="Arial" charset="0"/>
                  </a:defRPr>
                </a:lvl7pPr>
                <a:lvl8pPr marL="3429000" indent="-228600" eaLnBrk="0" fontAlgn="base" hangingPunct="0">
                  <a:spcBef>
                    <a:spcPct val="50000"/>
                  </a:spcBef>
                  <a:spcAft>
                    <a:spcPct val="0"/>
                  </a:spcAft>
                  <a:buFont typeface="Arial" charset="0"/>
                  <a:buChar char="–"/>
                  <a:defRPr sz="1600">
                    <a:solidFill>
                      <a:schemeClr val="tx1"/>
                    </a:solidFill>
                    <a:latin typeface="Arial" charset="0"/>
                  </a:defRPr>
                </a:lvl8pPr>
                <a:lvl9pPr marL="3886200" indent="-228600" eaLnBrk="0" fontAlgn="base" hangingPunct="0">
                  <a:spcBef>
                    <a:spcPct val="50000"/>
                  </a:spcBef>
                  <a:spcAft>
                    <a:spcPct val="0"/>
                  </a:spcAft>
                  <a:buFont typeface="Arial" charset="0"/>
                  <a:buChar char="–"/>
                  <a:defRPr sz="1600">
                    <a:solidFill>
                      <a:schemeClr val="tx1"/>
                    </a:solidFill>
                    <a:latin typeface="Arial" charset="0"/>
                  </a:defRPr>
                </a:lvl9pPr>
              </a:lstStyle>
              <a:p>
                <a:pPr algn="ctr" eaLnBrk="1" hangingPunct="1">
                  <a:spcBef>
                    <a:spcPct val="50000"/>
                  </a:spcBef>
                  <a:buClr>
                    <a:schemeClr val="accent2"/>
                  </a:buClr>
                  <a:buSzPct val="120000"/>
                  <a:buFont typeface="Wingdings" pitchFamily="2" charset="2"/>
                  <a:buNone/>
                </a:pPr>
                <a:r>
                  <a:rPr lang="de-DE" altLang="de-DE" sz="1000">
                    <a:solidFill>
                      <a:schemeClr val="bg1"/>
                    </a:solidFill>
                  </a:rPr>
                  <a:t>2.460 €</a:t>
                </a:r>
              </a:p>
            </p:txBody>
          </p:sp>
          <p:sp>
            <p:nvSpPr>
              <p:cNvPr id="48" name="Eingekerbter Richtungspfeil 34">
                <a:extLst>
                  <a:ext uri="{FF2B5EF4-FFF2-40B4-BE49-F238E27FC236}">
                    <a16:creationId xmlns:a16="http://schemas.microsoft.com/office/drawing/2014/main" id="{0F802A4E-FDE1-4EF3-90BB-3C9303B51EB3}"/>
                  </a:ext>
                </a:extLst>
              </p:cNvPr>
              <p:cNvSpPr/>
              <p:nvPr/>
            </p:nvSpPr>
            <p:spPr bwMode="auto">
              <a:xfrm>
                <a:off x="4579446" y="5191982"/>
                <a:ext cx="2124000" cy="287416"/>
              </a:xfrm>
              <a:prstGeom prst="chevron">
                <a:avLst/>
              </a:prstGeom>
              <a:solidFill>
                <a:schemeClr val="accent4"/>
              </a:solidFill>
              <a:ln w="9525" cap="flat" cmpd="sng" algn="ctr">
                <a:noFill/>
                <a:prstDash val="solid"/>
                <a:round/>
                <a:headEnd type="none" w="med" len="med"/>
                <a:tailEnd type="none" w="med" len="med"/>
              </a:ln>
              <a:effectLst/>
            </p:spPr>
            <p:txBody>
              <a:bodyPr wrap="none" lIns="0" tIns="0" rIns="0" bIns="0" anchor="ctr"/>
              <a:lstStyle/>
              <a:p>
                <a:pPr algn="ctr">
                  <a:buFont typeface="Wingdings" pitchFamily="2" charset="2"/>
                  <a:buNone/>
                  <a:defRPr/>
                </a:pPr>
                <a:r>
                  <a:rPr lang="de-DE" sz="1000">
                    <a:solidFill>
                      <a:schemeClr val="bg1"/>
                    </a:solidFill>
                  </a:rPr>
                  <a:t>3. Jahr</a:t>
                </a:r>
              </a:p>
            </p:txBody>
          </p:sp>
          <p:grpSp>
            <p:nvGrpSpPr>
              <p:cNvPr id="49" name="Gruppieren 134">
                <a:extLst>
                  <a:ext uri="{FF2B5EF4-FFF2-40B4-BE49-F238E27FC236}">
                    <a16:creationId xmlns:a16="http://schemas.microsoft.com/office/drawing/2014/main" id="{D93AD34C-CF89-43A6-B1CA-0863D965BD6A}"/>
                  </a:ext>
                </a:extLst>
              </p:cNvPr>
              <p:cNvGrpSpPr>
                <a:grpSpLocks/>
              </p:cNvGrpSpPr>
              <p:nvPr/>
            </p:nvGrpSpPr>
            <p:grpSpPr bwMode="auto">
              <a:xfrm>
                <a:off x="4602064" y="3565941"/>
                <a:ext cx="2037703" cy="443033"/>
                <a:chOff x="4602064" y="3565941"/>
                <a:chExt cx="2037703" cy="443033"/>
              </a:xfrm>
            </p:grpSpPr>
            <p:sp>
              <p:nvSpPr>
                <p:cNvPr id="50" name="Rechtwinkliges Dreieck 49">
                  <a:extLst>
                    <a:ext uri="{FF2B5EF4-FFF2-40B4-BE49-F238E27FC236}">
                      <a16:creationId xmlns:a16="http://schemas.microsoft.com/office/drawing/2014/main" id="{F2241CB0-7524-4A13-9DD7-24CF911D2028}"/>
                    </a:ext>
                  </a:extLst>
                </p:cNvPr>
                <p:cNvSpPr/>
                <p:nvPr/>
              </p:nvSpPr>
              <p:spPr bwMode="auto">
                <a:xfrm flipH="1">
                  <a:off x="4602064" y="3565941"/>
                  <a:ext cx="1800773" cy="443033"/>
                </a:xfrm>
                <a:prstGeom prst="rtTriangle">
                  <a:avLst/>
                </a:prstGeom>
                <a:solidFill>
                  <a:schemeClr val="bg1">
                    <a:lumMod val="85000"/>
                  </a:schemeClr>
                </a:solidFill>
                <a:ln>
                  <a:noFill/>
                </a:ln>
                <a:effectLst/>
              </p:spPr>
              <p:txBody>
                <a:bodyPr wrap="none" lIns="0" tIns="0" rIns="0" bIns="0"/>
                <a:lstStyle/>
                <a:p>
                  <a:pPr marL="269875" indent="-269875">
                    <a:spcBef>
                      <a:spcPct val="50000"/>
                    </a:spcBef>
                    <a:buClr>
                      <a:schemeClr val="accent2"/>
                    </a:buClr>
                    <a:buSzPct val="120000"/>
                    <a:buFont typeface="Wingdings" pitchFamily="2" charset="2"/>
                    <a:buChar char="§"/>
                    <a:defRPr/>
                  </a:pPr>
                  <a:endParaRPr lang="de-DE" sz="1000">
                    <a:cs typeface="+mn-cs"/>
                  </a:endParaRPr>
                </a:p>
              </p:txBody>
            </p:sp>
            <p:sp>
              <p:nvSpPr>
                <p:cNvPr id="51" name="Textfeld 10">
                  <a:extLst>
                    <a:ext uri="{FF2B5EF4-FFF2-40B4-BE49-F238E27FC236}">
                      <a16:creationId xmlns:a16="http://schemas.microsoft.com/office/drawing/2014/main" id="{44D15640-71A3-4CA6-8F20-F9BFC5291C93}"/>
                    </a:ext>
                  </a:extLst>
                </p:cNvPr>
                <p:cNvSpPr txBox="1">
                  <a:spLocks noChangeArrowheads="1"/>
                </p:cNvSpPr>
                <p:nvPr/>
              </p:nvSpPr>
              <p:spPr bwMode="auto">
                <a:xfrm>
                  <a:off x="5519638" y="3699997"/>
                  <a:ext cx="1120129" cy="24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100000"/>
                    </a:spcBef>
                    <a:buFont typeface="Arial" charset="0"/>
                    <a:defRPr sz="1600" b="1">
                      <a:solidFill>
                        <a:schemeClr val="tx1"/>
                      </a:solidFill>
                      <a:latin typeface="Arial" charset="0"/>
                    </a:defRPr>
                  </a:lvl1pPr>
                  <a:lvl2pPr marL="742950" indent="-285750" eaLnBrk="0" hangingPunct="0">
                    <a:spcBef>
                      <a:spcPct val="50000"/>
                    </a:spcBef>
                    <a:buClr>
                      <a:srgbClr val="D50018"/>
                    </a:buClr>
                    <a:buSzPct val="120000"/>
                    <a:buFont typeface="Wingdings" pitchFamily="2" charset="2"/>
                    <a:defRPr sz="1600">
                      <a:solidFill>
                        <a:schemeClr val="tx1"/>
                      </a:solidFill>
                      <a:latin typeface="Arial" charset="0"/>
                    </a:defRPr>
                  </a:lvl2pPr>
                  <a:lvl3pPr marL="1143000" indent="-228600" eaLnBrk="0" hangingPunct="0">
                    <a:spcBef>
                      <a:spcPct val="50000"/>
                    </a:spcBef>
                    <a:buClr>
                      <a:schemeClr val="accent2"/>
                    </a:buClr>
                    <a:buSzPct val="120000"/>
                    <a:buFont typeface="Wingdings" pitchFamily="2" charset="2"/>
                    <a:buChar char="§"/>
                    <a:defRPr sz="1600">
                      <a:solidFill>
                        <a:schemeClr val="tx1"/>
                      </a:solidFill>
                      <a:latin typeface="Arial" charset="0"/>
                    </a:defRPr>
                  </a:lvl3pPr>
                  <a:lvl4pPr marL="1600200" indent="-228600" eaLnBrk="0" hangingPunct="0">
                    <a:spcBef>
                      <a:spcPct val="50000"/>
                    </a:spcBef>
                    <a:buFont typeface="Arial" charset="0"/>
                    <a:buChar char="–"/>
                    <a:defRPr sz="1600">
                      <a:solidFill>
                        <a:schemeClr val="tx1"/>
                      </a:solidFill>
                      <a:latin typeface="Arial" charset="0"/>
                    </a:defRPr>
                  </a:lvl4pPr>
                  <a:lvl5pPr marL="2057400" indent="-228600" eaLnBrk="0" hangingPunct="0">
                    <a:spcBef>
                      <a:spcPct val="50000"/>
                    </a:spcBef>
                    <a:buFont typeface="Arial" charset="0"/>
                    <a:buChar char="–"/>
                    <a:defRPr sz="1600">
                      <a:solidFill>
                        <a:schemeClr val="tx1"/>
                      </a:solidFill>
                      <a:latin typeface="Arial" charset="0"/>
                    </a:defRPr>
                  </a:lvl5pPr>
                  <a:lvl6pPr marL="2514600" indent="-228600" eaLnBrk="0" fontAlgn="base" hangingPunct="0">
                    <a:spcBef>
                      <a:spcPct val="50000"/>
                    </a:spcBef>
                    <a:spcAft>
                      <a:spcPct val="0"/>
                    </a:spcAft>
                    <a:buFont typeface="Arial" charset="0"/>
                    <a:buChar char="–"/>
                    <a:defRPr sz="1600">
                      <a:solidFill>
                        <a:schemeClr val="tx1"/>
                      </a:solidFill>
                      <a:latin typeface="Arial" charset="0"/>
                    </a:defRPr>
                  </a:lvl6pPr>
                  <a:lvl7pPr marL="2971800" indent="-228600" eaLnBrk="0" fontAlgn="base" hangingPunct="0">
                    <a:spcBef>
                      <a:spcPct val="50000"/>
                    </a:spcBef>
                    <a:spcAft>
                      <a:spcPct val="0"/>
                    </a:spcAft>
                    <a:buFont typeface="Arial" charset="0"/>
                    <a:buChar char="–"/>
                    <a:defRPr sz="1600">
                      <a:solidFill>
                        <a:schemeClr val="tx1"/>
                      </a:solidFill>
                      <a:latin typeface="Arial" charset="0"/>
                    </a:defRPr>
                  </a:lvl7pPr>
                  <a:lvl8pPr marL="3429000" indent="-228600" eaLnBrk="0" fontAlgn="base" hangingPunct="0">
                    <a:spcBef>
                      <a:spcPct val="50000"/>
                    </a:spcBef>
                    <a:spcAft>
                      <a:spcPct val="0"/>
                    </a:spcAft>
                    <a:buFont typeface="Arial" charset="0"/>
                    <a:buChar char="–"/>
                    <a:defRPr sz="1600">
                      <a:solidFill>
                        <a:schemeClr val="tx1"/>
                      </a:solidFill>
                      <a:latin typeface="Arial" charset="0"/>
                    </a:defRPr>
                  </a:lvl8pPr>
                  <a:lvl9pPr marL="3886200" indent="-228600" eaLnBrk="0" fontAlgn="base" hangingPunct="0">
                    <a:spcBef>
                      <a:spcPct val="50000"/>
                    </a:spcBef>
                    <a:spcAft>
                      <a:spcPct val="0"/>
                    </a:spcAft>
                    <a:buFont typeface="Arial" charset="0"/>
                    <a:buChar char="–"/>
                    <a:defRPr sz="1600">
                      <a:solidFill>
                        <a:schemeClr val="tx1"/>
                      </a:solidFill>
                      <a:latin typeface="Arial" charset="0"/>
                    </a:defRPr>
                  </a:lvl9pPr>
                </a:lstStyle>
                <a:p>
                  <a:pPr eaLnBrk="1" hangingPunct="1">
                    <a:spcBef>
                      <a:spcPct val="50000"/>
                    </a:spcBef>
                    <a:buClr>
                      <a:srgbClr val="D50018"/>
                    </a:buClr>
                    <a:buSzPct val="120000"/>
                    <a:buFont typeface="Wingdings" pitchFamily="2" charset="2"/>
                    <a:buNone/>
                  </a:pPr>
                  <a:r>
                    <a:rPr lang="de-DE" altLang="de-DE" sz="1000">
                      <a:solidFill>
                        <a:srgbClr val="FFFFFF"/>
                      </a:solidFill>
                    </a:rPr>
                    <a:t>1.200 €</a:t>
                  </a:r>
                </a:p>
              </p:txBody>
            </p:sp>
          </p:grpSp>
        </p:grpSp>
        <p:grpSp>
          <p:nvGrpSpPr>
            <p:cNvPr id="52" name="Gruppieren 51">
              <a:extLst>
                <a:ext uri="{FF2B5EF4-FFF2-40B4-BE49-F238E27FC236}">
                  <a16:creationId xmlns:a16="http://schemas.microsoft.com/office/drawing/2014/main" id="{184ACC69-4382-4A96-BC9C-D3DB36D95E36}"/>
                </a:ext>
              </a:extLst>
            </p:cNvPr>
            <p:cNvGrpSpPr>
              <a:grpSpLocks/>
            </p:cNvGrpSpPr>
            <p:nvPr/>
          </p:nvGrpSpPr>
          <p:grpSpPr bwMode="auto">
            <a:xfrm>
              <a:off x="10288209" y="2214258"/>
              <a:ext cx="1417383" cy="2606675"/>
              <a:chOff x="6695562" y="2872967"/>
              <a:chExt cx="2256162" cy="2606431"/>
            </a:xfrm>
          </p:grpSpPr>
          <p:sp>
            <p:nvSpPr>
              <p:cNvPr id="53" name="Text Box 40">
                <a:extLst>
                  <a:ext uri="{FF2B5EF4-FFF2-40B4-BE49-F238E27FC236}">
                    <a16:creationId xmlns:a16="http://schemas.microsoft.com/office/drawing/2014/main" id="{14C4F182-6B9B-4CFB-92C6-5CF2EAAC2153}"/>
                  </a:ext>
                </a:extLst>
              </p:cNvPr>
              <p:cNvSpPr txBox="1">
                <a:spLocks noChangeArrowheads="1"/>
              </p:cNvSpPr>
              <p:nvPr/>
            </p:nvSpPr>
            <p:spPr bwMode="auto">
              <a:xfrm>
                <a:off x="6696236" y="3534149"/>
                <a:ext cx="1980000" cy="1612800"/>
              </a:xfrm>
              <a:prstGeom prst="rect">
                <a:avLst/>
              </a:prstGeom>
              <a:solidFill>
                <a:schemeClr val="accent3"/>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0" tIns="0" rIns="0" bIns="0" anchor="ctr"/>
              <a:lstStyle>
                <a:lvl1pPr marL="269875" indent="-269875" eaLnBrk="0" hangingPunct="0">
                  <a:spcBef>
                    <a:spcPct val="100000"/>
                  </a:spcBef>
                  <a:buFont typeface="Arial" charset="0"/>
                  <a:defRPr sz="1600" b="1">
                    <a:solidFill>
                      <a:schemeClr val="tx1"/>
                    </a:solidFill>
                    <a:latin typeface="Arial" charset="0"/>
                  </a:defRPr>
                </a:lvl1pPr>
                <a:lvl2pPr marL="742950" indent="-285750" eaLnBrk="0" hangingPunct="0">
                  <a:spcBef>
                    <a:spcPct val="50000"/>
                  </a:spcBef>
                  <a:buClr>
                    <a:srgbClr val="D50018"/>
                  </a:buClr>
                  <a:buSzPct val="120000"/>
                  <a:buFont typeface="Wingdings" pitchFamily="2" charset="2"/>
                  <a:defRPr sz="1600">
                    <a:solidFill>
                      <a:schemeClr val="tx1"/>
                    </a:solidFill>
                    <a:latin typeface="Arial" charset="0"/>
                  </a:defRPr>
                </a:lvl2pPr>
                <a:lvl3pPr marL="1143000" indent="-228600" eaLnBrk="0" hangingPunct="0">
                  <a:spcBef>
                    <a:spcPct val="50000"/>
                  </a:spcBef>
                  <a:buClr>
                    <a:schemeClr val="accent2"/>
                  </a:buClr>
                  <a:buSzPct val="120000"/>
                  <a:buFont typeface="Wingdings" pitchFamily="2" charset="2"/>
                  <a:buChar char="§"/>
                  <a:defRPr sz="1600">
                    <a:solidFill>
                      <a:schemeClr val="tx1"/>
                    </a:solidFill>
                    <a:latin typeface="Arial" charset="0"/>
                  </a:defRPr>
                </a:lvl3pPr>
                <a:lvl4pPr marL="1600200" indent="-228600" eaLnBrk="0" hangingPunct="0">
                  <a:spcBef>
                    <a:spcPct val="50000"/>
                  </a:spcBef>
                  <a:buFont typeface="Arial" charset="0"/>
                  <a:buChar char="–"/>
                  <a:defRPr sz="1600">
                    <a:solidFill>
                      <a:schemeClr val="tx1"/>
                    </a:solidFill>
                    <a:latin typeface="Arial" charset="0"/>
                  </a:defRPr>
                </a:lvl4pPr>
                <a:lvl5pPr marL="2057400" indent="-228600" eaLnBrk="0" hangingPunct="0">
                  <a:spcBef>
                    <a:spcPct val="50000"/>
                  </a:spcBef>
                  <a:buFont typeface="Arial" charset="0"/>
                  <a:buChar char="–"/>
                  <a:defRPr sz="1600">
                    <a:solidFill>
                      <a:schemeClr val="tx1"/>
                    </a:solidFill>
                    <a:latin typeface="Arial" charset="0"/>
                  </a:defRPr>
                </a:lvl5pPr>
                <a:lvl6pPr marL="2514600" indent="-228600" eaLnBrk="0" fontAlgn="base" hangingPunct="0">
                  <a:spcBef>
                    <a:spcPct val="50000"/>
                  </a:spcBef>
                  <a:spcAft>
                    <a:spcPct val="0"/>
                  </a:spcAft>
                  <a:buFont typeface="Arial" charset="0"/>
                  <a:buChar char="–"/>
                  <a:defRPr sz="1600">
                    <a:solidFill>
                      <a:schemeClr val="tx1"/>
                    </a:solidFill>
                    <a:latin typeface="Arial" charset="0"/>
                  </a:defRPr>
                </a:lvl6pPr>
                <a:lvl7pPr marL="2971800" indent="-228600" eaLnBrk="0" fontAlgn="base" hangingPunct="0">
                  <a:spcBef>
                    <a:spcPct val="50000"/>
                  </a:spcBef>
                  <a:spcAft>
                    <a:spcPct val="0"/>
                  </a:spcAft>
                  <a:buFont typeface="Arial" charset="0"/>
                  <a:buChar char="–"/>
                  <a:defRPr sz="1600">
                    <a:solidFill>
                      <a:schemeClr val="tx1"/>
                    </a:solidFill>
                    <a:latin typeface="Arial" charset="0"/>
                  </a:defRPr>
                </a:lvl7pPr>
                <a:lvl8pPr marL="3429000" indent="-228600" eaLnBrk="0" fontAlgn="base" hangingPunct="0">
                  <a:spcBef>
                    <a:spcPct val="50000"/>
                  </a:spcBef>
                  <a:spcAft>
                    <a:spcPct val="0"/>
                  </a:spcAft>
                  <a:buFont typeface="Arial" charset="0"/>
                  <a:buChar char="–"/>
                  <a:defRPr sz="1600">
                    <a:solidFill>
                      <a:schemeClr val="tx1"/>
                    </a:solidFill>
                    <a:latin typeface="Arial" charset="0"/>
                  </a:defRPr>
                </a:lvl8pPr>
                <a:lvl9pPr marL="3886200" indent="-228600" eaLnBrk="0" fontAlgn="base" hangingPunct="0">
                  <a:spcBef>
                    <a:spcPct val="50000"/>
                  </a:spcBef>
                  <a:spcAft>
                    <a:spcPct val="0"/>
                  </a:spcAft>
                  <a:buFont typeface="Arial" charset="0"/>
                  <a:buChar char="–"/>
                  <a:defRPr sz="1600">
                    <a:solidFill>
                      <a:schemeClr val="tx1"/>
                    </a:solidFill>
                    <a:latin typeface="Arial" charset="0"/>
                  </a:defRPr>
                </a:lvl9pPr>
              </a:lstStyle>
              <a:p>
                <a:pPr algn="ctr" eaLnBrk="1" hangingPunct="1">
                  <a:spcBef>
                    <a:spcPct val="50000"/>
                  </a:spcBef>
                  <a:buClr>
                    <a:schemeClr val="accent2"/>
                  </a:buClr>
                  <a:buSzPct val="120000"/>
                  <a:buFont typeface="Wingdings" pitchFamily="2" charset="2"/>
                  <a:buNone/>
                </a:pPr>
                <a:r>
                  <a:rPr lang="de-DE" altLang="de-DE" sz="1000">
                    <a:solidFill>
                      <a:schemeClr val="bg1"/>
                    </a:solidFill>
                  </a:rPr>
                  <a:t>3.660 €</a:t>
                </a:r>
              </a:p>
            </p:txBody>
          </p:sp>
          <p:sp>
            <p:nvSpPr>
              <p:cNvPr id="54" name="Eingekerbter Richtungspfeil 40">
                <a:extLst>
                  <a:ext uri="{FF2B5EF4-FFF2-40B4-BE49-F238E27FC236}">
                    <a16:creationId xmlns:a16="http://schemas.microsoft.com/office/drawing/2014/main" id="{6C154305-7F79-412B-91F7-1513F22839B0}"/>
                  </a:ext>
                </a:extLst>
              </p:cNvPr>
              <p:cNvSpPr/>
              <p:nvPr/>
            </p:nvSpPr>
            <p:spPr bwMode="auto">
              <a:xfrm>
                <a:off x="6695562" y="5177870"/>
                <a:ext cx="2105616" cy="301528"/>
              </a:xfrm>
              <a:prstGeom prst="chevron">
                <a:avLst/>
              </a:prstGeom>
              <a:solidFill>
                <a:schemeClr val="accent4"/>
              </a:solidFill>
              <a:ln w="9525" cap="flat" cmpd="sng" algn="ctr">
                <a:noFill/>
                <a:prstDash val="solid"/>
                <a:round/>
                <a:headEnd type="none" w="med" len="med"/>
                <a:tailEnd type="none" w="med" len="med"/>
              </a:ln>
              <a:effectLst/>
            </p:spPr>
            <p:txBody>
              <a:bodyPr wrap="none" lIns="0" tIns="0" rIns="0" bIns="0" anchor="ctr"/>
              <a:lstStyle/>
              <a:p>
                <a:pPr algn="ctr">
                  <a:buFont typeface="Wingdings" pitchFamily="2" charset="2"/>
                  <a:buNone/>
                  <a:defRPr/>
                </a:pPr>
                <a:r>
                  <a:rPr lang="de-DE" sz="1000">
                    <a:solidFill>
                      <a:schemeClr val="bg1"/>
                    </a:solidFill>
                  </a:rPr>
                  <a:t>4. Jahr</a:t>
                </a:r>
              </a:p>
            </p:txBody>
          </p:sp>
          <p:sp>
            <p:nvSpPr>
              <p:cNvPr id="55" name="Text Box 52">
                <a:extLst>
                  <a:ext uri="{FF2B5EF4-FFF2-40B4-BE49-F238E27FC236}">
                    <a16:creationId xmlns:a16="http://schemas.microsoft.com/office/drawing/2014/main" id="{7F52A6B8-3E40-44C8-A516-617F852A1667}"/>
                  </a:ext>
                </a:extLst>
              </p:cNvPr>
              <p:cNvSpPr txBox="1">
                <a:spLocks noChangeArrowheads="1"/>
              </p:cNvSpPr>
              <p:nvPr/>
            </p:nvSpPr>
            <p:spPr bwMode="auto">
              <a:xfrm>
                <a:off x="7503571" y="2872967"/>
                <a:ext cx="1173121" cy="252388"/>
              </a:xfrm>
              <a:prstGeom prst="rect">
                <a:avLst/>
              </a:prstGeom>
              <a:solidFill>
                <a:schemeClr val="accent5"/>
              </a:solidFill>
              <a:ln>
                <a:noFill/>
              </a:ln>
            </p:spPr>
            <p:txBody>
              <a:bodyPr lIns="0" tIns="0" rIns="0" bIns="0" anchor="ctr"/>
              <a:lstStyle>
                <a:lvl1pPr marL="269875" indent="-269875">
                  <a:defRPr sz="1600" b="1">
                    <a:solidFill>
                      <a:schemeClr val="tx1"/>
                    </a:solidFill>
                    <a:latin typeface="Arial" pitchFamily="34" charset="0"/>
                  </a:defRPr>
                </a:lvl1pPr>
                <a:lvl2pPr marL="742950" indent="-285750">
                  <a:defRPr sz="1600">
                    <a:solidFill>
                      <a:schemeClr val="tx1"/>
                    </a:solidFill>
                    <a:latin typeface="Arial" pitchFamily="34" charset="0"/>
                  </a:defRPr>
                </a:lvl2pPr>
                <a:lvl3pPr marL="1143000" indent="-228600">
                  <a:defRPr sz="1600">
                    <a:solidFill>
                      <a:schemeClr val="tx1"/>
                    </a:solidFill>
                    <a:latin typeface="Arial" pitchFamily="34" charset="0"/>
                  </a:defRPr>
                </a:lvl3pPr>
                <a:lvl4pPr marL="1600200" indent="-228600">
                  <a:defRPr sz="1600">
                    <a:solidFill>
                      <a:schemeClr val="tx1"/>
                    </a:solidFill>
                    <a:latin typeface="Arial" pitchFamily="34" charset="0"/>
                  </a:defRPr>
                </a:lvl4pPr>
                <a:lvl5pPr marL="2057400" indent="-228600">
                  <a:defRPr sz="1600">
                    <a:solidFill>
                      <a:schemeClr val="tx1"/>
                    </a:solidFill>
                    <a:latin typeface="Arial" pitchFamily="34" charset="0"/>
                  </a:defRPr>
                </a:lvl5pPr>
                <a:lvl6pPr marL="2514600" indent="-228600" eaLnBrk="0" hangingPunct="0">
                  <a:defRPr sz="1600">
                    <a:solidFill>
                      <a:schemeClr val="tx1"/>
                    </a:solidFill>
                    <a:latin typeface="Arial" pitchFamily="34" charset="0"/>
                  </a:defRPr>
                </a:lvl6pPr>
                <a:lvl7pPr marL="2971800" indent="-228600" eaLnBrk="0" hangingPunct="0">
                  <a:defRPr sz="1600">
                    <a:solidFill>
                      <a:schemeClr val="tx1"/>
                    </a:solidFill>
                    <a:latin typeface="Arial" pitchFamily="34" charset="0"/>
                  </a:defRPr>
                </a:lvl7pPr>
                <a:lvl8pPr marL="3429000" indent="-228600" eaLnBrk="0" hangingPunct="0">
                  <a:defRPr sz="1600">
                    <a:solidFill>
                      <a:schemeClr val="tx1"/>
                    </a:solidFill>
                    <a:latin typeface="Arial" pitchFamily="34" charset="0"/>
                  </a:defRPr>
                </a:lvl8pPr>
                <a:lvl9pPr marL="3886200" indent="-228600" eaLnBrk="0" hangingPunct="0">
                  <a:defRPr sz="1600">
                    <a:solidFill>
                      <a:schemeClr val="tx1"/>
                    </a:solidFill>
                    <a:latin typeface="Arial" pitchFamily="34" charset="0"/>
                  </a:defRPr>
                </a:lvl9pPr>
              </a:lstStyle>
              <a:p>
                <a:pPr algn="ctr">
                  <a:buClr>
                    <a:schemeClr val="accent2"/>
                  </a:buClr>
                  <a:buSzPct val="120000"/>
                  <a:buFont typeface="Wingdings" pitchFamily="2" charset="2"/>
                  <a:buNone/>
                  <a:defRPr/>
                </a:pPr>
                <a:r>
                  <a:rPr lang="de-DE" altLang="de-DE" sz="1000">
                    <a:solidFill>
                      <a:schemeClr val="bg1"/>
                    </a:solidFill>
                    <a:cs typeface="+mn-cs"/>
                  </a:rPr>
                  <a:t>366 €</a:t>
                </a:r>
              </a:p>
            </p:txBody>
          </p:sp>
          <p:grpSp>
            <p:nvGrpSpPr>
              <p:cNvPr id="56" name="Gruppieren 135">
                <a:extLst>
                  <a:ext uri="{FF2B5EF4-FFF2-40B4-BE49-F238E27FC236}">
                    <a16:creationId xmlns:a16="http://schemas.microsoft.com/office/drawing/2014/main" id="{E2B218B2-076D-490A-8EE0-AABE8DF23374}"/>
                  </a:ext>
                </a:extLst>
              </p:cNvPr>
              <p:cNvGrpSpPr>
                <a:grpSpLocks/>
              </p:cNvGrpSpPr>
              <p:nvPr/>
            </p:nvGrpSpPr>
            <p:grpSpPr bwMode="auto">
              <a:xfrm>
                <a:off x="6695562" y="3101546"/>
                <a:ext cx="2256162" cy="431760"/>
                <a:chOff x="6695562" y="3101546"/>
                <a:chExt cx="2256162" cy="431760"/>
              </a:xfrm>
            </p:grpSpPr>
            <p:sp>
              <p:nvSpPr>
                <p:cNvPr id="57" name="Rechtwinkliges Dreieck 56">
                  <a:extLst>
                    <a:ext uri="{FF2B5EF4-FFF2-40B4-BE49-F238E27FC236}">
                      <a16:creationId xmlns:a16="http://schemas.microsoft.com/office/drawing/2014/main" id="{532A12F3-B6C4-4D74-8C73-1032382F131E}"/>
                    </a:ext>
                  </a:extLst>
                </p:cNvPr>
                <p:cNvSpPr/>
                <p:nvPr/>
              </p:nvSpPr>
              <p:spPr bwMode="auto">
                <a:xfrm flipH="1">
                  <a:off x="6695562" y="3101546"/>
                  <a:ext cx="1981130" cy="431760"/>
                </a:xfrm>
                <a:prstGeom prst="rtTriangle">
                  <a:avLst/>
                </a:prstGeom>
                <a:solidFill>
                  <a:schemeClr val="bg1">
                    <a:lumMod val="85000"/>
                  </a:schemeClr>
                </a:solidFill>
                <a:ln>
                  <a:noFill/>
                </a:ln>
                <a:effectLst/>
              </p:spPr>
              <p:txBody>
                <a:bodyPr wrap="none" lIns="0" tIns="0" rIns="0" bIns="0"/>
                <a:lstStyle/>
                <a:p>
                  <a:pPr marL="269875" indent="-269875">
                    <a:spcBef>
                      <a:spcPct val="50000"/>
                    </a:spcBef>
                    <a:buClr>
                      <a:schemeClr val="accent2"/>
                    </a:buClr>
                    <a:buSzPct val="120000"/>
                    <a:buFont typeface="Wingdings" pitchFamily="2" charset="2"/>
                    <a:buChar char="§"/>
                    <a:defRPr/>
                  </a:pPr>
                  <a:endParaRPr lang="de-DE" sz="1000">
                    <a:cs typeface="+mn-cs"/>
                  </a:endParaRPr>
                </a:p>
              </p:txBody>
            </p:sp>
            <p:sp>
              <p:nvSpPr>
                <p:cNvPr id="58" name="Textfeld 10">
                  <a:extLst>
                    <a:ext uri="{FF2B5EF4-FFF2-40B4-BE49-F238E27FC236}">
                      <a16:creationId xmlns:a16="http://schemas.microsoft.com/office/drawing/2014/main" id="{27842A2F-E209-4961-8919-DCBD4E0D0071}"/>
                    </a:ext>
                  </a:extLst>
                </p:cNvPr>
                <p:cNvSpPr txBox="1">
                  <a:spLocks noChangeArrowheads="1"/>
                </p:cNvSpPr>
                <p:nvPr/>
              </p:nvSpPr>
              <p:spPr bwMode="auto">
                <a:xfrm>
                  <a:off x="7831594" y="3235596"/>
                  <a:ext cx="1120130" cy="246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100000"/>
                    </a:spcBef>
                    <a:buFont typeface="Arial" charset="0"/>
                    <a:defRPr sz="1600" b="1">
                      <a:solidFill>
                        <a:schemeClr val="tx1"/>
                      </a:solidFill>
                      <a:latin typeface="Arial" charset="0"/>
                    </a:defRPr>
                  </a:lvl1pPr>
                  <a:lvl2pPr marL="742950" indent="-285750" eaLnBrk="0" hangingPunct="0">
                    <a:spcBef>
                      <a:spcPct val="50000"/>
                    </a:spcBef>
                    <a:buClr>
                      <a:srgbClr val="D50018"/>
                    </a:buClr>
                    <a:buSzPct val="120000"/>
                    <a:buFont typeface="Wingdings" pitchFamily="2" charset="2"/>
                    <a:defRPr sz="1600">
                      <a:solidFill>
                        <a:schemeClr val="tx1"/>
                      </a:solidFill>
                      <a:latin typeface="Arial" charset="0"/>
                    </a:defRPr>
                  </a:lvl2pPr>
                  <a:lvl3pPr marL="1143000" indent="-228600" eaLnBrk="0" hangingPunct="0">
                    <a:spcBef>
                      <a:spcPct val="50000"/>
                    </a:spcBef>
                    <a:buClr>
                      <a:schemeClr val="accent2"/>
                    </a:buClr>
                    <a:buSzPct val="120000"/>
                    <a:buFont typeface="Wingdings" pitchFamily="2" charset="2"/>
                    <a:buChar char="§"/>
                    <a:defRPr sz="1600">
                      <a:solidFill>
                        <a:schemeClr val="tx1"/>
                      </a:solidFill>
                      <a:latin typeface="Arial" charset="0"/>
                    </a:defRPr>
                  </a:lvl3pPr>
                  <a:lvl4pPr marL="1600200" indent="-228600" eaLnBrk="0" hangingPunct="0">
                    <a:spcBef>
                      <a:spcPct val="50000"/>
                    </a:spcBef>
                    <a:buFont typeface="Arial" charset="0"/>
                    <a:buChar char="–"/>
                    <a:defRPr sz="1600">
                      <a:solidFill>
                        <a:schemeClr val="tx1"/>
                      </a:solidFill>
                      <a:latin typeface="Arial" charset="0"/>
                    </a:defRPr>
                  </a:lvl4pPr>
                  <a:lvl5pPr marL="2057400" indent="-228600" eaLnBrk="0" hangingPunct="0">
                    <a:spcBef>
                      <a:spcPct val="50000"/>
                    </a:spcBef>
                    <a:buFont typeface="Arial" charset="0"/>
                    <a:buChar char="–"/>
                    <a:defRPr sz="1600">
                      <a:solidFill>
                        <a:schemeClr val="tx1"/>
                      </a:solidFill>
                      <a:latin typeface="Arial" charset="0"/>
                    </a:defRPr>
                  </a:lvl5pPr>
                  <a:lvl6pPr marL="2514600" indent="-228600" eaLnBrk="0" fontAlgn="base" hangingPunct="0">
                    <a:spcBef>
                      <a:spcPct val="50000"/>
                    </a:spcBef>
                    <a:spcAft>
                      <a:spcPct val="0"/>
                    </a:spcAft>
                    <a:buFont typeface="Arial" charset="0"/>
                    <a:buChar char="–"/>
                    <a:defRPr sz="1600">
                      <a:solidFill>
                        <a:schemeClr val="tx1"/>
                      </a:solidFill>
                      <a:latin typeface="Arial" charset="0"/>
                    </a:defRPr>
                  </a:lvl6pPr>
                  <a:lvl7pPr marL="2971800" indent="-228600" eaLnBrk="0" fontAlgn="base" hangingPunct="0">
                    <a:spcBef>
                      <a:spcPct val="50000"/>
                    </a:spcBef>
                    <a:spcAft>
                      <a:spcPct val="0"/>
                    </a:spcAft>
                    <a:buFont typeface="Arial" charset="0"/>
                    <a:buChar char="–"/>
                    <a:defRPr sz="1600">
                      <a:solidFill>
                        <a:schemeClr val="tx1"/>
                      </a:solidFill>
                      <a:latin typeface="Arial" charset="0"/>
                    </a:defRPr>
                  </a:lvl7pPr>
                  <a:lvl8pPr marL="3429000" indent="-228600" eaLnBrk="0" fontAlgn="base" hangingPunct="0">
                    <a:spcBef>
                      <a:spcPct val="50000"/>
                    </a:spcBef>
                    <a:spcAft>
                      <a:spcPct val="0"/>
                    </a:spcAft>
                    <a:buFont typeface="Arial" charset="0"/>
                    <a:buChar char="–"/>
                    <a:defRPr sz="1600">
                      <a:solidFill>
                        <a:schemeClr val="tx1"/>
                      </a:solidFill>
                      <a:latin typeface="Arial" charset="0"/>
                    </a:defRPr>
                  </a:lvl8pPr>
                  <a:lvl9pPr marL="3886200" indent="-228600" eaLnBrk="0" fontAlgn="base" hangingPunct="0">
                    <a:spcBef>
                      <a:spcPct val="50000"/>
                    </a:spcBef>
                    <a:spcAft>
                      <a:spcPct val="0"/>
                    </a:spcAft>
                    <a:buFont typeface="Arial" charset="0"/>
                    <a:buChar char="–"/>
                    <a:defRPr sz="1600">
                      <a:solidFill>
                        <a:schemeClr val="tx1"/>
                      </a:solidFill>
                      <a:latin typeface="Arial" charset="0"/>
                    </a:defRPr>
                  </a:lvl9pPr>
                </a:lstStyle>
                <a:p>
                  <a:pPr eaLnBrk="1" hangingPunct="1">
                    <a:spcBef>
                      <a:spcPct val="50000"/>
                    </a:spcBef>
                    <a:buClr>
                      <a:srgbClr val="D50018"/>
                    </a:buClr>
                    <a:buSzPct val="120000"/>
                    <a:buFont typeface="Wingdings" pitchFamily="2" charset="2"/>
                    <a:buNone/>
                  </a:pPr>
                  <a:r>
                    <a:rPr lang="de-DE" altLang="de-DE" sz="1000">
                      <a:solidFill>
                        <a:srgbClr val="FFFFFF"/>
                      </a:solidFill>
                    </a:rPr>
                    <a:t>1.200 €</a:t>
                  </a:r>
                </a:p>
              </p:txBody>
            </p:sp>
          </p:grpSp>
        </p:grpSp>
        <p:sp>
          <p:nvSpPr>
            <p:cNvPr id="59" name="Text Box 53">
              <a:extLst>
                <a:ext uri="{FF2B5EF4-FFF2-40B4-BE49-F238E27FC236}">
                  <a16:creationId xmlns:a16="http://schemas.microsoft.com/office/drawing/2014/main" id="{7255A4EA-5893-476C-99A3-B1F0CA8B27E0}"/>
                </a:ext>
              </a:extLst>
            </p:cNvPr>
            <p:cNvSpPr txBox="1">
              <a:spLocks noChangeArrowheads="1"/>
            </p:cNvSpPr>
            <p:nvPr/>
          </p:nvSpPr>
          <p:spPr bwMode="auto">
            <a:xfrm>
              <a:off x="6241245" y="4908984"/>
              <a:ext cx="215900" cy="107950"/>
            </a:xfrm>
            <a:prstGeom prst="rect">
              <a:avLst/>
            </a:prstGeom>
            <a:solidFill>
              <a:schemeClr val="accent5"/>
            </a:solidFill>
            <a:ln>
              <a:noFill/>
            </a:ln>
          </p:spPr>
          <p:txBody>
            <a:bodyPr lIns="0" tIns="0" rIns="0" bIns="0" anchor="ctr"/>
            <a:lstStyle>
              <a:lvl1pPr marL="269875" indent="-269875">
                <a:defRPr sz="1600" b="1">
                  <a:solidFill>
                    <a:schemeClr val="tx1"/>
                  </a:solidFill>
                  <a:latin typeface="Arial" pitchFamily="34" charset="0"/>
                </a:defRPr>
              </a:lvl1pPr>
              <a:lvl2pPr marL="742950" indent="-285750">
                <a:defRPr sz="1600">
                  <a:solidFill>
                    <a:schemeClr val="tx1"/>
                  </a:solidFill>
                  <a:latin typeface="Arial" pitchFamily="34" charset="0"/>
                </a:defRPr>
              </a:lvl2pPr>
              <a:lvl3pPr marL="1143000" indent="-228600">
                <a:defRPr sz="1600">
                  <a:solidFill>
                    <a:schemeClr val="tx1"/>
                  </a:solidFill>
                  <a:latin typeface="Arial" pitchFamily="34" charset="0"/>
                </a:defRPr>
              </a:lvl3pPr>
              <a:lvl4pPr marL="1600200" indent="-228600">
                <a:defRPr sz="1600">
                  <a:solidFill>
                    <a:schemeClr val="tx1"/>
                  </a:solidFill>
                  <a:latin typeface="Arial" pitchFamily="34" charset="0"/>
                </a:defRPr>
              </a:lvl4pPr>
              <a:lvl5pPr marL="2057400" indent="-228600">
                <a:defRPr sz="1600">
                  <a:solidFill>
                    <a:schemeClr val="tx1"/>
                  </a:solidFill>
                  <a:latin typeface="Arial" pitchFamily="34" charset="0"/>
                </a:defRPr>
              </a:lvl5pPr>
              <a:lvl6pPr marL="2514600" indent="-228600" eaLnBrk="0" hangingPunct="0">
                <a:defRPr sz="1600">
                  <a:solidFill>
                    <a:schemeClr val="tx1"/>
                  </a:solidFill>
                  <a:latin typeface="Arial" pitchFamily="34" charset="0"/>
                </a:defRPr>
              </a:lvl6pPr>
              <a:lvl7pPr marL="2971800" indent="-228600" eaLnBrk="0" hangingPunct="0">
                <a:defRPr sz="1600">
                  <a:solidFill>
                    <a:schemeClr val="tx1"/>
                  </a:solidFill>
                  <a:latin typeface="Arial" pitchFamily="34" charset="0"/>
                </a:defRPr>
              </a:lvl7pPr>
              <a:lvl8pPr marL="3429000" indent="-228600" eaLnBrk="0" hangingPunct="0">
                <a:defRPr sz="1600">
                  <a:solidFill>
                    <a:schemeClr val="tx1"/>
                  </a:solidFill>
                  <a:latin typeface="Arial" pitchFamily="34" charset="0"/>
                </a:defRPr>
              </a:lvl8pPr>
              <a:lvl9pPr marL="3886200" indent="-228600" eaLnBrk="0" hangingPunct="0">
                <a:defRPr sz="1600">
                  <a:solidFill>
                    <a:schemeClr val="tx1"/>
                  </a:solidFill>
                  <a:latin typeface="Arial" pitchFamily="34" charset="0"/>
                </a:defRPr>
              </a:lvl9pPr>
            </a:lstStyle>
            <a:p>
              <a:pPr algn="ctr">
                <a:buClr>
                  <a:schemeClr val="accent2"/>
                </a:buClr>
                <a:buSzPct val="120000"/>
                <a:buFont typeface="Wingdings" pitchFamily="2" charset="2"/>
                <a:buNone/>
                <a:defRPr/>
              </a:pPr>
              <a:endParaRPr lang="de-DE" altLang="de-DE" sz="1000">
                <a:solidFill>
                  <a:schemeClr val="bg1"/>
                </a:solidFill>
                <a:cs typeface="+mn-cs"/>
              </a:endParaRPr>
            </a:p>
          </p:txBody>
        </p:sp>
        <p:sp>
          <p:nvSpPr>
            <p:cNvPr id="60" name="Text Box 54">
              <a:extLst>
                <a:ext uri="{FF2B5EF4-FFF2-40B4-BE49-F238E27FC236}">
                  <a16:creationId xmlns:a16="http://schemas.microsoft.com/office/drawing/2014/main" id="{834164EB-3E0D-4B4E-A2B0-554BF88B4793}"/>
                </a:ext>
              </a:extLst>
            </p:cNvPr>
            <p:cNvSpPr txBox="1">
              <a:spLocks noChangeArrowheads="1"/>
            </p:cNvSpPr>
            <p:nvPr/>
          </p:nvSpPr>
          <p:spPr bwMode="auto">
            <a:xfrm>
              <a:off x="6506116" y="4904965"/>
              <a:ext cx="508787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spAutoFit/>
            </a:bodyPr>
            <a:lstStyle>
              <a:lvl1pPr marL="269875" indent="-269875" eaLnBrk="0" hangingPunct="0">
                <a:spcBef>
                  <a:spcPct val="100000"/>
                </a:spcBef>
                <a:buFont typeface="Arial" charset="0"/>
                <a:defRPr sz="1600" b="1">
                  <a:solidFill>
                    <a:schemeClr val="tx1"/>
                  </a:solidFill>
                  <a:latin typeface="Arial" charset="0"/>
                </a:defRPr>
              </a:lvl1pPr>
              <a:lvl2pPr marL="742950" indent="-285750" eaLnBrk="0" hangingPunct="0">
                <a:spcBef>
                  <a:spcPct val="50000"/>
                </a:spcBef>
                <a:buClr>
                  <a:srgbClr val="D50018"/>
                </a:buClr>
                <a:buSzPct val="120000"/>
                <a:buFont typeface="Wingdings" pitchFamily="2" charset="2"/>
                <a:defRPr sz="1600">
                  <a:solidFill>
                    <a:schemeClr val="tx1"/>
                  </a:solidFill>
                  <a:latin typeface="Arial" charset="0"/>
                </a:defRPr>
              </a:lvl2pPr>
              <a:lvl3pPr marL="1143000" indent="-228600" eaLnBrk="0" hangingPunct="0">
                <a:spcBef>
                  <a:spcPct val="50000"/>
                </a:spcBef>
                <a:buClr>
                  <a:schemeClr val="accent2"/>
                </a:buClr>
                <a:buSzPct val="120000"/>
                <a:buFont typeface="Wingdings" pitchFamily="2" charset="2"/>
                <a:buChar char="§"/>
                <a:defRPr sz="1600">
                  <a:solidFill>
                    <a:schemeClr val="tx1"/>
                  </a:solidFill>
                  <a:latin typeface="Arial" charset="0"/>
                </a:defRPr>
              </a:lvl3pPr>
              <a:lvl4pPr marL="1600200" indent="-228600" eaLnBrk="0" hangingPunct="0">
                <a:spcBef>
                  <a:spcPct val="50000"/>
                </a:spcBef>
                <a:buFont typeface="Arial" charset="0"/>
                <a:buChar char="–"/>
                <a:defRPr sz="1600">
                  <a:solidFill>
                    <a:schemeClr val="tx1"/>
                  </a:solidFill>
                  <a:latin typeface="Arial" charset="0"/>
                </a:defRPr>
              </a:lvl4pPr>
              <a:lvl5pPr marL="2057400" indent="-228600" eaLnBrk="0" hangingPunct="0">
                <a:spcBef>
                  <a:spcPct val="50000"/>
                </a:spcBef>
                <a:buFont typeface="Arial" charset="0"/>
                <a:buChar char="–"/>
                <a:defRPr sz="1600">
                  <a:solidFill>
                    <a:schemeClr val="tx1"/>
                  </a:solidFill>
                  <a:latin typeface="Arial" charset="0"/>
                </a:defRPr>
              </a:lvl5pPr>
              <a:lvl6pPr marL="2514600" indent="-228600" eaLnBrk="0" fontAlgn="base" hangingPunct="0">
                <a:spcBef>
                  <a:spcPct val="50000"/>
                </a:spcBef>
                <a:spcAft>
                  <a:spcPct val="0"/>
                </a:spcAft>
                <a:buFont typeface="Arial" charset="0"/>
                <a:buChar char="–"/>
                <a:defRPr sz="1600">
                  <a:solidFill>
                    <a:schemeClr val="tx1"/>
                  </a:solidFill>
                  <a:latin typeface="Arial" charset="0"/>
                </a:defRPr>
              </a:lvl6pPr>
              <a:lvl7pPr marL="2971800" indent="-228600" eaLnBrk="0" fontAlgn="base" hangingPunct="0">
                <a:spcBef>
                  <a:spcPct val="50000"/>
                </a:spcBef>
                <a:spcAft>
                  <a:spcPct val="0"/>
                </a:spcAft>
                <a:buFont typeface="Arial" charset="0"/>
                <a:buChar char="–"/>
                <a:defRPr sz="1600">
                  <a:solidFill>
                    <a:schemeClr val="tx1"/>
                  </a:solidFill>
                  <a:latin typeface="Arial" charset="0"/>
                </a:defRPr>
              </a:lvl7pPr>
              <a:lvl8pPr marL="3429000" indent="-228600" eaLnBrk="0" fontAlgn="base" hangingPunct="0">
                <a:spcBef>
                  <a:spcPct val="50000"/>
                </a:spcBef>
                <a:spcAft>
                  <a:spcPct val="0"/>
                </a:spcAft>
                <a:buFont typeface="Arial" charset="0"/>
                <a:buChar char="–"/>
                <a:defRPr sz="1600">
                  <a:solidFill>
                    <a:schemeClr val="tx1"/>
                  </a:solidFill>
                  <a:latin typeface="Arial" charset="0"/>
                </a:defRPr>
              </a:lvl8pPr>
              <a:lvl9pPr marL="3886200" indent="-228600" eaLnBrk="0" fontAlgn="base" hangingPunct="0">
                <a:spcBef>
                  <a:spcPct val="50000"/>
                </a:spcBef>
                <a:spcAft>
                  <a:spcPct val="0"/>
                </a:spcAft>
                <a:buFont typeface="Arial" charset="0"/>
                <a:buChar char="–"/>
                <a:defRPr sz="1600">
                  <a:solidFill>
                    <a:schemeClr val="tx1"/>
                  </a:solidFill>
                  <a:latin typeface="Arial" charset="0"/>
                </a:defRPr>
              </a:lvl9pPr>
            </a:lstStyle>
            <a:p>
              <a:pPr marL="0" indent="0" eaLnBrk="1" hangingPunct="1">
                <a:spcBef>
                  <a:spcPct val="50000"/>
                </a:spcBef>
                <a:buClr>
                  <a:schemeClr val="accent2"/>
                </a:buClr>
                <a:buSzPct val="120000"/>
                <a:buFont typeface="Wingdings" pitchFamily="2" charset="2"/>
                <a:buNone/>
              </a:pPr>
              <a:r>
                <a:rPr lang="de-DE" altLang="de-DE" sz="1000" b="0"/>
                <a:t>Jährliche Erträge aus MSK im Bezug auf das Vertragsguthaben am Ende des Vorjahres</a:t>
              </a:r>
            </a:p>
          </p:txBody>
        </p:sp>
        <p:sp>
          <p:nvSpPr>
            <p:cNvPr id="61" name="Rechteck 60">
              <a:extLst>
                <a:ext uri="{FF2B5EF4-FFF2-40B4-BE49-F238E27FC236}">
                  <a16:creationId xmlns:a16="http://schemas.microsoft.com/office/drawing/2014/main" id="{AF5532E6-F5A2-4C8A-A347-49AC39CAC22F}"/>
                </a:ext>
              </a:extLst>
            </p:cNvPr>
            <p:cNvSpPr>
              <a:spLocks noChangeArrowheads="1"/>
            </p:cNvSpPr>
            <p:nvPr/>
          </p:nvSpPr>
          <p:spPr bwMode="auto">
            <a:xfrm>
              <a:off x="6232175" y="5270488"/>
              <a:ext cx="215900" cy="107950"/>
            </a:xfrm>
            <a:prstGeom prst="rect">
              <a:avLst/>
            </a:prstGeom>
            <a:solidFill>
              <a:schemeClr val="bg1">
                <a:lumMod val="75000"/>
              </a:schemeClr>
            </a:solidFill>
            <a:ln>
              <a:noFill/>
            </a:ln>
          </p:spPr>
          <p:txBody>
            <a:bodyPr lIns="0" tIns="0" rIns="0" bIns="0" anchor="ctr"/>
            <a:lstStyle>
              <a:lvl1pPr marL="269875" indent="-269875" eaLnBrk="0" hangingPunct="0">
                <a:spcBef>
                  <a:spcPct val="100000"/>
                </a:spcBef>
                <a:buFont typeface="Arial" charset="0"/>
                <a:defRPr sz="1600" b="1">
                  <a:solidFill>
                    <a:schemeClr val="tx1"/>
                  </a:solidFill>
                  <a:latin typeface="Arial" charset="0"/>
                </a:defRPr>
              </a:lvl1pPr>
              <a:lvl2pPr marL="742950" indent="-285750" eaLnBrk="0" hangingPunct="0">
                <a:spcBef>
                  <a:spcPct val="50000"/>
                </a:spcBef>
                <a:buClr>
                  <a:srgbClr val="D50018"/>
                </a:buClr>
                <a:buSzPct val="120000"/>
                <a:buFont typeface="Wingdings" pitchFamily="2" charset="2"/>
                <a:defRPr sz="1600">
                  <a:solidFill>
                    <a:schemeClr val="tx1"/>
                  </a:solidFill>
                  <a:latin typeface="Arial" charset="0"/>
                </a:defRPr>
              </a:lvl2pPr>
              <a:lvl3pPr marL="1143000" indent="-228600" eaLnBrk="0" hangingPunct="0">
                <a:spcBef>
                  <a:spcPct val="50000"/>
                </a:spcBef>
                <a:buClr>
                  <a:schemeClr val="accent2"/>
                </a:buClr>
                <a:buSzPct val="120000"/>
                <a:buFont typeface="Wingdings" pitchFamily="2" charset="2"/>
                <a:buChar char="§"/>
                <a:defRPr sz="1600">
                  <a:solidFill>
                    <a:schemeClr val="tx1"/>
                  </a:solidFill>
                  <a:latin typeface="Arial" charset="0"/>
                </a:defRPr>
              </a:lvl3pPr>
              <a:lvl4pPr marL="1600200" indent="-228600" eaLnBrk="0" hangingPunct="0">
                <a:spcBef>
                  <a:spcPct val="50000"/>
                </a:spcBef>
                <a:buFont typeface="Arial" charset="0"/>
                <a:buChar char="–"/>
                <a:defRPr sz="1600">
                  <a:solidFill>
                    <a:schemeClr val="tx1"/>
                  </a:solidFill>
                  <a:latin typeface="Arial" charset="0"/>
                </a:defRPr>
              </a:lvl4pPr>
              <a:lvl5pPr marL="2057400" indent="-228600" eaLnBrk="0" hangingPunct="0">
                <a:spcBef>
                  <a:spcPct val="50000"/>
                </a:spcBef>
                <a:buFont typeface="Arial" charset="0"/>
                <a:buChar char="–"/>
                <a:defRPr sz="1600">
                  <a:solidFill>
                    <a:schemeClr val="tx1"/>
                  </a:solidFill>
                  <a:latin typeface="Arial" charset="0"/>
                </a:defRPr>
              </a:lvl5pPr>
              <a:lvl6pPr marL="2514600" indent="-228600" eaLnBrk="0" fontAlgn="base" hangingPunct="0">
                <a:spcBef>
                  <a:spcPct val="50000"/>
                </a:spcBef>
                <a:spcAft>
                  <a:spcPct val="0"/>
                </a:spcAft>
                <a:buFont typeface="Arial" charset="0"/>
                <a:buChar char="–"/>
                <a:defRPr sz="1600">
                  <a:solidFill>
                    <a:schemeClr val="tx1"/>
                  </a:solidFill>
                  <a:latin typeface="Arial" charset="0"/>
                </a:defRPr>
              </a:lvl6pPr>
              <a:lvl7pPr marL="2971800" indent="-228600" eaLnBrk="0" fontAlgn="base" hangingPunct="0">
                <a:spcBef>
                  <a:spcPct val="50000"/>
                </a:spcBef>
                <a:spcAft>
                  <a:spcPct val="0"/>
                </a:spcAft>
                <a:buFont typeface="Arial" charset="0"/>
                <a:buChar char="–"/>
                <a:defRPr sz="1600">
                  <a:solidFill>
                    <a:schemeClr val="tx1"/>
                  </a:solidFill>
                  <a:latin typeface="Arial" charset="0"/>
                </a:defRPr>
              </a:lvl7pPr>
              <a:lvl8pPr marL="3429000" indent="-228600" eaLnBrk="0" fontAlgn="base" hangingPunct="0">
                <a:spcBef>
                  <a:spcPct val="50000"/>
                </a:spcBef>
                <a:spcAft>
                  <a:spcPct val="0"/>
                </a:spcAft>
                <a:buFont typeface="Arial" charset="0"/>
                <a:buChar char="–"/>
                <a:defRPr sz="1600">
                  <a:solidFill>
                    <a:schemeClr val="tx1"/>
                  </a:solidFill>
                  <a:latin typeface="Arial" charset="0"/>
                </a:defRPr>
              </a:lvl8pPr>
              <a:lvl9pPr marL="3886200" indent="-228600" eaLnBrk="0" fontAlgn="base" hangingPunct="0">
                <a:spcBef>
                  <a:spcPct val="50000"/>
                </a:spcBef>
                <a:spcAft>
                  <a:spcPct val="0"/>
                </a:spcAft>
                <a:buFont typeface="Arial" charset="0"/>
                <a:buChar char="–"/>
                <a:defRPr sz="1600">
                  <a:solidFill>
                    <a:schemeClr val="tx1"/>
                  </a:solidFill>
                  <a:latin typeface="Arial" charset="0"/>
                </a:defRPr>
              </a:lvl9pPr>
            </a:lstStyle>
            <a:p>
              <a:pPr algn="ctr" eaLnBrk="1" hangingPunct="1">
                <a:spcBef>
                  <a:spcPct val="50000"/>
                </a:spcBef>
                <a:buClr>
                  <a:srgbClr val="D50018"/>
                </a:buClr>
                <a:buSzPct val="120000"/>
                <a:buFont typeface="Wingdings" pitchFamily="2" charset="2"/>
                <a:buNone/>
              </a:pPr>
              <a:endParaRPr lang="de-DE" altLang="de-DE">
                <a:solidFill>
                  <a:srgbClr val="FFFFFF"/>
                </a:solidFill>
              </a:endParaRPr>
            </a:p>
          </p:txBody>
        </p:sp>
        <p:sp>
          <p:nvSpPr>
            <p:cNvPr id="62" name="Text Box 54">
              <a:extLst>
                <a:ext uri="{FF2B5EF4-FFF2-40B4-BE49-F238E27FC236}">
                  <a16:creationId xmlns:a16="http://schemas.microsoft.com/office/drawing/2014/main" id="{8AD544BF-552B-4032-A921-9BEE26FA215F}"/>
                </a:ext>
              </a:extLst>
            </p:cNvPr>
            <p:cNvSpPr txBox="1">
              <a:spLocks noChangeArrowheads="1"/>
            </p:cNvSpPr>
            <p:nvPr/>
          </p:nvSpPr>
          <p:spPr bwMode="auto">
            <a:xfrm>
              <a:off x="6518519" y="5065203"/>
              <a:ext cx="389731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spAutoFit/>
            </a:bodyPr>
            <a:lstStyle>
              <a:lvl1pPr marL="269875" indent="-269875" eaLnBrk="0" hangingPunct="0">
                <a:spcBef>
                  <a:spcPct val="100000"/>
                </a:spcBef>
                <a:buFont typeface="Arial" charset="0"/>
                <a:defRPr sz="1600" b="1">
                  <a:solidFill>
                    <a:schemeClr val="tx1"/>
                  </a:solidFill>
                  <a:latin typeface="Arial" charset="0"/>
                </a:defRPr>
              </a:lvl1pPr>
              <a:lvl2pPr marL="742950" indent="-285750" eaLnBrk="0" hangingPunct="0">
                <a:spcBef>
                  <a:spcPct val="50000"/>
                </a:spcBef>
                <a:buClr>
                  <a:srgbClr val="D50018"/>
                </a:buClr>
                <a:buSzPct val="120000"/>
                <a:buFont typeface="Wingdings" pitchFamily="2" charset="2"/>
                <a:defRPr sz="1600">
                  <a:solidFill>
                    <a:schemeClr val="tx1"/>
                  </a:solidFill>
                  <a:latin typeface="Arial" charset="0"/>
                </a:defRPr>
              </a:lvl2pPr>
              <a:lvl3pPr marL="1143000" indent="-228600" eaLnBrk="0" hangingPunct="0">
                <a:spcBef>
                  <a:spcPct val="50000"/>
                </a:spcBef>
                <a:buClr>
                  <a:schemeClr val="accent2"/>
                </a:buClr>
                <a:buSzPct val="120000"/>
                <a:buFont typeface="Wingdings" pitchFamily="2" charset="2"/>
                <a:buChar char="§"/>
                <a:defRPr sz="1600">
                  <a:solidFill>
                    <a:schemeClr val="tx1"/>
                  </a:solidFill>
                  <a:latin typeface="Arial" charset="0"/>
                </a:defRPr>
              </a:lvl3pPr>
              <a:lvl4pPr marL="1600200" indent="-228600" eaLnBrk="0" hangingPunct="0">
                <a:spcBef>
                  <a:spcPct val="50000"/>
                </a:spcBef>
                <a:buFont typeface="Arial" charset="0"/>
                <a:buChar char="–"/>
                <a:defRPr sz="1600">
                  <a:solidFill>
                    <a:schemeClr val="tx1"/>
                  </a:solidFill>
                  <a:latin typeface="Arial" charset="0"/>
                </a:defRPr>
              </a:lvl4pPr>
              <a:lvl5pPr marL="2057400" indent="-228600" eaLnBrk="0" hangingPunct="0">
                <a:spcBef>
                  <a:spcPct val="50000"/>
                </a:spcBef>
                <a:buFont typeface="Arial" charset="0"/>
                <a:buChar char="–"/>
                <a:defRPr sz="1600">
                  <a:solidFill>
                    <a:schemeClr val="tx1"/>
                  </a:solidFill>
                  <a:latin typeface="Arial" charset="0"/>
                </a:defRPr>
              </a:lvl5pPr>
              <a:lvl6pPr marL="2514600" indent="-228600" eaLnBrk="0" fontAlgn="base" hangingPunct="0">
                <a:spcBef>
                  <a:spcPct val="50000"/>
                </a:spcBef>
                <a:spcAft>
                  <a:spcPct val="0"/>
                </a:spcAft>
                <a:buFont typeface="Arial" charset="0"/>
                <a:buChar char="–"/>
                <a:defRPr sz="1600">
                  <a:solidFill>
                    <a:schemeClr val="tx1"/>
                  </a:solidFill>
                  <a:latin typeface="Arial" charset="0"/>
                </a:defRPr>
              </a:lvl6pPr>
              <a:lvl7pPr marL="2971800" indent="-228600" eaLnBrk="0" fontAlgn="base" hangingPunct="0">
                <a:spcBef>
                  <a:spcPct val="50000"/>
                </a:spcBef>
                <a:spcAft>
                  <a:spcPct val="0"/>
                </a:spcAft>
                <a:buFont typeface="Arial" charset="0"/>
                <a:buChar char="–"/>
                <a:defRPr sz="1600">
                  <a:solidFill>
                    <a:schemeClr val="tx1"/>
                  </a:solidFill>
                  <a:latin typeface="Arial" charset="0"/>
                </a:defRPr>
              </a:lvl7pPr>
              <a:lvl8pPr marL="3429000" indent="-228600" eaLnBrk="0" fontAlgn="base" hangingPunct="0">
                <a:spcBef>
                  <a:spcPct val="50000"/>
                </a:spcBef>
                <a:spcAft>
                  <a:spcPct val="0"/>
                </a:spcAft>
                <a:buFont typeface="Arial" charset="0"/>
                <a:buChar char="–"/>
                <a:defRPr sz="1600">
                  <a:solidFill>
                    <a:schemeClr val="tx1"/>
                  </a:solidFill>
                  <a:latin typeface="Arial" charset="0"/>
                </a:defRPr>
              </a:lvl8pPr>
              <a:lvl9pPr marL="3886200" indent="-228600" eaLnBrk="0" fontAlgn="base" hangingPunct="0">
                <a:spcBef>
                  <a:spcPct val="50000"/>
                </a:spcBef>
                <a:spcAft>
                  <a:spcPct val="0"/>
                </a:spcAft>
                <a:buFont typeface="Arial" charset="0"/>
                <a:buChar char="–"/>
                <a:defRPr sz="1600">
                  <a:solidFill>
                    <a:schemeClr val="tx1"/>
                  </a:solidFill>
                  <a:latin typeface="Arial" charset="0"/>
                </a:defRPr>
              </a:lvl9pPr>
            </a:lstStyle>
            <a:p>
              <a:pPr eaLnBrk="1" hangingPunct="1">
                <a:spcBef>
                  <a:spcPct val="50000"/>
                </a:spcBef>
                <a:buClr>
                  <a:srgbClr val="D50018"/>
                </a:buClr>
                <a:buSzPct val="120000"/>
                <a:buFont typeface="Wingdings" pitchFamily="2" charset="2"/>
                <a:buNone/>
              </a:pPr>
              <a:r>
                <a:rPr lang="de-DE" altLang="de-DE" sz="1000" b="0"/>
                <a:t>Vertragsguthaben, das an der Entwicklung des MSK beteiligt ist</a:t>
              </a:r>
            </a:p>
          </p:txBody>
        </p:sp>
        <p:sp>
          <p:nvSpPr>
            <p:cNvPr id="63" name="Rechteck 62">
              <a:extLst>
                <a:ext uri="{FF2B5EF4-FFF2-40B4-BE49-F238E27FC236}">
                  <a16:creationId xmlns:a16="http://schemas.microsoft.com/office/drawing/2014/main" id="{7C26FCDA-2B90-493D-8F99-6AEB3A69110F}"/>
                </a:ext>
              </a:extLst>
            </p:cNvPr>
            <p:cNvSpPr>
              <a:spLocks noChangeArrowheads="1"/>
            </p:cNvSpPr>
            <p:nvPr/>
          </p:nvSpPr>
          <p:spPr bwMode="auto">
            <a:xfrm>
              <a:off x="6241245" y="5099898"/>
              <a:ext cx="215900" cy="107950"/>
            </a:xfrm>
            <a:prstGeom prst="rect">
              <a:avLst/>
            </a:prstGeom>
            <a:solidFill>
              <a:schemeClr val="accent3"/>
            </a:solidFill>
            <a:ln>
              <a:noFill/>
            </a:ln>
          </p:spPr>
          <p:txBody>
            <a:bodyPr lIns="0" tIns="0" rIns="0" bIns="0" anchor="ctr"/>
            <a:lstStyle>
              <a:lvl1pPr marL="269875" indent="-269875" eaLnBrk="0" hangingPunct="0">
                <a:spcBef>
                  <a:spcPct val="100000"/>
                </a:spcBef>
                <a:buFont typeface="Arial" charset="0"/>
                <a:defRPr sz="1600" b="1">
                  <a:solidFill>
                    <a:schemeClr val="tx1"/>
                  </a:solidFill>
                  <a:latin typeface="Arial" charset="0"/>
                </a:defRPr>
              </a:lvl1pPr>
              <a:lvl2pPr marL="742950" indent="-285750" eaLnBrk="0" hangingPunct="0">
                <a:spcBef>
                  <a:spcPct val="50000"/>
                </a:spcBef>
                <a:buClr>
                  <a:srgbClr val="D50018"/>
                </a:buClr>
                <a:buSzPct val="120000"/>
                <a:buFont typeface="Wingdings" pitchFamily="2" charset="2"/>
                <a:defRPr sz="1600">
                  <a:solidFill>
                    <a:schemeClr val="tx1"/>
                  </a:solidFill>
                  <a:latin typeface="Arial" charset="0"/>
                </a:defRPr>
              </a:lvl2pPr>
              <a:lvl3pPr marL="1143000" indent="-228600" eaLnBrk="0" hangingPunct="0">
                <a:spcBef>
                  <a:spcPct val="50000"/>
                </a:spcBef>
                <a:buClr>
                  <a:schemeClr val="accent2"/>
                </a:buClr>
                <a:buSzPct val="120000"/>
                <a:buFont typeface="Wingdings" pitchFamily="2" charset="2"/>
                <a:buChar char="§"/>
                <a:defRPr sz="1600">
                  <a:solidFill>
                    <a:schemeClr val="tx1"/>
                  </a:solidFill>
                  <a:latin typeface="Arial" charset="0"/>
                </a:defRPr>
              </a:lvl3pPr>
              <a:lvl4pPr marL="1600200" indent="-228600" eaLnBrk="0" hangingPunct="0">
                <a:spcBef>
                  <a:spcPct val="50000"/>
                </a:spcBef>
                <a:buFont typeface="Arial" charset="0"/>
                <a:buChar char="–"/>
                <a:defRPr sz="1600">
                  <a:solidFill>
                    <a:schemeClr val="tx1"/>
                  </a:solidFill>
                  <a:latin typeface="Arial" charset="0"/>
                </a:defRPr>
              </a:lvl4pPr>
              <a:lvl5pPr marL="2057400" indent="-228600" eaLnBrk="0" hangingPunct="0">
                <a:spcBef>
                  <a:spcPct val="50000"/>
                </a:spcBef>
                <a:buFont typeface="Arial" charset="0"/>
                <a:buChar char="–"/>
                <a:defRPr sz="1600">
                  <a:solidFill>
                    <a:schemeClr val="tx1"/>
                  </a:solidFill>
                  <a:latin typeface="Arial" charset="0"/>
                </a:defRPr>
              </a:lvl5pPr>
              <a:lvl6pPr marL="2514600" indent="-228600" eaLnBrk="0" fontAlgn="base" hangingPunct="0">
                <a:spcBef>
                  <a:spcPct val="50000"/>
                </a:spcBef>
                <a:spcAft>
                  <a:spcPct val="0"/>
                </a:spcAft>
                <a:buFont typeface="Arial" charset="0"/>
                <a:buChar char="–"/>
                <a:defRPr sz="1600">
                  <a:solidFill>
                    <a:schemeClr val="tx1"/>
                  </a:solidFill>
                  <a:latin typeface="Arial" charset="0"/>
                </a:defRPr>
              </a:lvl6pPr>
              <a:lvl7pPr marL="2971800" indent="-228600" eaLnBrk="0" fontAlgn="base" hangingPunct="0">
                <a:spcBef>
                  <a:spcPct val="50000"/>
                </a:spcBef>
                <a:spcAft>
                  <a:spcPct val="0"/>
                </a:spcAft>
                <a:buFont typeface="Arial" charset="0"/>
                <a:buChar char="–"/>
                <a:defRPr sz="1600">
                  <a:solidFill>
                    <a:schemeClr val="tx1"/>
                  </a:solidFill>
                  <a:latin typeface="Arial" charset="0"/>
                </a:defRPr>
              </a:lvl7pPr>
              <a:lvl8pPr marL="3429000" indent="-228600" eaLnBrk="0" fontAlgn="base" hangingPunct="0">
                <a:spcBef>
                  <a:spcPct val="50000"/>
                </a:spcBef>
                <a:spcAft>
                  <a:spcPct val="0"/>
                </a:spcAft>
                <a:buFont typeface="Arial" charset="0"/>
                <a:buChar char="–"/>
                <a:defRPr sz="1600">
                  <a:solidFill>
                    <a:schemeClr val="tx1"/>
                  </a:solidFill>
                  <a:latin typeface="Arial" charset="0"/>
                </a:defRPr>
              </a:lvl8pPr>
              <a:lvl9pPr marL="3886200" indent="-228600" eaLnBrk="0" fontAlgn="base" hangingPunct="0">
                <a:spcBef>
                  <a:spcPct val="50000"/>
                </a:spcBef>
                <a:spcAft>
                  <a:spcPct val="0"/>
                </a:spcAft>
                <a:buFont typeface="Arial" charset="0"/>
                <a:buChar char="–"/>
                <a:defRPr sz="1600">
                  <a:solidFill>
                    <a:schemeClr val="tx1"/>
                  </a:solidFill>
                  <a:latin typeface="Arial" charset="0"/>
                </a:defRPr>
              </a:lvl9pPr>
            </a:lstStyle>
            <a:p>
              <a:pPr algn="ctr" eaLnBrk="1" hangingPunct="1">
                <a:spcBef>
                  <a:spcPct val="50000"/>
                </a:spcBef>
                <a:buClr>
                  <a:srgbClr val="D50018"/>
                </a:buClr>
                <a:buSzPct val="120000"/>
                <a:buFont typeface="Wingdings" pitchFamily="2" charset="2"/>
                <a:buNone/>
              </a:pPr>
              <a:endParaRPr lang="de-DE" altLang="de-DE">
                <a:solidFill>
                  <a:srgbClr val="FFFFFF"/>
                </a:solidFill>
              </a:endParaRPr>
            </a:p>
          </p:txBody>
        </p:sp>
        <p:sp>
          <p:nvSpPr>
            <p:cNvPr id="64" name="Text Box 54">
              <a:extLst>
                <a:ext uri="{FF2B5EF4-FFF2-40B4-BE49-F238E27FC236}">
                  <a16:creationId xmlns:a16="http://schemas.microsoft.com/office/drawing/2014/main" id="{E04519D6-CAF9-4CDD-B864-EA3374BCEBEB}"/>
                </a:ext>
              </a:extLst>
            </p:cNvPr>
            <p:cNvSpPr txBox="1">
              <a:spLocks noChangeArrowheads="1"/>
            </p:cNvSpPr>
            <p:nvPr/>
          </p:nvSpPr>
          <p:spPr bwMode="auto">
            <a:xfrm>
              <a:off x="6518519" y="5256312"/>
              <a:ext cx="360680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spAutoFit/>
            </a:bodyPr>
            <a:lstStyle>
              <a:lvl1pPr marL="269875" indent="-269875" eaLnBrk="0" hangingPunct="0">
                <a:spcBef>
                  <a:spcPct val="100000"/>
                </a:spcBef>
                <a:buFont typeface="Arial" charset="0"/>
                <a:defRPr sz="1600" b="1">
                  <a:solidFill>
                    <a:schemeClr val="tx1"/>
                  </a:solidFill>
                  <a:latin typeface="Arial" charset="0"/>
                </a:defRPr>
              </a:lvl1pPr>
              <a:lvl2pPr marL="742950" indent="-285750" eaLnBrk="0" hangingPunct="0">
                <a:spcBef>
                  <a:spcPct val="50000"/>
                </a:spcBef>
                <a:buClr>
                  <a:srgbClr val="D50018"/>
                </a:buClr>
                <a:buSzPct val="120000"/>
                <a:buFont typeface="Wingdings" pitchFamily="2" charset="2"/>
                <a:defRPr sz="1600">
                  <a:solidFill>
                    <a:schemeClr val="tx1"/>
                  </a:solidFill>
                  <a:latin typeface="Arial" charset="0"/>
                </a:defRPr>
              </a:lvl2pPr>
              <a:lvl3pPr marL="1143000" indent="-228600" eaLnBrk="0" hangingPunct="0">
                <a:spcBef>
                  <a:spcPct val="50000"/>
                </a:spcBef>
                <a:buClr>
                  <a:schemeClr val="accent2"/>
                </a:buClr>
                <a:buSzPct val="120000"/>
                <a:buFont typeface="Wingdings" pitchFamily="2" charset="2"/>
                <a:buChar char="§"/>
                <a:defRPr sz="1600">
                  <a:solidFill>
                    <a:schemeClr val="tx1"/>
                  </a:solidFill>
                  <a:latin typeface="Arial" charset="0"/>
                </a:defRPr>
              </a:lvl3pPr>
              <a:lvl4pPr marL="1600200" indent="-228600" eaLnBrk="0" hangingPunct="0">
                <a:spcBef>
                  <a:spcPct val="50000"/>
                </a:spcBef>
                <a:buFont typeface="Arial" charset="0"/>
                <a:buChar char="–"/>
                <a:defRPr sz="1600">
                  <a:solidFill>
                    <a:schemeClr val="tx1"/>
                  </a:solidFill>
                  <a:latin typeface="Arial" charset="0"/>
                </a:defRPr>
              </a:lvl4pPr>
              <a:lvl5pPr marL="2057400" indent="-228600" eaLnBrk="0" hangingPunct="0">
                <a:spcBef>
                  <a:spcPct val="50000"/>
                </a:spcBef>
                <a:buFont typeface="Arial" charset="0"/>
                <a:buChar char="–"/>
                <a:defRPr sz="1600">
                  <a:solidFill>
                    <a:schemeClr val="tx1"/>
                  </a:solidFill>
                  <a:latin typeface="Arial" charset="0"/>
                </a:defRPr>
              </a:lvl5pPr>
              <a:lvl6pPr marL="2514600" indent="-228600" eaLnBrk="0" fontAlgn="base" hangingPunct="0">
                <a:spcBef>
                  <a:spcPct val="50000"/>
                </a:spcBef>
                <a:spcAft>
                  <a:spcPct val="0"/>
                </a:spcAft>
                <a:buFont typeface="Arial" charset="0"/>
                <a:buChar char="–"/>
                <a:defRPr sz="1600">
                  <a:solidFill>
                    <a:schemeClr val="tx1"/>
                  </a:solidFill>
                  <a:latin typeface="Arial" charset="0"/>
                </a:defRPr>
              </a:lvl6pPr>
              <a:lvl7pPr marL="2971800" indent="-228600" eaLnBrk="0" fontAlgn="base" hangingPunct="0">
                <a:spcBef>
                  <a:spcPct val="50000"/>
                </a:spcBef>
                <a:spcAft>
                  <a:spcPct val="0"/>
                </a:spcAft>
                <a:buFont typeface="Arial" charset="0"/>
                <a:buChar char="–"/>
                <a:defRPr sz="1600">
                  <a:solidFill>
                    <a:schemeClr val="tx1"/>
                  </a:solidFill>
                  <a:latin typeface="Arial" charset="0"/>
                </a:defRPr>
              </a:lvl7pPr>
              <a:lvl8pPr marL="3429000" indent="-228600" eaLnBrk="0" fontAlgn="base" hangingPunct="0">
                <a:spcBef>
                  <a:spcPct val="50000"/>
                </a:spcBef>
                <a:spcAft>
                  <a:spcPct val="0"/>
                </a:spcAft>
                <a:buFont typeface="Arial" charset="0"/>
                <a:buChar char="–"/>
                <a:defRPr sz="1600">
                  <a:solidFill>
                    <a:schemeClr val="tx1"/>
                  </a:solidFill>
                  <a:latin typeface="Arial" charset="0"/>
                </a:defRPr>
              </a:lvl8pPr>
              <a:lvl9pPr marL="3886200" indent="-228600" eaLnBrk="0" fontAlgn="base" hangingPunct="0">
                <a:spcBef>
                  <a:spcPct val="50000"/>
                </a:spcBef>
                <a:spcAft>
                  <a:spcPct val="0"/>
                </a:spcAft>
                <a:buFont typeface="Arial" charset="0"/>
                <a:buChar char="–"/>
                <a:defRPr sz="1600">
                  <a:solidFill>
                    <a:schemeClr val="tx1"/>
                  </a:solidFill>
                  <a:latin typeface="Arial" charset="0"/>
                </a:defRPr>
              </a:lvl9pPr>
            </a:lstStyle>
            <a:p>
              <a:pPr eaLnBrk="1" hangingPunct="1">
                <a:spcBef>
                  <a:spcPct val="50000"/>
                </a:spcBef>
                <a:buClr>
                  <a:srgbClr val="D50018"/>
                </a:buClr>
                <a:buSzPct val="120000"/>
                <a:buFont typeface="Wingdings" pitchFamily="2" charset="2"/>
                <a:buNone/>
              </a:pPr>
              <a:r>
                <a:rPr lang="de-DE" altLang="de-DE" sz="1000" b="0"/>
                <a:t>Unterjährig mit der Deklaration verzinste Sparprämie*</a:t>
              </a:r>
            </a:p>
          </p:txBody>
        </p:sp>
        <p:sp>
          <p:nvSpPr>
            <p:cNvPr id="65" name="Rechteck 80">
              <a:extLst>
                <a:ext uri="{FF2B5EF4-FFF2-40B4-BE49-F238E27FC236}">
                  <a16:creationId xmlns:a16="http://schemas.microsoft.com/office/drawing/2014/main" id="{D7E14D4C-3EBE-40D1-96AE-49CC62F48B33}"/>
                </a:ext>
              </a:extLst>
            </p:cNvPr>
            <p:cNvSpPr>
              <a:spLocks noChangeArrowheads="1"/>
            </p:cNvSpPr>
            <p:nvPr/>
          </p:nvSpPr>
          <p:spPr bwMode="auto">
            <a:xfrm>
              <a:off x="6060629" y="2512045"/>
              <a:ext cx="1655762"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100000"/>
                </a:spcBef>
                <a:buFont typeface="Arial" charset="0"/>
                <a:defRPr sz="1600" b="1">
                  <a:solidFill>
                    <a:schemeClr val="tx1"/>
                  </a:solidFill>
                  <a:latin typeface="Arial" charset="0"/>
                </a:defRPr>
              </a:lvl1pPr>
              <a:lvl2pPr marL="742950" indent="-285750" eaLnBrk="0" hangingPunct="0">
                <a:spcBef>
                  <a:spcPct val="50000"/>
                </a:spcBef>
                <a:buClr>
                  <a:srgbClr val="D50018"/>
                </a:buClr>
                <a:buSzPct val="120000"/>
                <a:buFont typeface="Wingdings" pitchFamily="2" charset="2"/>
                <a:defRPr sz="1600">
                  <a:solidFill>
                    <a:schemeClr val="tx1"/>
                  </a:solidFill>
                  <a:latin typeface="Arial" charset="0"/>
                </a:defRPr>
              </a:lvl2pPr>
              <a:lvl3pPr marL="1143000" indent="-228600" eaLnBrk="0" hangingPunct="0">
                <a:spcBef>
                  <a:spcPct val="50000"/>
                </a:spcBef>
                <a:buClr>
                  <a:schemeClr val="accent2"/>
                </a:buClr>
                <a:buSzPct val="120000"/>
                <a:buFont typeface="Wingdings" pitchFamily="2" charset="2"/>
                <a:buChar char="§"/>
                <a:defRPr sz="1600">
                  <a:solidFill>
                    <a:schemeClr val="tx1"/>
                  </a:solidFill>
                  <a:latin typeface="Arial" charset="0"/>
                </a:defRPr>
              </a:lvl3pPr>
              <a:lvl4pPr marL="1600200" indent="-228600" eaLnBrk="0" hangingPunct="0">
                <a:spcBef>
                  <a:spcPct val="50000"/>
                </a:spcBef>
                <a:buFont typeface="Arial" charset="0"/>
                <a:buChar char="–"/>
                <a:defRPr sz="1600">
                  <a:solidFill>
                    <a:schemeClr val="tx1"/>
                  </a:solidFill>
                  <a:latin typeface="Arial" charset="0"/>
                </a:defRPr>
              </a:lvl4pPr>
              <a:lvl5pPr marL="2057400" indent="-228600" eaLnBrk="0" hangingPunct="0">
                <a:spcBef>
                  <a:spcPct val="50000"/>
                </a:spcBef>
                <a:buFont typeface="Arial" charset="0"/>
                <a:buChar char="–"/>
                <a:defRPr sz="1600">
                  <a:solidFill>
                    <a:schemeClr val="tx1"/>
                  </a:solidFill>
                  <a:latin typeface="Arial" charset="0"/>
                </a:defRPr>
              </a:lvl5pPr>
              <a:lvl6pPr marL="2514600" indent="-228600" eaLnBrk="0" fontAlgn="base" hangingPunct="0">
                <a:spcBef>
                  <a:spcPct val="50000"/>
                </a:spcBef>
                <a:spcAft>
                  <a:spcPct val="0"/>
                </a:spcAft>
                <a:buFont typeface="Arial" charset="0"/>
                <a:buChar char="–"/>
                <a:defRPr sz="1600">
                  <a:solidFill>
                    <a:schemeClr val="tx1"/>
                  </a:solidFill>
                  <a:latin typeface="Arial" charset="0"/>
                </a:defRPr>
              </a:lvl6pPr>
              <a:lvl7pPr marL="2971800" indent="-228600" eaLnBrk="0" fontAlgn="base" hangingPunct="0">
                <a:spcBef>
                  <a:spcPct val="50000"/>
                </a:spcBef>
                <a:spcAft>
                  <a:spcPct val="0"/>
                </a:spcAft>
                <a:buFont typeface="Arial" charset="0"/>
                <a:buChar char="–"/>
                <a:defRPr sz="1600">
                  <a:solidFill>
                    <a:schemeClr val="tx1"/>
                  </a:solidFill>
                  <a:latin typeface="Arial" charset="0"/>
                </a:defRPr>
              </a:lvl7pPr>
              <a:lvl8pPr marL="3429000" indent="-228600" eaLnBrk="0" fontAlgn="base" hangingPunct="0">
                <a:spcBef>
                  <a:spcPct val="50000"/>
                </a:spcBef>
                <a:spcAft>
                  <a:spcPct val="0"/>
                </a:spcAft>
                <a:buFont typeface="Arial" charset="0"/>
                <a:buChar char="–"/>
                <a:defRPr sz="1600">
                  <a:solidFill>
                    <a:schemeClr val="tx1"/>
                  </a:solidFill>
                  <a:latin typeface="Arial" charset="0"/>
                </a:defRPr>
              </a:lvl8pPr>
              <a:lvl9pPr marL="3886200" indent="-228600" eaLnBrk="0" fontAlgn="base" hangingPunct="0">
                <a:spcBef>
                  <a:spcPct val="50000"/>
                </a:spcBef>
                <a:spcAft>
                  <a:spcPct val="0"/>
                </a:spcAft>
                <a:buFont typeface="Arial" charset="0"/>
                <a:buChar char="–"/>
                <a:defRPr sz="1600">
                  <a:solidFill>
                    <a:schemeClr val="tx1"/>
                  </a:solidFill>
                  <a:latin typeface="Arial" charset="0"/>
                </a:defRPr>
              </a:lvl9pPr>
            </a:lstStyle>
            <a:p>
              <a:pPr algn="ctr" eaLnBrk="1" hangingPunct="1">
                <a:spcBef>
                  <a:spcPct val="50000"/>
                </a:spcBef>
                <a:buClr>
                  <a:schemeClr val="accent2"/>
                </a:buClr>
                <a:buSzPct val="120000"/>
              </a:pPr>
              <a:r>
                <a:rPr lang="de-DE" altLang="de-DE" sz="1000" b="0"/>
                <a:t>Im 1. Jahr keine Beteiligung am MSK. </a:t>
              </a:r>
              <a:br>
                <a:rPr lang="de-DE" altLang="de-DE" sz="1000" b="0"/>
              </a:br>
              <a:r>
                <a:rPr lang="de-DE" altLang="de-DE" sz="1000" b="0"/>
                <a:t>Mtl. Verzinsung der Sparbeiträge gem. aktueller Deklaration*</a:t>
              </a:r>
            </a:p>
          </p:txBody>
        </p:sp>
        <p:grpSp>
          <p:nvGrpSpPr>
            <p:cNvPr id="66" name="Gruppieren 65">
              <a:extLst>
                <a:ext uri="{FF2B5EF4-FFF2-40B4-BE49-F238E27FC236}">
                  <a16:creationId xmlns:a16="http://schemas.microsoft.com/office/drawing/2014/main" id="{A1FE2798-1616-4AB8-B6A7-7AE85DDA4297}"/>
                </a:ext>
              </a:extLst>
            </p:cNvPr>
            <p:cNvGrpSpPr/>
            <p:nvPr/>
          </p:nvGrpSpPr>
          <p:grpSpPr>
            <a:xfrm>
              <a:off x="8211386" y="2765211"/>
              <a:ext cx="766825" cy="555524"/>
              <a:chOff x="5331521" y="692696"/>
              <a:chExt cx="1173731" cy="695027"/>
            </a:xfrm>
            <a:solidFill>
              <a:schemeClr val="accent2"/>
            </a:solidFill>
            <a:effectLst>
              <a:outerShdw blurRad="50800" dist="38100" dir="2700000" algn="tl" rotWithShape="0">
                <a:prstClr val="black">
                  <a:alpha val="40000"/>
                </a:prstClr>
              </a:outerShdw>
            </a:effectLst>
          </p:grpSpPr>
          <p:sp>
            <p:nvSpPr>
              <p:cNvPr id="67" name="Abgerundete rechteckige Legende 60">
                <a:extLst>
                  <a:ext uri="{FF2B5EF4-FFF2-40B4-BE49-F238E27FC236}">
                    <a16:creationId xmlns:a16="http://schemas.microsoft.com/office/drawing/2014/main" id="{D5E3600E-8396-42EC-999E-B40DC41CE418}"/>
                  </a:ext>
                </a:extLst>
              </p:cNvPr>
              <p:cNvSpPr/>
              <p:nvPr/>
            </p:nvSpPr>
            <p:spPr>
              <a:xfrm>
                <a:off x="5331521" y="692696"/>
                <a:ext cx="1173731" cy="575717"/>
              </a:xfrm>
              <a:prstGeom prst="wedgeRoundRectCallout">
                <a:avLst>
                  <a:gd name="adj1" fmla="val 22233"/>
                  <a:gd name="adj2" fmla="val 29291"/>
                  <a:gd name="adj3" fmla="val 166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lnSpc>
                    <a:spcPct val="104000"/>
                  </a:lnSpc>
                  <a:spcBef>
                    <a:spcPts val="600"/>
                  </a:spcBef>
                </a:pPr>
                <a:r>
                  <a:rPr lang="en-US" sz="1000" err="1">
                    <a:solidFill>
                      <a:schemeClr val="bg1"/>
                    </a:solidFill>
                  </a:rPr>
                  <a:t>Gewinn</a:t>
                </a:r>
                <a:r>
                  <a:rPr lang="en-US" sz="1000">
                    <a:solidFill>
                      <a:schemeClr val="bg1"/>
                    </a:solidFill>
                  </a:rPr>
                  <a:t> </a:t>
                </a:r>
                <a:r>
                  <a:rPr lang="en-US" sz="1000" err="1">
                    <a:solidFill>
                      <a:schemeClr val="bg1"/>
                    </a:solidFill>
                  </a:rPr>
                  <a:t>gesichert</a:t>
                </a:r>
                <a:r>
                  <a:rPr lang="en-US" sz="1000">
                    <a:solidFill>
                      <a:schemeClr val="bg1"/>
                    </a:solidFill>
                  </a:rPr>
                  <a:t>!</a:t>
                </a:r>
                <a:endParaRPr lang="de-AT" sz="1000" err="1">
                  <a:solidFill>
                    <a:schemeClr val="bg1"/>
                  </a:solidFill>
                </a:endParaRPr>
              </a:p>
            </p:txBody>
          </p:sp>
          <p:sp>
            <p:nvSpPr>
              <p:cNvPr id="68" name="Gleichschenkliges Dreieck 67">
                <a:extLst>
                  <a:ext uri="{FF2B5EF4-FFF2-40B4-BE49-F238E27FC236}">
                    <a16:creationId xmlns:a16="http://schemas.microsoft.com/office/drawing/2014/main" id="{F9651042-8C2D-4E4B-87D8-371442A29FD4}"/>
                  </a:ext>
                </a:extLst>
              </p:cNvPr>
              <p:cNvSpPr/>
              <p:nvPr/>
            </p:nvSpPr>
            <p:spPr>
              <a:xfrm flipV="1">
                <a:off x="5837701" y="1268760"/>
                <a:ext cx="183628" cy="11896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234000" indent="-234000" algn="l">
                  <a:lnSpc>
                    <a:spcPct val="104000"/>
                  </a:lnSpc>
                  <a:spcBef>
                    <a:spcPts val="600"/>
                  </a:spcBef>
                  <a:buFont typeface="Wingdings" panose="05000000000000000000" pitchFamily="2" charset="2"/>
                  <a:buChar char="§"/>
                </a:pPr>
                <a:endParaRPr lang="de-AT" sz="1000" err="1"/>
              </a:p>
            </p:txBody>
          </p:sp>
        </p:grpSp>
        <p:grpSp>
          <p:nvGrpSpPr>
            <p:cNvPr id="69" name="Gruppieren 68">
              <a:extLst>
                <a:ext uri="{FF2B5EF4-FFF2-40B4-BE49-F238E27FC236}">
                  <a16:creationId xmlns:a16="http://schemas.microsoft.com/office/drawing/2014/main" id="{9B530B63-D464-428D-AF99-F832AEDF4CAC}"/>
                </a:ext>
              </a:extLst>
            </p:cNvPr>
            <p:cNvGrpSpPr/>
            <p:nvPr/>
          </p:nvGrpSpPr>
          <p:grpSpPr>
            <a:xfrm>
              <a:off x="10969442" y="1647570"/>
              <a:ext cx="766825" cy="555522"/>
              <a:chOff x="8017797" y="2190500"/>
              <a:chExt cx="1018697" cy="555522"/>
            </a:xfrm>
          </p:grpSpPr>
          <p:sp>
            <p:nvSpPr>
              <p:cNvPr id="70" name="Abgerundete rechteckige Legende 88">
                <a:extLst>
                  <a:ext uri="{FF2B5EF4-FFF2-40B4-BE49-F238E27FC236}">
                    <a16:creationId xmlns:a16="http://schemas.microsoft.com/office/drawing/2014/main" id="{0D3321ED-7C5D-4FD0-807B-550F95F84E4F}"/>
                  </a:ext>
                </a:extLst>
              </p:cNvPr>
              <p:cNvSpPr/>
              <p:nvPr/>
            </p:nvSpPr>
            <p:spPr>
              <a:xfrm>
                <a:off x="8017797" y="2190500"/>
                <a:ext cx="1018697" cy="460161"/>
              </a:xfrm>
              <a:prstGeom prst="wedgeRoundRectCallout">
                <a:avLst>
                  <a:gd name="adj1" fmla="val 22233"/>
                  <a:gd name="adj2" fmla="val 29291"/>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lnSpc>
                    <a:spcPct val="104000"/>
                  </a:lnSpc>
                  <a:spcBef>
                    <a:spcPts val="600"/>
                  </a:spcBef>
                </a:pPr>
                <a:r>
                  <a:rPr lang="en-US" sz="1000" err="1">
                    <a:solidFill>
                      <a:schemeClr val="bg1"/>
                    </a:solidFill>
                  </a:rPr>
                  <a:t>Gewinn</a:t>
                </a:r>
                <a:r>
                  <a:rPr lang="en-US" sz="1000">
                    <a:solidFill>
                      <a:schemeClr val="bg1"/>
                    </a:solidFill>
                  </a:rPr>
                  <a:t> </a:t>
                </a:r>
                <a:r>
                  <a:rPr lang="en-US" sz="1000" err="1">
                    <a:solidFill>
                      <a:schemeClr val="bg1"/>
                    </a:solidFill>
                  </a:rPr>
                  <a:t>gesichert</a:t>
                </a:r>
                <a:r>
                  <a:rPr lang="en-US" sz="1000">
                    <a:solidFill>
                      <a:schemeClr val="bg1"/>
                    </a:solidFill>
                  </a:rPr>
                  <a:t>!</a:t>
                </a:r>
                <a:endParaRPr lang="de-AT" sz="1000" err="1">
                  <a:solidFill>
                    <a:schemeClr val="bg1"/>
                  </a:solidFill>
                </a:endParaRPr>
              </a:p>
            </p:txBody>
          </p:sp>
          <p:sp>
            <p:nvSpPr>
              <p:cNvPr id="71" name="Gleichschenkliges Dreieck 70">
                <a:extLst>
                  <a:ext uri="{FF2B5EF4-FFF2-40B4-BE49-F238E27FC236}">
                    <a16:creationId xmlns:a16="http://schemas.microsoft.com/office/drawing/2014/main" id="{B3CD3035-E8EB-408B-A658-8B8B6C02C296}"/>
                  </a:ext>
                </a:extLst>
              </p:cNvPr>
              <p:cNvSpPr/>
              <p:nvPr/>
            </p:nvSpPr>
            <p:spPr>
              <a:xfrm flipV="1">
                <a:off x="8434442" y="2650937"/>
                <a:ext cx="159373" cy="95085"/>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234000" indent="-234000" algn="l">
                  <a:lnSpc>
                    <a:spcPct val="104000"/>
                  </a:lnSpc>
                  <a:spcBef>
                    <a:spcPts val="600"/>
                  </a:spcBef>
                  <a:buFont typeface="Wingdings" panose="05000000000000000000" pitchFamily="2" charset="2"/>
                  <a:buChar char="§"/>
                </a:pPr>
                <a:endParaRPr lang="de-AT" sz="1000" err="1"/>
              </a:p>
            </p:txBody>
          </p:sp>
        </p:grpSp>
        <p:grpSp>
          <p:nvGrpSpPr>
            <p:cNvPr id="72" name="Gruppieren 71">
              <a:extLst>
                <a:ext uri="{FF2B5EF4-FFF2-40B4-BE49-F238E27FC236}">
                  <a16:creationId xmlns:a16="http://schemas.microsoft.com/office/drawing/2014/main" id="{0AD0E32F-4963-4926-B01F-1BBE377C9E14}"/>
                </a:ext>
              </a:extLst>
            </p:cNvPr>
            <p:cNvGrpSpPr/>
            <p:nvPr/>
          </p:nvGrpSpPr>
          <p:grpSpPr>
            <a:xfrm>
              <a:off x="9594016" y="2202613"/>
              <a:ext cx="766825" cy="555524"/>
              <a:chOff x="5331521" y="692696"/>
              <a:chExt cx="1173731" cy="695027"/>
            </a:xfrm>
            <a:solidFill>
              <a:schemeClr val="accent2"/>
            </a:solidFill>
            <a:effectLst>
              <a:outerShdw blurRad="50800" dist="38100" dir="2700000" algn="tl" rotWithShape="0">
                <a:prstClr val="black">
                  <a:alpha val="40000"/>
                </a:prstClr>
              </a:outerShdw>
            </a:effectLst>
          </p:grpSpPr>
          <p:sp>
            <p:nvSpPr>
              <p:cNvPr id="73" name="Abgerundete rechteckige Legende 91">
                <a:extLst>
                  <a:ext uri="{FF2B5EF4-FFF2-40B4-BE49-F238E27FC236}">
                    <a16:creationId xmlns:a16="http://schemas.microsoft.com/office/drawing/2014/main" id="{F0B826B1-7A7F-4235-BFE4-8F0EDF4BD7B8}"/>
                  </a:ext>
                </a:extLst>
              </p:cNvPr>
              <p:cNvSpPr/>
              <p:nvPr/>
            </p:nvSpPr>
            <p:spPr>
              <a:xfrm>
                <a:off x="5331521" y="692696"/>
                <a:ext cx="1173731" cy="575717"/>
              </a:xfrm>
              <a:prstGeom prst="wedgeRoundRectCallout">
                <a:avLst>
                  <a:gd name="adj1" fmla="val 22233"/>
                  <a:gd name="adj2" fmla="val 29291"/>
                  <a:gd name="adj3" fmla="val 166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lnSpc>
                    <a:spcPct val="104000"/>
                  </a:lnSpc>
                  <a:spcBef>
                    <a:spcPts val="600"/>
                  </a:spcBef>
                </a:pPr>
                <a:r>
                  <a:rPr lang="en-US" sz="1000" err="1">
                    <a:solidFill>
                      <a:schemeClr val="bg1"/>
                    </a:solidFill>
                  </a:rPr>
                  <a:t>Kein</a:t>
                </a:r>
                <a:r>
                  <a:rPr lang="en-US" sz="1000">
                    <a:solidFill>
                      <a:schemeClr val="bg1"/>
                    </a:solidFill>
                  </a:rPr>
                  <a:t> </a:t>
                </a:r>
                <a:r>
                  <a:rPr lang="en-US" sz="1000" err="1">
                    <a:solidFill>
                      <a:schemeClr val="bg1"/>
                    </a:solidFill>
                  </a:rPr>
                  <a:t>Verlust</a:t>
                </a:r>
                <a:r>
                  <a:rPr lang="en-US" sz="1000">
                    <a:solidFill>
                      <a:schemeClr val="bg1"/>
                    </a:solidFill>
                  </a:rPr>
                  <a:t>!</a:t>
                </a:r>
                <a:endParaRPr lang="de-AT" sz="1000" err="1">
                  <a:solidFill>
                    <a:schemeClr val="bg1"/>
                  </a:solidFill>
                </a:endParaRPr>
              </a:p>
            </p:txBody>
          </p:sp>
          <p:sp>
            <p:nvSpPr>
              <p:cNvPr id="74" name="Gleichschenkliges Dreieck 73">
                <a:extLst>
                  <a:ext uri="{FF2B5EF4-FFF2-40B4-BE49-F238E27FC236}">
                    <a16:creationId xmlns:a16="http://schemas.microsoft.com/office/drawing/2014/main" id="{65A81F5E-48D4-42A4-84D3-23D14AC5104C}"/>
                  </a:ext>
                </a:extLst>
              </p:cNvPr>
              <p:cNvSpPr/>
              <p:nvPr/>
            </p:nvSpPr>
            <p:spPr>
              <a:xfrm flipV="1">
                <a:off x="5837701" y="1268760"/>
                <a:ext cx="183628" cy="11896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234000" indent="-234000" algn="l">
                  <a:lnSpc>
                    <a:spcPct val="104000"/>
                  </a:lnSpc>
                  <a:spcBef>
                    <a:spcPts val="600"/>
                  </a:spcBef>
                  <a:buFont typeface="Wingdings" panose="05000000000000000000" pitchFamily="2" charset="2"/>
                  <a:buChar char="§"/>
                </a:pPr>
                <a:endParaRPr lang="de-AT" sz="1000" err="1"/>
              </a:p>
            </p:txBody>
          </p:sp>
        </p:grpSp>
        <p:sp>
          <p:nvSpPr>
            <p:cNvPr id="75" name="Textfeld 74">
              <a:extLst>
                <a:ext uri="{FF2B5EF4-FFF2-40B4-BE49-F238E27FC236}">
                  <a16:creationId xmlns:a16="http://schemas.microsoft.com/office/drawing/2014/main" id="{30006D1E-1D60-4CFC-A67A-32A8BBBF5C1E}"/>
                </a:ext>
              </a:extLst>
            </p:cNvPr>
            <p:cNvSpPr txBox="1"/>
            <p:nvPr/>
          </p:nvSpPr>
          <p:spPr>
            <a:xfrm>
              <a:off x="6340125" y="3409540"/>
              <a:ext cx="1130897" cy="149208"/>
            </a:xfrm>
            <a:prstGeom prst="rect">
              <a:avLst/>
            </a:prstGeom>
            <a:noFill/>
          </p:spPr>
          <p:txBody>
            <a:bodyPr wrap="square" lIns="0" tIns="0" rIns="0" bIns="0" rtlCol="0">
              <a:spAutoFit/>
            </a:bodyPr>
            <a:lstStyle/>
            <a:p>
              <a:pPr marL="0" indent="0" algn="l">
                <a:lnSpc>
                  <a:spcPct val="104000"/>
                </a:lnSpc>
                <a:spcBef>
                  <a:spcPts val="600"/>
                </a:spcBef>
                <a:buFont typeface="Wingdings" panose="05000000000000000000" pitchFamily="2" charset="2"/>
                <a:buNone/>
              </a:pPr>
              <a:r>
                <a:rPr lang="de-DE" sz="1000" b="1"/>
                <a:t>1.200 € </a:t>
              </a:r>
              <a:r>
                <a:rPr lang="de-DE" sz="1000" b="1" err="1"/>
                <a:t>Beitag</a:t>
              </a:r>
              <a:r>
                <a:rPr lang="de-DE" sz="1000" b="1"/>
                <a:t> </a:t>
              </a:r>
              <a:r>
                <a:rPr lang="de-DE" sz="1000" b="1" err="1"/>
                <a:t>lfd</a:t>
              </a:r>
              <a:endParaRPr lang="de-DE" sz="1000" b="1"/>
            </a:p>
          </p:txBody>
        </p:sp>
        <p:sp>
          <p:nvSpPr>
            <p:cNvPr id="76" name="Rechteck 79">
              <a:extLst>
                <a:ext uri="{FF2B5EF4-FFF2-40B4-BE49-F238E27FC236}">
                  <a16:creationId xmlns:a16="http://schemas.microsoft.com/office/drawing/2014/main" id="{930D1CFC-E70A-4BA1-A8C5-5038EA58CBAD}"/>
                </a:ext>
              </a:extLst>
            </p:cNvPr>
            <p:cNvSpPr>
              <a:spLocks noChangeArrowheads="1"/>
            </p:cNvSpPr>
            <p:nvPr/>
          </p:nvSpPr>
          <p:spPr bwMode="auto">
            <a:xfrm>
              <a:off x="7070371" y="2786130"/>
              <a:ext cx="16557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100000"/>
                </a:spcBef>
                <a:buFont typeface="Arial" charset="0"/>
                <a:defRPr sz="1600" b="1">
                  <a:solidFill>
                    <a:schemeClr val="tx1"/>
                  </a:solidFill>
                  <a:latin typeface="Arial" charset="0"/>
                </a:defRPr>
              </a:lvl1pPr>
              <a:lvl2pPr marL="742950" indent="-285750" eaLnBrk="0" hangingPunct="0">
                <a:spcBef>
                  <a:spcPct val="50000"/>
                </a:spcBef>
                <a:buClr>
                  <a:srgbClr val="D50018"/>
                </a:buClr>
                <a:buSzPct val="120000"/>
                <a:buFont typeface="Wingdings" pitchFamily="2" charset="2"/>
                <a:defRPr sz="1600">
                  <a:solidFill>
                    <a:schemeClr val="tx1"/>
                  </a:solidFill>
                  <a:latin typeface="Arial" charset="0"/>
                </a:defRPr>
              </a:lvl2pPr>
              <a:lvl3pPr marL="1143000" indent="-228600" eaLnBrk="0" hangingPunct="0">
                <a:spcBef>
                  <a:spcPct val="50000"/>
                </a:spcBef>
                <a:buClr>
                  <a:schemeClr val="accent2"/>
                </a:buClr>
                <a:buSzPct val="120000"/>
                <a:buFont typeface="Wingdings" pitchFamily="2" charset="2"/>
                <a:buChar char="§"/>
                <a:defRPr sz="1600">
                  <a:solidFill>
                    <a:schemeClr val="tx1"/>
                  </a:solidFill>
                  <a:latin typeface="Arial" charset="0"/>
                </a:defRPr>
              </a:lvl3pPr>
              <a:lvl4pPr marL="1600200" indent="-228600" eaLnBrk="0" hangingPunct="0">
                <a:spcBef>
                  <a:spcPct val="50000"/>
                </a:spcBef>
                <a:buFont typeface="Arial" charset="0"/>
                <a:buChar char="–"/>
                <a:defRPr sz="1600">
                  <a:solidFill>
                    <a:schemeClr val="tx1"/>
                  </a:solidFill>
                  <a:latin typeface="Arial" charset="0"/>
                </a:defRPr>
              </a:lvl4pPr>
              <a:lvl5pPr marL="2057400" indent="-228600" eaLnBrk="0" hangingPunct="0">
                <a:spcBef>
                  <a:spcPct val="50000"/>
                </a:spcBef>
                <a:buFont typeface="Arial" charset="0"/>
                <a:buChar char="–"/>
                <a:defRPr sz="1600">
                  <a:solidFill>
                    <a:schemeClr val="tx1"/>
                  </a:solidFill>
                  <a:latin typeface="Arial" charset="0"/>
                </a:defRPr>
              </a:lvl5pPr>
              <a:lvl6pPr marL="2514600" indent="-228600" eaLnBrk="0" fontAlgn="base" hangingPunct="0">
                <a:spcBef>
                  <a:spcPct val="50000"/>
                </a:spcBef>
                <a:spcAft>
                  <a:spcPct val="0"/>
                </a:spcAft>
                <a:buFont typeface="Arial" charset="0"/>
                <a:buChar char="–"/>
                <a:defRPr sz="1600">
                  <a:solidFill>
                    <a:schemeClr val="tx1"/>
                  </a:solidFill>
                  <a:latin typeface="Arial" charset="0"/>
                </a:defRPr>
              </a:lvl6pPr>
              <a:lvl7pPr marL="2971800" indent="-228600" eaLnBrk="0" fontAlgn="base" hangingPunct="0">
                <a:spcBef>
                  <a:spcPct val="50000"/>
                </a:spcBef>
                <a:spcAft>
                  <a:spcPct val="0"/>
                </a:spcAft>
                <a:buFont typeface="Arial" charset="0"/>
                <a:buChar char="–"/>
                <a:defRPr sz="1600">
                  <a:solidFill>
                    <a:schemeClr val="tx1"/>
                  </a:solidFill>
                  <a:latin typeface="Arial" charset="0"/>
                </a:defRPr>
              </a:lvl7pPr>
              <a:lvl8pPr marL="3429000" indent="-228600" eaLnBrk="0" fontAlgn="base" hangingPunct="0">
                <a:spcBef>
                  <a:spcPct val="50000"/>
                </a:spcBef>
                <a:spcAft>
                  <a:spcPct val="0"/>
                </a:spcAft>
                <a:buFont typeface="Arial" charset="0"/>
                <a:buChar char="–"/>
                <a:defRPr sz="1600">
                  <a:solidFill>
                    <a:schemeClr val="tx1"/>
                  </a:solidFill>
                  <a:latin typeface="Arial" charset="0"/>
                </a:defRPr>
              </a:lvl8pPr>
              <a:lvl9pPr marL="3886200" indent="-228600" eaLnBrk="0" fontAlgn="base" hangingPunct="0">
                <a:spcBef>
                  <a:spcPct val="50000"/>
                </a:spcBef>
                <a:spcAft>
                  <a:spcPct val="0"/>
                </a:spcAft>
                <a:buFont typeface="Arial" charset="0"/>
                <a:buChar char="–"/>
                <a:defRPr sz="1600">
                  <a:solidFill>
                    <a:schemeClr val="tx1"/>
                  </a:solidFill>
                  <a:latin typeface="Arial" charset="0"/>
                </a:defRPr>
              </a:lvl9pPr>
            </a:lstStyle>
            <a:p>
              <a:pPr algn="ctr" eaLnBrk="1" hangingPunct="1">
                <a:spcBef>
                  <a:spcPct val="50000"/>
                </a:spcBef>
                <a:buClr>
                  <a:schemeClr val="accent2"/>
                </a:buClr>
                <a:buSzPct val="120000"/>
                <a:buFont typeface="Wingdings" pitchFamily="2" charset="2"/>
                <a:buNone/>
              </a:pPr>
              <a:r>
                <a:rPr lang="de-DE" altLang="de-DE" sz="1000" b="0"/>
                <a:t>MSK </a:t>
              </a:r>
              <a:br>
                <a:rPr lang="de-DE" altLang="de-DE" sz="1000" b="0">
                  <a:solidFill>
                    <a:schemeClr val="accent2"/>
                  </a:solidFill>
                </a:rPr>
              </a:br>
              <a:r>
                <a:rPr lang="de-DE" altLang="de-DE" sz="1000">
                  <a:solidFill>
                    <a:schemeClr val="accent2"/>
                  </a:solidFill>
                </a:rPr>
                <a:t>+5% p.a.</a:t>
              </a:r>
              <a:endParaRPr lang="de-DE" altLang="de-DE" sz="1000">
                <a:solidFill>
                  <a:schemeClr val="bg2"/>
                </a:solidFill>
              </a:endParaRPr>
            </a:p>
          </p:txBody>
        </p:sp>
        <p:sp>
          <p:nvSpPr>
            <p:cNvPr id="78" name="Textfeld 77">
              <a:extLst>
                <a:ext uri="{FF2B5EF4-FFF2-40B4-BE49-F238E27FC236}">
                  <a16:creationId xmlns:a16="http://schemas.microsoft.com/office/drawing/2014/main" id="{C0B4CAC1-C8C1-4C34-AD66-21C207283C98}"/>
                </a:ext>
              </a:extLst>
            </p:cNvPr>
            <p:cNvSpPr txBox="1"/>
            <p:nvPr/>
          </p:nvSpPr>
          <p:spPr>
            <a:xfrm>
              <a:off x="6219864" y="1375041"/>
              <a:ext cx="2038865" cy="208903"/>
            </a:xfrm>
            <a:prstGeom prst="rect">
              <a:avLst/>
            </a:prstGeom>
            <a:noFill/>
          </p:spPr>
          <p:txBody>
            <a:bodyPr wrap="square" lIns="0" tIns="0" rIns="0" bIns="0" rtlCol="0">
              <a:spAutoFit/>
            </a:bodyPr>
            <a:lstStyle/>
            <a:p>
              <a:pPr marL="0" indent="0" algn="l">
                <a:lnSpc>
                  <a:spcPct val="104000"/>
                </a:lnSpc>
                <a:spcBef>
                  <a:spcPts val="600"/>
                </a:spcBef>
                <a:buFont typeface="Wingdings" panose="05000000000000000000" pitchFamily="2" charset="2"/>
                <a:buNone/>
              </a:pPr>
              <a:r>
                <a:rPr lang="de-DE" sz="1400" b="1">
                  <a:solidFill>
                    <a:schemeClr val="bg1">
                      <a:lumMod val="50000"/>
                    </a:schemeClr>
                  </a:solidFill>
                </a:rPr>
                <a:t>Ein Beispiel </a:t>
              </a:r>
            </a:p>
          </p:txBody>
        </p:sp>
        <p:sp>
          <p:nvSpPr>
            <p:cNvPr id="637" name="Textfeld 10">
              <a:extLst>
                <a:ext uri="{FF2B5EF4-FFF2-40B4-BE49-F238E27FC236}">
                  <a16:creationId xmlns:a16="http://schemas.microsoft.com/office/drawing/2014/main" id="{FFB83545-7427-4C1C-8106-DE42995FD645}"/>
                </a:ext>
              </a:extLst>
            </p:cNvPr>
            <p:cNvSpPr txBox="1">
              <a:spLocks noChangeArrowheads="1"/>
            </p:cNvSpPr>
            <p:nvPr/>
          </p:nvSpPr>
          <p:spPr bwMode="auto">
            <a:xfrm>
              <a:off x="6883212" y="4222621"/>
              <a:ext cx="703695" cy="24622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100000"/>
                </a:spcBef>
                <a:buFont typeface="Arial" charset="0"/>
                <a:defRPr sz="1600" b="1">
                  <a:solidFill>
                    <a:schemeClr val="tx1"/>
                  </a:solidFill>
                  <a:latin typeface="Arial" charset="0"/>
                </a:defRPr>
              </a:lvl1pPr>
              <a:lvl2pPr marL="742950" indent="-285750" eaLnBrk="0" hangingPunct="0">
                <a:spcBef>
                  <a:spcPct val="50000"/>
                </a:spcBef>
                <a:buClr>
                  <a:srgbClr val="D50018"/>
                </a:buClr>
                <a:buSzPct val="120000"/>
                <a:buFont typeface="Wingdings" pitchFamily="2" charset="2"/>
                <a:defRPr sz="1600">
                  <a:solidFill>
                    <a:schemeClr val="tx1"/>
                  </a:solidFill>
                  <a:latin typeface="Arial" charset="0"/>
                </a:defRPr>
              </a:lvl2pPr>
              <a:lvl3pPr marL="1143000" indent="-228600" eaLnBrk="0" hangingPunct="0">
                <a:spcBef>
                  <a:spcPct val="50000"/>
                </a:spcBef>
                <a:buClr>
                  <a:schemeClr val="accent2"/>
                </a:buClr>
                <a:buSzPct val="120000"/>
                <a:buFont typeface="Wingdings" pitchFamily="2" charset="2"/>
                <a:buChar char="§"/>
                <a:defRPr sz="1600">
                  <a:solidFill>
                    <a:schemeClr val="tx1"/>
                  </a:solidFill>
                  <a:latin typeface="Arial" charset="0"/>
                </a:defRPr>
              </a:lvl3pPr>
              <a:lvl4pPr marL="1600200" indent="-228600" eaLnBrk="0" hangingPunct="0">
                <a:spcBef>
                  <a:spcPct val="50000"/>
                </a:spcBef>
                <a:buFont typeface="Arial" charset="0"/>
                <a:buChar char="–"/>
                <a:defRPr sz="1600">
                  <a:solidFill>
                    <a:schemeClr val="tx1"/>
                  </a:solidFill>
                  <a:latin typeface="Arial" charset="0"/>
                </a:defRPr>
              </a:lvl4pPr>
              <a:lvl5pPr marL="2057400" indent="-228600" eaLnBrk="0" hangingPunct="0">
                <a:spcBef>
                  <a:spcPct val="50000"/>
                </a:spcBef>
                <a:buFont typeface="Arial" charset="0"/>
                <a:buChar char="–"/>
                <a:defRPr sz="1600">
                  <a:solidFill>
                    <a:schemeClr val="tx1"/>
                  </a:solidFill>
                  <a:latin typeface="Arial" charset="0"/>
                </a:defRPr>
              </a:lvl5pPr>
              <a:lvl6pPr marL="2514600" indent="-228600" eaLnBrk="0" fontAlgn="base" hangingPunct="0">
                <a:spcBef>
                  <a:spcPct val="50000"/>
                </a:spcBef>
                <a:spcAft>
                  <a:spcPct val="0"/>
                </a:spcAft>
                <a:buFont typeface="Arial" charset="0"/>
                <a:buChar char="–"/>
                <a:defRPr sz="1600">
                  <a:solidFill>
                    <a:schemeClr val="tx1"/>
                  </a:solidFill>
                  <a:latin typeface="Arial" charset="0"/>
                </a:defRPr>
              </a:lvl6pPr>
              <a:lvl7pPr marL="2971800" indent="-228600" eaLnBrk="0" fontAlgn="base" hangingPunct="0">
                <a:spcBef>
                  <a:spcPct val="50000"/>
                </a:spcBef>
                <a:spcAft>
                  <a:spcPct val="0"/>
                </a:spcAft>
                <a:buFont typeface="Arial" charset="0"/>
                <a:buChar char="–"/>
                <a:defRPr sz="1600">
                  <a:solidFill>
                    <a:schemeClr val="tx1"/>
                  </a:solidFill>
                  <a:latin typeface="Arial" charset="0"/>
                </a:defRPr>
              </a:lvl7pPr>
              <a:lvl8pPr marL="3429000" indent="-228600" eaLnBrk="0" fontAlgn="base" hangingPunct="0">
                <a:spcBef>
                  <a:spcPct val="50000"/>
                </a:spcBef>
                <a:spcAft>
                  <a:spcPct val="0"/>
                </a:spcAft>
                <a:buFont typeface="Arial" charset="0"/>
                <a:buChar char="–"/>
                <a:defRPr sz="1600">
                  <a:solidFill>
                    <a:schemeClr val="tx1"/>
                  </a:solidFill>
                  <a:latin typeface="Arial" charset="0"/>
                </a:defRPr>
              </a:lvl8pPr>
              <a:lvl9pPr marL="3886200" indent="-228600" eaLnBrk="0" fontAlgn="base" hangingPunct="0">
                <a:spcBef>
                  <a:spcPct val="50000"/>
                </a:spcBef>
                <a:spcAft>
                  <a:spcPct val="0"/>
                </a:spcAft>
                <a:buFont typeface="Arial" charset="0"/>
                <a:buChar char="–"/>
                <a:defRPr sz="1600">
                  <a:solidFill>
                    <a:schemeClr val="tx1"/>
                  </a:solidFill>
                  <a:latin typeface="Arial" charset="0"/>
                </a:defRPr>
              </a:lvl9pPr>
            </a:lstStyle>
            <a:p>
              <a:pPr eaLnBrk="1" hangingPunct="1">
                <a:spcBef>
                  <a:spcPct val="50000"/>
                </a:spcBef>
                <a:buClr>
                  <a:srgbClr val="D50018"/>
                </a:buClr>
                <a:buSzPct val="120000"/>
                <a:buFont typeface="Wingdings" pitchFamily="2" charset="2"/>
                <a:buNone/>
              </a:pPr>
              <a:r>
                <a:rPr lang="de-DE" altLang="de-DE" sz="1000">
                  <a:solidFill>
                    <a:srgbClr val="FFFFFF"/>
                  </a:solidFill>
                </a:rPr>
                <a:t>1.200 €</a:t>
              </a:r>
            </a:p>
          </p:txBody>
        </p:sp>
      </p:grpSp>
      <p:sp>
        <p:nvSpPr>
          <p:cNvPr id="23" name="Rechteck 22">
            <a:extLst>
              <a:ext uri="{FF2B5EF4-FFF2-40B4-BE49-F238E27FC236}">
                <a16:creationId xmlns:a16="http://schemas.microsoft.com/office/drawing/2014/main" id="{FC10FA7E-E39E-4D95-B403-612ADD0EDB9A}"/>
              </a:ext>
            </a:extLst>
          </p:cNvPr>
          <p:cNvSpPr/>
          <p:nvPr/>
        </p:nvSpPr>
        <p:spPr>
          <a:xfrm>
            <a:off x="353000" y="1308020"/>
            <a:ext cx="5545138" cy="4837991"/>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sp>
        <p:nvSpPr>
          <p:cNvPr id="5" name="Titel 1">
            <a:extLst>
              <a:ext uri="{FF2B5EF4-FFF2-40B4-BE49-F238E27FC236}">
                <a16:creationId xmlns:a16="http://schemas.microsoft.com/office/drawing/2014/main" id="{393784A6-1F62-4243-96AE-0F3EBDA5256F}"/>
              </a:ext>
            </a:extLst>
          </p:cNvPr>
          <p:cNvSpPr txBox="1">
            <a:spLocks/>
          </p:cNvSpPr>
          <p:nvPr/>
        </p:nvSpPr>
        <p:spPr bwMode="gray">
          <a:xfrm>
            <a:off x="299541" y="3225711"/>
            <a:ext cx="5641347" cy="250593"/>
          </a:xfrm>
          <a:prstGeom prst="rect">
            <a:avLst/>
          </a:prstGeom>
        </p:spPr>
        <p:txBody>
          <a:bodyPr vert="horz" lIns="0" tIns="0" rIns="0" bIns="0" rtlCol="0" anchor="t">
            <a:noAutofit/>
          </a:bodyPr>
          <a:lstStyle>
            <a:lvl1pPr algn="l" defTabSz="914400" rtl="0" eaLnBrk="1" latinLnBrk="0" hangingPunct="1">
              <a:lnSpc>
                <a:spcPts val="2970"/>
              </a:lnSpc>
              <a:spcBef>
                <a:spcPct val="0"/>
              </a:spcBef>
              <a:buNone/>
              <a:defRPr sz="2700" b="1" kern="1200">
                <a:solidFill>
                  <a:schemeClr val="accent2"/>
                </a:solidFill>
                <a:latin typeface="+mj-lt"/>
                <a:ea typeface="+mj-ea"/>
                <a:cs typeface="+mj-cs"/>
              </a:defRPr>
            </a:lvl1pPr>
          </a:lstStyle>
          <a:p>
            <a:pPr algn="ctr">
              <a:lnSpc>
                <a:spcPts val="1200"/>
              </a:lnSpc>
            </a:pPr>
            <a:r>
              <a:rPr lang="de-DE" sz="1000">
                <a:sym typeface="Webdings" panose="05030102010509060703" pitchFamily="18" charset="2"/>
              </a:rPr>
              <a:t> </a:t>
            </a:r>
            <a:r>
              <a:rPr lang="de-DE" sz="1000"/>
              <a:t>Kunde wählt jedes Jahr die Art der Überschussbeteiligung für sein Vertragsguthaben.</a:t>
            </a:r>
          </a:p>
          <a:p>
            <a:pPr algn="ctr">
              <a:lnSpc>
                <a:spcPts val="1200"/>
              </a:lnSpc>
            </a:pPr>
            <a:endParaRPr lang="de-DE" sz="1000"/>
          </a:p>
        </p:txBody>
      </p:sp>
      <p:sp>
        <p:nvSpPr>
          <p:cNvPr id="6" name="Text Box 27">
            <a:extLst>
              <a:ext uri="{FF2B5EF4-FFF2-40B4-BE49-F238E27FC236}">
                <a16:creationId xmlns:a16="http://schemas.microsoft.com/office/drawing/2014/main" id="{3118D4B0-1C66-4591-993A-6792124E11B6}"/>
              </a:ext>
            </a:extLst>
          </p:cNvPr>
          <p:cNvSpPr txBox="1">
            <a:spLocks noChangeArrowheads="1"/>
          </p:cNvSpPr>
          <p:nvPr/>
        </p:nvSpPr>
        <p:spPr bwMode="auto">
          <a:xfrm>
            <a:off x="2741108" y="2078045"/>
            <a:ext cx="67945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spAutoFit/>
          </a:bodyPr>
          <a:lstStyle>
            <a:lvl1pPr eaLnBrk="0" hangingPunct="0">
              <a:spcBef>
                <a:spcPct val="100000"/>
              </a:spcBef>
              <a:buFont typeface="Arial" charset="0"/>
              <a:defRPr sz="1600" b="1">
                <a:solidFill>
                  <a:schemeClr val="tx1"/>
                </a:solidFill>
                <a:latin typeface="Arial" charset="0"/>
              </a:defRPr>
            </a:lvl1pPr>
            <a:lvl2pPr marL="742950" indent="-285750" eaLnBrk="0" hangingPunct="0">
              <a:spcBef>
                <a:spcPct val="50000"/>
              </a:spcBef>
              <a:buClr>
                <a:srgbClr val="D50018"/>
              </a:buClr>
              <a:buSzPct val="120000"/>
              <a:buFont typeface="Wingdings" pitchFamily="2" charset="2"/>
              <a:defRPr sz="1600">
                <a:solidFill>
                  <a:schemeClr val="tx1"/>
                </a:solidFill>
                <a:latin typeface="Arial" charset="0"/>
              </a:defRPr>
            </a:lvl2pPr>
            <a:lvl3pPr marL="1143000" indent="-228600" eaLnBrk="0" hangingPunct="0">
              <a:spcBef>
                <a:spcPct val="50000"/>
              </a:spcBef>
              <a:buClr>
                <a:schemeClr val="accent2"/>
              </a:buClr>
              <a:buSzPct val="120000"/>
              <a:buFont typeface="Wingdings" pitchFamily="2" charset="2"/>
              <a:buChar char="§"/>
              <a:defRPr sz="1600">
                <a:solidFill>
                  <a:schemeClr val="tx1"/>
                </a:solidFill>
                <a:latin typeface="Arial" charset="0"/>
              </a:defRPr>
            </a:lvl3pPr>
            <a:lvl4pPr marL="1600200" indent="-228600" eaLnBrk="0" hangingPunct="0">
              <a:spcBef>
                <a:spcPct val="50000"/>
              </a:spcBef>
              <a:buFont typeface="Arial" charset="0"/>
              <a:buChar char="–"/>
              <a:defRPr sz="1600">
                <a:solidFill>
                  <a:schemeClr val="tx1"/>
                </a:solidFill>
                <a:latin typeface="Arial" charset="0"/>
              </a:defRPr>
            </a:lvl4pPr>
            <a:lvl5pPr marL="2057400" indent="-228600" eaLnBrk="0" hangingPunct="0">
              <a:spcBef>
                <a:spcPct val="50000"/>
              </a:spcBef>
              <a:buFont typeface="Arial" charset="0"/>
              <a:buChar char="–"/>
              <a:defRPr sz="1600">
                <a:solidFill>
                  <a:schemeClr val="tx1"/>
                </a:solidFill>
                <a:latin typeface="Arial" charset="0"/>
              </a:defRPr>
            </a:lvl5pPr>
            <a:lvl6pPr marL="2514600" indent="-228600" eaLnBrk="0" fontAlgn="base" hangingPunct="0">
              <a:spcBef>
                <a:spcPct val="50000"/>
              </a:spcBef>
              <a:spcAft>
                <a:spcPct val="0"/>
              </a:spcAft>
              <a:buFont typeface="Arial" charset="0"/>
              <a:buChar char="–"/>
              <a:defRPr sz="1600">
                <a:solidFill>
                  <a:schemeClr val="tx1"/>
                </a:solidFill>
                <a:latin typeface="Arial" charset="0"/>
              </a:defRPr>
            </a:lvl6pPr>
            <a:lvl7pPr marL="2971800" indent="-228600" eaLnBrk="0" fontAlgn="base" hangingPunct="0">
              <a:spcBef>
                <a:spcPct val="50000"/>
              </a:spcBef>
              <a:spcAft>
                <a:spcPct val="0"/>
              </a:spcAft>
              <a:buFont typeface="Arial" charset="0"/>
              <a:buChar char="–"/>
              <a:defRPr sz="1600">
                <a:solidFill>
                  <a:schemeClr val="tx1"/>
                </a:solidFill>
                <a:latin typeface="Arial" charset="0"/>
              </a:defRPr>
            </a:lvl7pPr>
            <a:lvl8pPr marL="3429000" indent="-228600" eaLnBrk="0" fontAlgn="base" hangingPunct="0">
              <a:spcBef>
                <a:spcPct val="50000"/>
              </a:spcBef>
              <a:spcAft>
                <a:spcPct val="0"/>
              </a:spcAft>
              <a:buFont typeface="Arial" charset="0"/>
              <a:buChar char="–"/>
              <a:defRPr sz="1600">
                <a:solidFill>
                  <a:schemeClr val="tx1"/>
                </a:solidFill>
                <a:latin typeface="Arial" charset="0"/>
              </a:defRPr>
            </a:lvl8pPr>
            <a:lvl9pPr marL="3886200" indent="-228600" eaLnBrk="0" fontAlgn="base" hangingPunct="0">
              <a:spcBef>
                <a:spcPct val="50000"/>
              </a:spcBef>
              <a:spcAft>
                <a:spcPct val="0"/>
              </a:spcAft>
              <a:buFont typeface="Arial" charset="0"/>
              <a:buChar char="–"/>
              <a:defRPr sz="1600">
                <a:solidFill>
                  <a:schemeClr val="tx1"/>
                </a:solidFill>
                <a:latin typeface="Arial" charset="0"/>
              </a:defRPr>
            </a:lvl9pPr>
          </a:lstStyle>
          <a:p>
            <a:pPr eaLnBrk="1" hangingPunct="1">
              <a:spcBef>
                <a:spcPct val="50000"/>
              </a:spcBef>
              <a:buClr>
                <a:schemeClr val="accent2"/>
              </a:buClr>
              <a:buSzPct val="120000"/>
              <a:buFont typeface="Wingdings" pitchFamily="2" charset="2"/>
              <a:buNone/>
            </a:pPr>
            <a:r>
              <a:rPr lang="de-DE" altLang="de-DE" sz="1400"/>
              <a:t>oder</a:t>
            </a:r>
          </a:p>
        </p:txBody>
      </p:sp>
      <p:pic>
        <p:nvPicPr>
          <p:cNvPr id="7" name="Grafik 16" descr="logo-multi-selekt-konzept.png">
            <a:extLst>
              <a:ext uri="{FF2B5EF4-FFF2-40B4-BE49-F238E27FC236}">
                <a16:creationId xmlns:a16="http://schemas.microsoft.com/office/drawing/2014/main" id="{BCA8864C-EB15-452C-9E3E-04F5D7CCEB22}"/>
              </a:ext>
            </a:extLst>
          </p:cNvPr>
          <p:cNvPicPr>
            <a:picLocks noChangeAspect="1"/>
          </p:cNvPicPr>
          <p:nvPr/>
        </p:nvPicPr>
        <p:blipFill>
          <a:blip r:embed="rId5"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979834" y="2304820"/>
            <a:ext cx="1249128" cy="419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fik 17" descr="7010600292_Logo_Konventinelles_Sicherungsvermoegen.png">
            <a:extLst>
              <a:ext uri="{FF2B5EF4-FFF2-40B4-BE49-F238E27FC236}">
                <a16:creationId xmlns:a16="http://schemas.microsoft.com/office/drawing/2014/main" id="{A9810938-016E-4305-A781-75A8BC4674DF}"/>
              </a:ext>
            </a:extLst>
          </p:cNvPr>
          <p:cNvPicPr>
            <a:picLocks noChangeAspect="1"/>
          </p:cNvPicPr>
          <p:nvPr/>
        </p:nvPicPr>
        <p:blipFill>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3675178" y="2304820"/>
            <a:ext cx="1539378" cy="420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utoShape 30">
            <a:extLst>
              <a:ext uri="{FF2B5EF4-FFF2-40B4-BE49-F238E27FC236}">
                <a16:creationId xmlns:a16="http://schemas.microsoft.com/office/drawing/2014/main" id="{704B3241-7DAA-469B-ABFE-CB5BB866412B}"/>
              </a:ext>
            </a:extLst>
          </p:cNvPr>
          <p:cNvSpPr>
            <a:spLocks noChangeArrowheads="1"/>
          </p:cNvSpPr>
          <p:nvPr/>
        </p:nvSpPr>
        <p:spPr bwMode="auto">
          <a:xfrm>
            <a:off x="3183505" y="2748925"/>
            <a:ext cx="2563557" cy="376737"/>
          </a:xfrm>
          <a:prstGeom prst="rect">
            <a:avLst/>
          </a:prstGeom>
          <a:solidFill>
            <a:schemeClr val="bg1"/>
          </a:solidFill>
          <a:ln>
            <a:noFill/>
          </a:ln>
        </p:spPr>
        <p:txBody>
          <a:bodyPr lIns="108000" tIns="72000" rIns="108000" bIns="72000" anchor="ctr"/>
          <a:lstStyle/>
          <a:p>
            <a:pPr algn="ctr">
              <a:buClr>
                <a:schemeClr val="accent2"/>
              </a:buClr>
              <a:buSzPct val="120000"/>
              <a:buFont typeface="Wingdings" pitchFamily="2" charset="2"/>
              <a:buNone/>
              <a:defRPr/>
            </a:pPr>
            <a:r>
              <a:rPr lang="de-DE" altLang="de-DE" sz="1000" b="1">
                <a:solidFill>
                  <a:schemeClr val="bg1">
                    <a:lumMod val="50000"/>
                  </a:schemeClr>
                </a:solidFill>
                <a:cs typeface="+mn-cs"/>
              </a:rPr>
              <a:t>Sichere Verzinsung im Deckungsstock gemäß aktueller Deklaration</a:t>
            </a:r>
            <a:r>
              <a:rPr lang="de-DE" sz="800" baseline="30000"/>
              <a:t>1</a:t>
            </a:r>
            <a:endParaRPr lang="de-DE" altLang="de-DE" sz="800" b="1">
              <a:solidFill>
                <a:schemeClr val="bg1">
                  <a:lumMod val="50000"/>
                </a:schemeClr>
              </a:solidFill>
              <a:cs typeface="+mn-cs"/>
            </a:endParaRPr>
          </a:p>
        </p:txBody>
      </p:sp>
      <p:pic>
        <p:nvPicPr>
          <p:cNvPr id="17" name="Grafik 16" descr="Benutzer mit einfarbiger Füllung">
            <a:extLst>
              <a:ext uri="{FF2B5EF4-FFF2-40B4-BE49-F238E27FC236}">
                <a16:creationId xmlns:a16="http://schemas.microsoft.com/office/drawing/2014/main" id="{926E3A7E-7B69-4EA3-93E2-D07B569AA74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525827" y="1286756"/>
            <a:ext cx="914400" cy="914400"/>
          </a:xfrm>
          <a:prstGeom prst="rect">
            <a:avLst/>
          </a:prstGeom>
        </p:spPr>
      </p:pic>
      <p:sp>
        <p:nvSpPr>
          <p:cNvPr id="18" name="AutoShape 30">
            <a:extLst>
              <a:ext uri="{FF2B5EF4-FFF2-40B4-BE49-F238E27FC236}">
                <a16:creationId xmlns:a16="http://schemas.microsoft.com/office/drawing/2014/main" id="{21946729-AD91-48B1-AA03-21C692211E54}"/>
              </a:ext>
            </a:extLst>
          </p:cNvPr>
          <p:cNvSpPr>
            <a:spLocks noChangeArrowheads="1"/>
          </p:cNvSpPr>
          <p:nvPr/>
        </p:nvSpPr>
        <p:spPr bwMode="auto">
          <a:xfrm>
            <a:off x="701779" y="2795348"/>
            <a:ext cx="1911765" cy="376737"/>
          </a:xfrm>
          <a:prstGeom prst="rect">
            <a:avLst/>
          </a:prstGeom>
          <a:solidFill>
            <a:schemeClr val="bg1"/>
          </a:solidFill>
          <a:ln>
            <a:noFill/>
          </a:ln>
        </p:spPr>
        <p:txBody>
          <a:bodyPr lIns="108000" tIns="72000" rIns="108000" bIns="72000" anchor="ctr"/>
          <a:lstStyle/>
          <a:p>
            <a:pPr algn="ctr">
              <a:buClr>
                <a:schemeClr val="accent2"/>
              </a:buClr>
              <a:buSzPct val="120000"/>
              <a:buFont typeface="Wingdings" pitchFamily="2" charset="2"/>
              <a:buNone/>
              <a:defRPr/>
            </a:pPr>
            <a:r>
              <a:rPr lang="de-DE" altLang="de-DE" sz="1000" b="1">
                <a:solidFill>
                  <a:schemeClr val="bg1">
                    <a:lumMod val="50000"/>
                  </a:schemeClr>
                </a:solidFill>
                <a:cs typeface="+mn-cs"/>
              </a:rPr>
              <a:t>Jährliche Erträge aus dem </a:t>
            </a:r>
            <a:r>
              <a:rPr lang="de-DE" altLang="de-DE" sz="1000" b="1" err="1">
                <a:solidFill>
                  <a:schemeClr val="bg1">
                    <a:lumMod val="50000"/>
                  </a:schemeClr>
                </a:solidFill>
                <a:cs typeface="+mn-cs"/>
              </a:rPr>
              <a:t>MultiSelekt</a:t>
            </a:r>
            <a:r>
              <a:rPr lang="de-DE" altLang="de-DE" sz="1000" b="1">
                <a:solidFill>
                  <a:schemeClr val="bg1">
                    <a:lumMod val="50000"/>
                  </a:schemeClr>
                </a:solidFill>
                <a:cs typeface="+mn-cs"/>
              </a:rPr>
              <a:t> Konzept (MSK)</a:t>
            </a:r>
          </a:p>
          <a:p>
            <a:pPr algn="ctr">
              <a:buClr>
                <a:schemeClr val="accent2"/>
              </a:buClr>
              <a:buSzPct val="120000"/>
              <a:buFont typeface="Wingdings" pitchFamily="2" charset="2"/>
              <a:buNone/>
              <a:defRPr/>
            </a:pPr>
            <a:endParaRPr lang="de-DE" altLang="de-DE" sz="1000" b="1">
              <a:solidFill>
                <a:schemeClr val="bg1">
                  <a:lumMod val="50000"/>
                </a:schemeClr>
              </a:solidFill>
              <a:cs typeface="+mn-cs"/>
            </a:endParaRPr>
          </a:p>
        </p:txBody>
      </p:sp>
      <p:cxnSp>
        <p:nvCxnSpPr>
          <p:cNvPr id="20" name="Verbinder: gewinkelt 19">
            <a:extLst>
              <a:ext uri="{FF2B5EF4-FFF2-40B4-BE49-F238E27FC236}">
                <a16:creationId xmlns:a16="http://schemas.microsoft.com/office/drawing/2014/main" id="{71445C20-26D2-4379-BB46-EBABDFDC71EC}"/>
              </a:ext>
            </a:extLst>
          </p:cNvPr>
          <p:cNvCxnSpPr/>
          <p:nvPr/>
        </p:nvCxnSpPr>
        <p:spPr>
          <a:xfrm rot="5400000">
            <a:off x="1808408" y="1837506"/>
            <a:ext cx="453305" cy="387802"/>
          </a:xfrm>
          <a:prstGeom prst="bentConnector3">
            <a:avLst>
              <a:gd name="adj1" fmla="val -1792"/>
            </a:avLst>
          </a:prstGeom>
          <a:ln w="63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Verbinder: gewinkelt 21">
            <a:extLst>
              <a:ext uri="{FF2B5EF4-FFF2-40B4-BE49-F238E27FC236}">
                <a16:creationId xmlns:a16="http://schemas.microsoft.com/office/drawing/2014/main" id="{66EB6274-95A3-490F-9D47-BFDDF725B318}"/>
              </a:ext>
            </a:extLst>
          </p:cNvPr>
          <p:cNvCxnSpPr>
            <a:cxnSpLocks/>
          </p:cNvCxnSpPr>
          <p:nvPr/>
        </p:nvCxnSpPr>
        <p:spPr>
          <a:xfrm rot="16200000" flipH="1">
            <a:off x="3642427" y="1824112"/>
            <a:ext cx="453305" cy="387802"/>
          </a:xfrm>
          <a:prstGeom prst="bentConnector3">
            <a:avLst>
              <a:gd name="adj1" fmla="val -1792"/>
            </a:avLst>
          </a:prstGeom>
          <a:ln w="63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4" name="Textfeld 23">
            <a:extLst>
              <a:ext uri="{FF2B5EF4-FFF2-40B4-BE49-F238E27FC236}">
                <a16:creationId xmlns:a16="http://schemas.microsoft.com/office/drawing/2014/main" id="{947EEF10-98EA-44C0-8D7C-AD45E7432630}"/>
              </a:ext>
            </a:extLst>
          </p:cNvPr>
          <p:cNvSpPr txBox="1"/>
          <p:nvPr/>
        </p:nvSpPr>
        <p:spPr>
          <a:xfrm>
            <a:off x="420105" y="1309342"/>
            <a:ext cx="2038865" cy="208903"/>
          </a:xfrm>
          <a:prstGeom prst="rect">
            <a:avLst/>
          </a:prstGeom>
          <a:noFill/>
        </p:spPr>
        <p:txBody>
          <a:bodyPr wrap="square" lIns="0" tIns="0" rIns="0" bIns="0" rtlCol="0">
            <a:spAutoFit/>
          </a:bodyPr>
          <a:lstStyle/>
          <a:p>
            <a:pPr marL="0" indent="0" algn="l">
              <a:lnSpc>
                <a:spcPct val="104000"/>
              </a:lnSpc>
              <a:spcBef>
                <a:spcPts val="600"/>
              </a:spcBef>
              <a:buFont typeface="Wingdings" panose="05000000000000000000" pitchFamily="2" charset="2"/>
              <a:buNone/>
            </a:pPr>
            <a:r>
              <a:rPr lang="de-DE" sz="1400" b="1">
                <a:solidFill>
                  <a:schemeClr val="bg1">
                    <a:lumMod val="50000"/>
                  </a:schemeClr>
                </a:solidFill>
              </a:rPr>
              <a:t>Das Prinzip</a:t>
            </a:r>
          </a:p>
        </p:txBody>
      </p:sp>
      <p:sp>
        <p:nvSpPr>
          <p:cNvPr id="83" name="Gleichschenkliges Dreieck 1248">
            <a:extLst>
              <a:ext uri="{FF2B5EF4-FFF2-40B4-BE49-F238E27FC236}">
                <a16:creationId xmlns:a16="http://schemas.microsoft.com/office/drawing/2014/main" id="{B94A38E4-96A5-44F2-8ADD-A95499F3F9DE}"/>
              </a:ext>
            </a:extLst>
          </p:cNvPr>
          <p:cNvSpPr>
            <a:spLocks noChangeArrowheads="1"/>
          </p:cNvSpPr>
          <p:nvPr/>
        </p:nvSpPr>
        <p:spPr bwMode="auto">
          <a:xfrm rot="5400000">
            <a:off x="1883963" y="4603390"/>
            <a:ext cx="915609" cy="356043"/>
          </a:xfrm>
          <a:prstGeom prst="triangle">
            <a:avLst>
              <a:gd name="adj" fmla="val 51493"/>
            </a:avLst>
          </a:prstGeom>
          <a:solidFill>
            <a:schemeClr val="bg1">
              <a:lumMod val="95000"/>
            </a:schemeClr>
          </a:solidFill>
          <a:ln>
            <a:noFill/>
          </a:ln>
        </p:spPr>
        <p:txBody>
          <a:bodyPr wrap="none" lIns="72000" tIns="72000" rIns="72000" bIns="72000"/>
          <a:lstStyle>
            <a:lvl1pPr marL="269875" indent="-26987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buClr>
                <a:schemeClr val="accent2"/>
              </a:buClr>
              <a:buSzPct val="120000"/>
              <a:buFont typeface="Wingdings" pitchFamily="2" charset="2"/>
              <a:buChar char="§"/>
            </a:pPr>
            <a:endParaRPr lang="de-DE" altLang="de-DE" sz="1600"/>
          </a:p>
        </p:txBody>
      </p:sp>
      <p:grpSp>
        <p:nvGrpSpPr>
          <p:cNvPr id="84" name="Gruppieren 1251">
            <a:extLst>
              <a:ext uri="{FF2B5EF4-FFF2-40B4-BE49-F238E27FC236}">
                <a16:creationId xmlns:a16="http://schemas.microsoft.com/office/drawing/2014/main" id="{B6A502F7-F013-47C4-95ED-105E6DC85D71}"/>
              </a:ext>
            </a:extLst>
          </p:cNvPr>
          <p:cNvGrpSpPr>
            <a:grpSpLocks/>
          </p:cNvGrpSpPr>
          <p:nvPr/>
        </p:nvGrpSpPr>
        <p:grpSpPr bwMode="auto">
          <a:xfrm>
            <a:off x="4172095" y="4619952"/>
            <a:ext cx="1726043" cy="395287"/>
            <a:chOff x="8780289" y="4100318"/>
            <a:chExt cx="2279888" cy="396000"/>
          </a:xfrm>
        </p:grpSpPr>
        <p:sp>
          <p:nvSpPr>
            <p:cNvPr id="85" name="Text Box 14">
              <a:extLst>
                <a:ext uri="{FF2B5EF4-FFF2-40B4-BE49-F238E27FC236}">
                  <a16:creationId xmlns:a16="http://schemas.microsoft.com/office/drawing/2014/main" id="{9CF4A240-C3A5-46CE-83DC-77AE81EF48B5}"/>
                </a:ext>
              </a:extLst>
            </p:cNvPr>
            <p:cNvSpPr txBox="1">
              <a:spLocks noChangeArrowheads="1"/>
            </p:cNvSpPr>
            <p:nvPr/>
          </p:nvSpPr>
          <p:spPr bwMode="auto">
            <a:xfrm>
              <a:off x="8780289" y="4100318"/>
              <a:ext cx="2279888" cy="3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8000" tIns="72000" rIns="36000" bIns="72000" anchor="ctr"/>
            <a:lstStyle>
              <a:lvl1pPr eaLnBrk="0" hangingPunct="0">
                <a:spcBef>
                  <a:spcPct val="100000"/>
                </a:spcBef>
                <a:buFont typeface="Arial" charset="0"/>
                <a:defRPr sz="1600" b="1">
                  <a:solidFill>
                    <a:schemeClr val="tx1"/>
                  </a:solidFill>
                  <a:latin typeface="Arial" charset="0"/>
                </a:defRPr>
              </a:lvl1pPr>
              <a:lvl2pPr marL="742950" indent="-285750" eaLnBrk="0" hangingPunct="0">
                <a:spcBef>
                  <a:spcPct val="50000"/>
                </a:spcBef>
                <a:buClr>
                  <a:srgbClr val="D50018"/>
                </a:buClr>
                <a:buSzPct val="120000"/>
                <a:buFont typeface="Wingdings" pitchFamily="2" charset="2"/>
                <a:defRPr sz="1600">
                  <a:solidFill>
                    <a:schemeClr val="tx1"/>
                  </a:solidFill>
                  <a:latin typeface="Arial" charset="0"/>
                </a:defRPr>
              </a:lvl2pPr>
              <a:lvl3pPr marL="1143000" indent="-228600" eaLnBrk="0" hangingPunct="0">
                <a:spcBef>
                  <a:spcPct val="50000"/>
                </a:spcBef>
                <a:buClr>
                  <a:schemeClr val="accent2"/>
                </a:buClr>
                <a:buSzPct val="120000"/>
                <a:buFont typeface="Wingdings" pitchFamily="2" charset="2"/>
                <a:buChar char="§"/>
                <a:defRPr sz="1600">
                  <a:solidFill>
                    <a:schemeClr val="tx1"/>
                  </a:solidFill>
                  <a:latin typeface="Arial" charset="0"/>
                </a:defRPr>
              </a:lvl3pPr>
              <a:lvl4pPr marL="1600200" indent="-228600" eaLnBrk="0" hangingPunct="0">
                <a:spcBef>
                  <a:spcPct val="50000"/>
                </a:spcBef>
                <a:buFont typeface="Arial" charset="0"/>
                <a:buChar char="–"/>
                <a:defRPr sz="1600">
                  <a:solidFill>
                    <a:schemeClr val="tx1"/>
                  </a:solidFill>
                  <a:latin typeface="Arial" charset="0"/>
                </a:defRPr>
              </a:lvl4pPr>
              <a:lvl5pPr marL="2057400" indent="-228600" eaLnBrk="0" hangingPunct="0">
                <a:spcBef>
                  <a:spcPct val="50000"/>
                </a:spcBef>
                <a:buFont typeface="Arial" charset="0"/>
                <a:buChar char="–"/>
                <a:defRPr sz="1600">
                  <a:solidFill>
                    <a:schemeClr val="tx1"/>
                  </a:solidFill>
                  <a:latin typeface="Arial" charset="0"/>
                </a:defRPr>
              </a:lvl5pPr>
              <a:lvl6pPr marL="2514600" indent="-228600" eaLnBrk="0" fontAlgn="base" hangingPunct="0">
                <a:spcBef>
                  <a:spcPct val="50000"/>
                </a:spcBef>
                <a:spcAft>
                  <a:spcPct val="0"/>
                </a:spcAft>
                <a:buFont typeface="Arial" charset="0"/>
                <a:buChar char="–"/>
                <a:defRPr sz="1600">
                  <a:solidFill>
                    <a:schemeClr val="tx1"/>
                  </a:solidFill>
                  <a:latin typeface="Arial" charset="0"/>
                </a:defRPr>
              </a:lvl6pPr>
              <a:lvl7pPr marL="2971800" indent="-228600" eaLnBrk="0" fontAlgn="base" hangingPunct="0">
                <a:spcBef>
                  <a:spcPct val="50000"/>
                </a:spcBef>
                <a:spcAft>
                  <a:spcPct val="0"/>
                </a:spcAft>
                <a:buFont typeface="Arial" charset="0"/>
                <a:buChar char="–"/>
                <a:defRPr sz="1600">
                  <a:solidFill>
                    <a:schemeClr val="tx1"/>
                  </a:solidFill>
                  <a:latin typeface="Arial" charset="0"/>
                </a:defRPr>
              </a:lvl7pPr>
              <a:lvl8pPr marL="3429000" indent="-228600" eaLnBrk="0" fontAlgn="base" hangingPunct="0">
                <a:spcBef>
                  <a:spcPct val="50000"/>
                </a:spcBef>
                <a:spcAft>
                  <a:spcPct val="0"/>
                </a:spcAft>
                <a:buFont typeface="Arial" charset="0"/>
                <a:buChar char="–"/>
                <a:defRPr sz="1600">
                  <a:solidFill>
                    <a:schemeClr val="tx1"/>
                  </a:solidFill>
                  <a:latin typeface="Arial" charset="0"/>
                </a:defRPr>
              </a:lvl8pPr>
              <a:lvl9pPr marL="3886200" indent="-228600" eaLnBrk="0" fontAlgn="base" hangingPunct="0">
                <a:spcBef>
                  <a:spcPct val="50000"/>
                </a:spcBef>
                <a:spcAft>
                  <a:spcPct val="0"/>
                </a:spcAft>
                <a:buFont typeface="Arial" charset="0"/>
                <a:buChar char="–"/>
                <a:defRPr sz="1600">
                  <a:solidFill>
                    <a:schemeClr val="tx1"/>
                  </a:solidFill>
                  <a:latin typeface="Arial" charset="0"/>
                </a:defRPr>
              </a:lvl9pPr>
            </a:lstStyle>
            <a:p>
              <a:pPr eaLnBrk="1" hangingPunct="1">
                <a:lnSpc>
                  <a:spcPts val="1200"/>
                </a:lnSpc>
                <a:spcBef>
                  <a:spcPct val="0"/>
                </a:spcBef>
                <a:buClr>
                  <a:srgbClr val="E60018"/>
                </a:buClr>
                <a:buFontTx/>
                <a:buNone/>
              </a:pPr>
              <a:r>
                <a:rPr lang="de-DE" altLang="de-DE" sz="1200">
                  <a:solidFill>
                    <a:srgbClr val="4C4C4C"/>
                  </a:solidFill>
                </a:rPr>
                <a:t>China</a:t>
              </a:r>
            </a:p>
            <a:p>
              <a:pPr eaLnBrk="1" hangingPunct="1">
                <a:lnSpc>
                  <a:spcPts val="1200"/>
                </a:lnSpc>
                <a:spcBef>
                  <a:spcPct val="0"/>
                </a:spcBef>
                <a:buClr>
                  <a:srgbClr val="E60018"/>
                </a:buClr>
                <a:buFontTx/>
                <a:buNone/>
              </a:pPr>
              <a:r>
                <a:rPr lang="de-DE" altLang="de-DE" sz="1200">
                  <a:solidFill>
                    <a:srgbClr val="4C4C4C"/>
                  </a:solidFill>
                </a:rPr>
                <a:t>(Hang Seng)</a:t>
              </a:r>
            </a:p>
          </p:txBody>
        </p:sp>
        <p:pic>
          <p:nvPicPr>
            <p:cNvPr id="86" name="Picture 47" descr="Z:\Bilder\Flaggen\emf\China.emf">
              <a:extLst>
                <a:ext uri="{FF2B5EF4-FFF2-40B4-BE49-F238E27FC236}">
                  <a16:creationId xmlns:a16="http://schemas.microsoft.com/office/drawing/2014/main" id="{892FC8F4-54E4-46BF-8F5C-5EC8F6BED39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r="1375" b="1375"/>
            <a:stretch>
              <a:fillRect/>
            </a:stretch>
          </p:blipFill>
          <p:spPr bwMode="auto">
            <a:xfrm>
              <a:off x="8896250" y="4155833"/>
              <a:ext cx="564801" cy="252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grpSp>
      <p:grpSp>
        <p:nvGrpSpPr>
          <p:cNvPr id="87" name="Gruppieren 36186">
            <a:extLst>
              <a:ext uri="{FF2B5EF4-FFF2-40B4-BE49-F238E27FC236}">
                <a16:creationId xmlns:a16="http://schemas.microsoft.com/office/drawing/2014/main" id="{17B60AF2-888B-474E-B5AD-91F18FC516D6}"/>
              </a:ext>
            </a:extLst>
          </p:cNvPr>
          <p:cNvGrpSpPr>
            <a:grpSpLocks/>
          </p:cNvGrpSpPr>
          <p:nvPr/>
        </p:nvGrpSpPr>
        <p:grpSpPr bwMode="auto">
          <a:xfrm>
            <a:off x="2680534" y="4269301"/>
            <a:ext cx="831393" cy="829691"/>
            <a:chOff x="3351455" y="2762231"/>
            <a:chExt cx="2552457" cy="2552457"/>
          </a:xfrm>
        </p:grpSpPr>
        <p:sp>
          <p:nvSpPr>
            <p:cNvPr id="88" name="Ellipse 36183">
              <a:extLst>
                <a:ext uri="{FF2B5EF4-FFF2-40B4-BE49-F238E27FC236}">
                  <a16:creationId xmlns:a16="http://schemas.microsoft.com/office/drawing/2014/main" id="{EA9223CD-D060-4ED5-AD1C-E29668FD1034}"/>
                </a:ext>
              </a:extLst>
            </p:cNvPr>
            <p:cNvSpPr>
              <a:spLocks noChangeArrowheads="1"/>
            </p:cNvSpPr>
            <p:nvPr/>
          </p:nvSpPr>
          <p:spPr bwMode="auto">
            <a:xfrm>
              <a:off x="3351455" y="2762231"/>
              <a:ext cx="2552457" cy="2552457"/>
            </a:xfrm>
            <a:prstGeom prst="ellipse">
              <a:avLst/>
            </a:prstGeom>
            <a:solidFill>
              <a:schemeClr val="bg1"/>
            </a:solidFill>
            <a:ln w="3175">
              <a:solidFill>
                <a:schemeClr val="accent2"/>
              </a:solidFill>
              <a:round/>
              <a:headEnd/>
              <a:tailEnd/>
            </a:ln>
          </p:spPr>
          <p:txBody>
            <a:bodyPr wrap="none" lIns="72000" tIns="72000" rIns="72000" bIns="72000"/>
            <a:lstStyle>
              <a:lvl1pPr marL="269875" indent="-26987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buClr>
                  <a:schemeClr val="accent2"/>
                </a:buClr>
                <a:buSzPct val="120000"/>
                <a:buFont typeface="Wingdings" pitchFamily="2" charset="2"/>
                <a:buChar char="§"/>
              </a:pPr>
              <a:endParaRPr lang="de-DE" altLang="de-DE" sz="1600"/>
            </a:p>
          </p:txBody>
        </p:sp>
        <p:grpSp>
          <p:nvGrpSpPr>
            <p:cNvPr id="89" name="Gruppieren 88">
              <a:extLst>
                <a:ext uri="{FF2B5EF4-FFF2-40B4-BE49-F238E27FC236}">
                  <a16:creationId xmlns:a16="http://schemas.microsoft.com/office/drawing/2014/main" id="{30727089-CB4E-4E94-8661-3BC80C3AE568}"/>
                </a:ext>
              </a:extLst>
            </p:cNvPr>
            <p:cNvGrpSpPr/>
            <p:nvPr/>
          </p:nvGrpSpPr>
          <p:grpSpPr>
            <a:xfrm>
              <a:off x="3413358" y="2999641"/>
              <a:ext cx="2428650" cy="2191937"/>
              <a:chOff x="3237931" y="2148565"/>
              <a:chExt cx="2883808" cy="2602732"/>
            </a:xfrm>
            <a:solidFill>
              <a:schemeClr val="accent1"/>
            </a:solidFill>
          </p:grpSpPr>
          <p:grpSp>
            <p:nvGrpSpPr>
              <p:cNvPr id="90" name="Group 216">
                <a:extLst>
                  <a:ext uri="{FF2B5EF4-FFF2-40B4-BE49-F238E27FC236}">
                    <a16:creationId xmlns:a16="http://schemas.microsoft.com/office/drawing/2014/main" id="{C973C110-BE79-4830-A0F6-F685E2CECD9A}"/>
                  </a:ext>
                </a:extLst>
              </p:cNvPr>
              <p:cNvGrpSpPr>
                <a:grpSpLocks/>
              </p:cNvGrpSpPr>
              <p:nvPr/>
            </p:nvGrpSpPr>
            <p:grpSpPr bwMode="auto">
              <a:xfrm>
                <a:off x="3237931" y="2148565"/>
                <a:ext cx="2883808" cy="2602732"/>
                <a:chOff x="2039" y="1353"/>
                <a:chExt cx="1816" cy="1639"/>
              </a:xfrm>
              <a:grpFill/>
            </p:grpSpPr>
            <p:sp>
              <p:nvSpPr>
                <p:cNvPr id="412" name="Freeform 16">
                  <a:extLst>
                    <a:ext uri="{FF2B5EF4-FFF2-40B4-BE49-F238E27FC236}">
                      <a16:creationId xmlns:a16="http://schemas.microsoft.com/office/drawing/2014/main" id="{32C273DA-4BF7-4B7A-BF3F-3ECA5CB8F880}"/>
                    </a:ext>
                  </a:extLst>
                </p:cNvPr>
                <p:cNvSpPr>
                  <a:spLocks noEditPoints="1"/>
                </p:cNvSpPr>
                <p:nvPr/>
              </p:nvSpPr>
              <p:spPr bwMode="auto">
                <a:xfrm>
                  <a:off x="2039" y="1711"/>
                  <a:ext cx="631" cy="1231"/>
                </a:xfrm>
                <a:custGeom>
                  <a:avLst/>
                  <a:gdLst>
                    <a:gd name="T0" fmla="*/ 116 w 139"/>
                    <a:gd name="T1" fmla="*/ 249 h 271"/>
                    <a:gd name="T2" fmla="*/ 129 w 139"/>
                    <a:gd name="T3" fmla="*/ 234 h 271"/>
                    <a:gd name="T4" fmla="*/ 139 w 139"/>
                    <a:gd name="T5" fmla="*/ 201 h 271"/>
                    <a:gd name="T6" fmla="*/ 121 w 139"/>
                    <a:gd name="T7" fmla="*/ 188 h 271"/>
                    <a:gd name="T8" fmla="*/ 106 w 139"/>
                    <a:gd name="T9" fmla="*/ 188 h 271"/>
                    <a:gd name="T10" fmla="*/ 102 w 139"/>
                    <a:gd name="T11" fmla="*/ 181 h 271"/>
                    <a:gd name="T12" fmla="*/ 95 w 139"/>
                    <a:gd name="T13" fmla="*/ 163 h 271"/>
                    <a:gd name="T14" fmla="*/ 83 w 139"/>
                    <a:gd name="T15" fmla="*/ 156 h 271"/>
                    <a:gd name="T16" fmla="*/ 79 w 139"/>
                    <a:gd name="T17" fmla="*/ 149 h 271"/>
                    <a:gd name="T18" fmla="*/ 68 w 139"/>
                    <a:gd name="T19" fmla="*/ 150 h 271"/>
                    <a:gd name="T20" fmla="*/ 59 w 139"/>
                    <a:gd name="T21" fmla="*/ 149 h 271"/>
                    <a:gd name="T22" fmla="*/ 49 w 139"/>
                    <a:gd name="T23" fmla="*/ 155 h 271"/>
                    <a:gd name="T24" fmla="*/ 35 w 139"/>
                    <a:gd name="T25" fmla="*/ 153 h 271"/>
                    <a:gd name="T26" fmla="*/ 27 w 139"/>
                    <a:gd name="T27" fmla="*/ 136 h 271"/>
                    <a:gd name="T28" fmla="*/ 26 w 139"/>
                    <a:gd name="T29" fmla="*/ 118 h 271"/>
                    <a:gd name="T30" fmla="*/ 13 w 139"/>
                    <a:gd name="T31" fmla="*/ 127 h 271"/>
                    <a:gd name="T32" fmla="*/ 4 w 139"/>
                    <a:gd name="T33" fmla="*/ 103 h 271"/>
                    <a:gd name="T34" fmla="*/ 19 w 139"/>
                    <a:gd name="T35" fmla="*/ 97 h 271"/>
                    <a:gd name="T36" fmla="*/ 33 w 139"/>
                    <a:gd name="T37" fmla="*/ 96 h 271"/>
                    <a:gd name="T38" fmla="*/ 42 w 139"/>
                    <a:gd name="T39" fmla="*/ 102 h 271"/>
                    <a:gd name="T40" fmla="*/ 51 w 139"/>
                    <a:gd name="T41" fmla="*/ 76 h 271"/>
                    <a:gd name="T42" fmla="*/ 54 w 139"/>
                    <a:gd name="T43" fmla="*/ 66 h 271"/>
                    <a:gd name="T44" fmla="*/ 62 w 139"/>
                    <a:gd name="T45" fmla="*/ 57 h 271"/>
                    <a:gd name="T46" fmla="*/ 72 w 139"/>
                    <a:gd name="T47" fmla="*/ 56 h 271"/>
                    <a:gd name="T48" fmla="*/ 83 w 139"/>
                    <a:gd name="T49" fmla="*/ 45 h 271"/>
                    <a:gd name="T50" fmla="*/ 76 w 139"/>
                    <a:gd name="T51" fmla="*/ 46 h 271"/>
                    <a:gd name="T52" fmla="*/ 66 w 139"/>
                    <a:gd name="T53" fmla="*/ 41 h 271"/>
                    <a:gd name="T54" fmla="*/ 75 w 139"/>
                    <a:gd name="T55" fmla="*/ 36 h 271"/>
                    <a:gd name="T56" fmla="*/ 84 w 139"/>
                    <a:gd name="T57" fmla="*/ 36 h 271"/>
                    <a:gd name="T58" fmla="*/ 87 w 139"/>
                    <a:gd name="T59" fmla="*/ 41 h 271"/>
                    <a:gd name="T60" fmla="*/ 96 w 139"/>
                    <a:gd name="T61" fmla="*/ 43 h 271"/>
                    <a:gd name="T62" fmla="*/ 95 w 139"/>
                    <a:gd name="T63" fmla="*/ 37 h 271"/>
                    <a:gd name="T64" fmla="*/ 93 w 139"/>
                    <a:gd name="T65" fmla="*/ 26 h 271"/>
                    <a:gd name="T66" fmla="*/ 80 w 139"/>
                    <a:gd name="T67" fmla="*/ 13 h 271"/>
                    <a:gd name="T68" fmla="*/ 65 w 139"/>
                    <a:gd name="T69" fmla="*/ 9 h 271"/>
                    <a:gd name="T70" fmla="*/ 48 w 139"/>
                    <a:gd name="T71" fmla="*/ 0 h 271"/>
                    <a:gd name="T72" fmla="*/ 49 w 139"/>
                    <a:gd name="T73" fmla="*/ 15 h 271"/>
                    <a:gd name="T74" fmla="*/ 44 w 139"/>
                    <a:gd name="T75" fmla="*/ 24 h 271"/>
                    <a:gd name="T76" fmla="*/ 40 w 139"/>
                    <a:gd name="T77" fmla="*/ 24 h 271"/>
                    <a:gd name="T78" fmla="*/ 27 w 139"/>
                    <a:gd name="T79" fmla="*/ 18 h 271"/>
                    <a:gd name="T80" fmla="*/ 4 w 139"/>
                    <a:gd name="T81" fmla="*/ 135 h 271"/>
                    <a:gd name="T82" fmla="*/ 18 w 139"/>
                    <a:gd name="T83" fmla="*/ 141 h 271"/>
                    <a:gd name="T84" fmla="*/ 31 w 139"/>
                    <a:gd name="T85" fmla="*/ 153 h 271"/>
                    <a:gd name="T86" fmla="*/ 41 w 139"/>
                    <a:gd name="T87" fmla="*/ 156 h 271"/>
                    <a:gd name="T88" fmla="*/ 46 w 139"/>
                    <a:gd name="T89" fmla="*/ 174 h 271"/>
                    <a:gd name="T90" fmla="*/ 39 w 139"/>
                    <a:gd name="T91" fmla="*/ 196 h 271"/>
                    <a:gd name="T92" fmla="*/ 55 w 139"/>
                    <a:gd name="T93" fmla="*/ 227 h 271"/>
                    <a:gd name="T94" fmla="*/ 103 w 139"/>
                    <a:gd name="T95" fmla="*/ 269 h 271"/>
                    <a:gd name="T96" fmla="*/ 51 w 139"/>
                    <a:gd name="T97" fmla="*/ 51 h 271"/>
                    <a:gd name="T98" fmla="*/ 38 w 139"/>
                    <a:gd name="T99" fmla="*/ 60 h 271"/>
                    <a:gd name="T100" fmla="*/ 36 w 139"/>
                    <a:gd name="T101" fmla="*/ 45 h 271"/>
                    <a:gd name="T102" fmla="*/ 39 w 139"/>
                    <a:gd name="T103" fmla="*/ 52 h 271"/>
                    <a:gd name="T104" fmla="*/ 30 w 139"/>
                    <a:gd name="T105" fmla="*/ 50 h 271"/>
                    <a:gd name="T106" fmla="*/ 26 w 139"/>
                    <a:gd name="T107" fmla="*/ 47 h 271"/>
                    <a:gd name="T108" fmla="*/ 28 w 139"/>
                    <a:gd name="T109" fmla="*/ 36 h 271"/>
                    <a:gd name="T110" fmla="*/ 25 w 139"/>
                    <a:gd name="T111" fmla="*/ 41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9" h="271">
                      <a:moveTo>
                        <a:pt x="106" y="267"/>
                      </a:moveTo>
                      <a:cubicBezTo>
                        <a:pt x="107" y="264"/>
                        <a:pt x="108" y="264"/>
                        <a:pt x="110" y="262"/>
                      </a:cubicBezTo>
                      <a:cubicBezTo>
                        <a:pt x="111" y="259"/>
                        <a:pt x="108" y="256"/>
                        <a:pt x="110" y="254"/>
                      </a:cubicBezTo>
                      <a:cubicBezTo>
                        <a:pt x="112" y="252"/>
                        <a:pt x="116" y="249"/>
                        <a:pt x="116" y="249"/>
                      </a:cubicBezTo>
                      <a:cubicBezTo>
                        <a:pt x="116" y="249"/>
                        <a:pt x="117" y="248"/>
                        <a:pt x="119" y="248"/>
                      </a:cubicBezTo>
                      <a:cubicBezTo>
                        <a:pt x="121" y="247"/>
                        <a:pt x="124" y="247"/>
                        <a:pt x="124" y="246"/>
                      </a:cubicBezTo>
                      <a:cubicBezTo>
                        <a:pt x="125" y="245"/>
                        <a:pt x="126" y="241"/>
                        <a:pt x="127" y="240"/>
                      </a:cubicBezTo>
                      <a:cubicBezTo>
                        <a:pt x="128" y="238"/>
                        <a:pt x="129" y="235"/>
                        <a:pt x="129" y="234"/>
                      </a:cubicBezTo>
                      <a:cubicBezTo>
                        <a:pt x="128" y="233"/>
                        <a:pt x="130" y="227"/>
                        <a:pt x="130" y="226"/>
                      </a:cubicBezTo>
                      <a:cubicBezTo>
                        <a:pt x="130" y="224"/>
                        <a:pt x="128" y="221"/>
                        <a:pt x="131" y="218"/>
                      </a:cubicBezTo>
                      <a:cubicBezTo>
                        <a:pt x="134" y="215"/>
                        <a:pt x="137" y="211"/>
                        <a:pt x="137" y="209"/>
                      </a:cubicBezTo>
                      <a:cubicBezTo>
                        <a:pt x="137" y="208"/>
                        <a:pt x="139" y="203"/>
                        <a:pt x="139" y="201"/>
                      </a:cubicBezTo>
                      <a:cubicBezTo>
                        <a:pt x="139" y="198"/>
                        <a:pt x="137" y="195"/>
                        <a:pt x="136" y="194"/>
                      </a:cubicBezTo>
                      <a:cubicBezTo>
                        <a:pt x="134" y="194"/>
                        <a:pt x="132" y="194"/>
                        <a:pt x="130" y="192"/>
                      </a:cubicBezTo>
                      <a:cubicBezTo>
                        <a:pt x="129" y="190"/>
                        <a:pt x="126" y="188"/>
                        <a:pt x="125" y="188"/>
                      </a:cubicBezTo>
                      <a:cubicBezTo>
                        <a:pt x="124" y="189"/>
                        <a:pt x="122" y="189"/>
                        <a:pt x="121" y="188"/>
                      </a:cubicBezTo>
                      <a:cubicBezTo>
                        <a:pt x="119" y="187"/>
                        <a:pt x="117" y="185"/>
                        <a:pt x="116" y="184"/>
                      </a:cubicBezTo>
                      <a:cubicBezTo>
                        <a:pt x="115" y="183"/>
                        <a:pt x="113" y="182"/>
                        <a:pt x="112" y="182"/>
                      </a:cubicBezTo>
                      <a:cubicBezTo>
                        <a:pt x="111" y="182"/>
                        <a:pt x="111" y="182"/>
                        <a:pt x="109" y="184"/>
                      </a:cubicBezTo>
                      <a:cubicBezTo>
                        <a:pt x="108" y="187"/>
                        <a:pt x="109" y="188"/>
                        <a:pt x="106" y="188"/>
                      </a:cubicBezTo>
                      <a:cubicBezTo>
                        <a:pt x="103" y="187"/>
                        <a:pt x="107" y="187"/>
                        <a:pt x="108" y="184"/>
                      </a:cubicBezTo>
                      <a:cubicBezTo>
                        <a:pt x="110" y="181"/>
                        <a:pt x="108" y="180"/>
                        <a:pt x="106" y="180"/>
                      </a:cubicBezTo>
                      <a:cubicBezTo>
                        <a:pt x="104" y="181"/>
                        <a:pt x="106" y="182"/>
                        <a:pt x="103" y="183"/>
                      </a:cubicBezTo>
                      <a:cubicBezTo>
                        <a:pt x="100" y="184"/>
                        <a:pt x="100" y="181"/>
                        <a:pt x="102" y="181"/>
                      </a:cubicBezTo>
                      <a:cubicBezTo>
                        <a:pt x="104" y="181"/>
                        <a:pt x="107" y="178"/>
                        <a:pt x="107" y="177"/>
                      </a:cubicBezTo>
                      <a:cubicBezTo>
                        <a:pt x="107" y="176"/>
                        <a:pt x="106" y="174"/>
                        <a:pt x="105" y="174"/>
                      </a:cubicBezTo>
                      <a:cubicBezTo>
                        <a:pt x="104" y="174"/>
                        <a:pt x="104" y="171"/>
                        <a:pt x="102" y="168"/>
                      </a:cubicBezTo>
                      <a:cubicBezTo>
                        <a:pt x="100" y="165"/>
                        <a:pt x="97" y="163"/>
                        <a:pt x="95" y="163"/>
                      </a:cubicBezTo>
                      <a:cubicBezTo>
                        <a:pt x="92" y="164"/>
                        <a:pt x="91" y="165"/>
                        <a:pt x="90" y="162"/>
                      </a:cubicBezTo>
                      <a:cubicBezTo>
                        <a:pt x="89" y="159"/>
                        <a:pt x="87" y="159"/>
                        <a:pt x="87" y="157"/>
                      </a:cubicBezTo>
                      <a:cubicBezTo>
                        <a:pt x="86" y="156"/>
                        <a:pt x="84" y="157"/>
                        <a:pt x="84" y="156"/>
                      </a:cubicBezTo>
                      <a:cubicBezTo>
                        <a:pt x="83" y="156"/>
                        <a:pt x="83" y="156"/>
                        <a:pt x="83" y="156"/>
                      </a:cubicBezTo>
                      <a:cubicBezTo>
                        <a:pt x="83" y="156"/>
                        <a:pt x="81" y="156"/>
                        <a:pt x="82" y="154"/>
                      </a:cubicBezTo>
                      <a:cubicBezTo>
                        <a:pt x="83" y="152"/>
                        <a:pt x="84" y="148"/>
                        <a:pt x="83" y="148"/>
                      </a:cubicBezTo>
                      <a:cubicBezTo>
                        <a:pt x="83" y="148"/>
                        <a:pt x="82" y="152"/>
                        <a:pt x="81" y="152"/>
                      </a:cubicBezTo>
                      <a:cubicBezTo>
                        <a:pt x="80" y="151"/>
                        <a:pt x="81" y="151"/>
                        <a:pt x="79" y="149"/>
                      </a:cubicBezTo>
                      <a:cubicBezTo>
                        <a:pt x="77" y="148"/>
                        <a:pt x="74" y="149"/>
                        <a:pt x="74" y="150"/>
                      </a:cubicBezTo>
                      <a:cubicBezTo>
                        <a:pt x="74" y="152"/>
                        <a:pt x="73" y="153"/>
                        <a:pt x="73" y="153"/>
                      </a:cubicBezTo>
                      <a:cubicBezTo>
                        <a:pt x="73" y="153"/>
                        <a:pt x="73" y="152"/>
                        <a:pt x="72" y="150"/>
                      </a:cubicBezTo>
                      <a:cubicBezTo>
                        <a:pt x="72" y="149"/>
                        <a:pt x="69" y="149"/>
                        <a:pt x="68" y="150"/>
                      </a:cubicBezTo>
                      <a:cubicBezTo>
                        <a:pt x="66" y="152"/>
                        <a:pt x="66" y="146"/>
                        <a:pt x="65" y="146"/>
                      </a:cubicBezTo>
                      <a:cubicBezTo>
                        <a:pt x="64" y="146"/>
                        <a:pt x="62" y="148"/>
                        <a:pt x="61" y="150"/>
                      </a:cubicBezTo>
                      <a:cubicBezTo>
                        <a:pt x="60" y="152"/>
                        <a:pt x="61" y="155"/>
                        <a:pt x="60" y="155"/>
                      </a:cubicBezTo>
                      <a:cubicBezTo>
                        <a:pt x="59" y="155"/>
                        <a:pt x="59" y="151"/>
                        <a:pt x="59" y="149"/>
                      </a:cubicBezTo>
                      <a:cubicBezTo>
                        <a:pt x="59" y="148"/>
                        <a:pt x="61" y="145"/>
                        <a:pt x="60" y="145"/>
                      </a:cubicBezTo>
                      <a:cubicBezTo>
                        <a:pt x="58" y="144"/>
                        <a:pt x="56" y="147"/>
                        <a:pt x="55" y="147"/>
                      </a:cubicBezTo>
                      <a:cubicBezTo>
                        <a:pt x="54" y="148"/>
                        <a:pt x="53" y="149"/>
                        <a:pt x="52" y="151"/>
                      </a:cubicBezTo>
                      <a:cubicBezTo>
                        <a:pt x="50" y="153"/>
                        <a:pt x="50" y="155"/>
                        <a:pt x="49" y="155"/>
                      </a:cubicBezTo>
                      <a:cubicBezTo>
                        <a:pt x="48" y="156"/>
                        <a:pt x="46" y="155"/>
                        <a:pt x="46" y="155"/>
                      </a:cubicBezTo>
                      <a:cubicBezTo>
                        <a:pt x="47" y="154"/>
                        <a:pt x="43" y="151"/>
                        <a:pt x="43" y="152"/>
                      </a:cubicBezTo>
                      <a:cubicBezTo>
                        <a:pt x="42" y="153"/>
                        <a:pt x="41" y="154"/>
                        <a:pt x="39" y="155"/>
                      </a:cubicBezTo>
                      <a:cubicBezTo>
                        <a:pt x="37" y="156"/>
                        <a:pt x="36" y="154"/>
                        <a:pt x="35" y="153"/>
                      </a:cubicBezTo>
                      <a:cubicBezTo>
                        <a:pt x="35" y="152"/>
                        <a:pt x="34" y="151"/>
                        <a:pt x="34" y="148"/>
                      </a:cubicBezTo>
                      <a:cubicBezTo>
                        <a:pt x="34" y="145"/>
                        <a:pt x="35" y="142"/>
                        <a:pt x="35" y="140"/>
                      </a:cubicBezTo>
                      <a:cubicBezTo>
                        <a:pt x="36" y="138"/>
                        <a:pt x="32" y="134"/>
                        <a:pt x="31" y="134"/>
                      </a:cubicBezTo>
                      <a:cubicBezTo>
                        <a:pt x="30" y="134"/>
                        <a:pt x="29" y="136"/>
                        <a:pt x="27" y="136"/>
                      </a:cubicBezTo>
                      <a:cubicBezTo>
                        <a:pt x="26" y="135"/>
                        <a:pt x="27" y="135"/>
                        <a:pt x="25" y="135"/>
                      </a:cubicBezTo>
                      <a:cubicBezTo>
                        <a:pt x="23" y="135"/>
                        <a:pt x="24" y="134"/>
                        <a:pt x="25" y="132"/>
                      </a:cubicBezTo>
                      <a:cubicBezTo>
                        <a:pt x="25" y="130"/>
                        <a:pt x="24" y="127"/>
                        <a:pt x="26" y="125"/>
                      </a:cubicBezTo>
                      <a:cubicBezTo>
                        <a:pt x="28" y="123"/>
                        <a:pt x="27" y="118"/>
                        <a:pt x="26" y="118"/>
                      </a:cubicBezTo>
                      <a:cubicBezTo>
                        <a:pt x="25" y="118"/>
                        <a:pt x="22" y="119"/>
                        <a:pt x="21" y="119"/>
                      </a:cubicBezTo>
                      <a:cubicBezTo>
                        <a:pt x="19" y="118"/>
                        <a:pt x="18" y="120"/>
                        <a:pt x="18" y="123"/>
                      </a:cubicBezTo>
                      <a:cubicBezTo>
                        <a:pt x="19" y="125"/>
                        <a:pt x="17" y="126"/>
                        <a:pt x="17" y="126"/>
                      </a:cubicBezTo>
                      <a:cubicBezTo>
                        <a:pt x="16" y="126"/>
                        <a:pt x="15" y="125"/>
                        <a:pt x="13" y="127"/>
                      </a:cubicBezTo>
                      <a:cubicBezTo>
                        <a:pt x="11" y="128"/>
                        <a:pt x="11" y="128"/>
                        <a:pt x="9" y="126"/>
                      </a:cubicBezTo>
                      <a:cubicBezTo>
                        <a:pt x="7" y="123"/>
                        <a:pt x="5" y="121"/>
                        <a:pt x="4" y="118"/>
                      </a:cubicBezTo>
                      <a:cubicBezTo>
                        <a:pt x="4" y="114"/>
                        <a:pt x="4" y="111"/>
                        <a:pt x="4" y="109"/>
                      </a:cubicBezTo>
                      <a:cubicBezTo>
                        <a:pt x="5" y="107"/>
                        <a:pt x="5" y="103"/>
                        <a:pt x="4" y="103"/>
                      </a:cubicBezTo>
                      <a:cubicBezTo>
                        <a:pt x="3" y="103"/>
                        <a:pt x="5" y="100"/>
                        <a:pt x="7" y="100"/>
                      </a:cubicBezTo>
                      <a:cubicBezTo>
                        <a:pt x="8" y="99"/>
                        <a:pt x="10" y="97"/>
                        <a:pt x="10" y="96"/>
                      </a:cubicBezTo>
                      <a:cubicBezTo>
                        <a:pt x="11" y="95"/>
                        <a:pt x="12" y="95"/>
                        <a:pt x="14" y="95"/>
                      </a:cubicBezTo>
                      <a:cubicBezTo>
                        <a:pt x="16" y="95"/>
                        <a:pt x="17" y="95"/>
                        <a:pt x="19" y="97"/>
                      </a:cubicBezTo>
                      <a:cubicBezTo>
                        <a:pt x="21" y="98"/>
                        <a:pt x="21" y="96"/>
                        <a:pt x="21" y="95"/>
                      </a:cubicBezTo>
                      <a:cubicBezTo>
                        <a:pt x="21" y="94"/>
                        <a:pt x="22" y="93"/>
                        <a:pt x="24" y="93"/>
                      </a:cubicBezTo>
                      <a:cubicBezTo>
                        <a:pt x="26" y="93"/>
                        <a:pt x="29" y="92"/>
                        <a:pt x="30" y="93"/>
                      </a:cubicBezTo>
                      <a:cubicBezTo>
                        <a:pt x="30" y="94"/>
                        <a:pt x="31" y="97"/>
                        <a:pt x="33" y="96"/>
                      </a:cubicBezTo>
                      <a:cubicBezTo>
                        <a:pt x="34" y="95"/>
                        <a:pt x="34" y="93"/>
                        <a:pt x="34" y="96"/>
                      </a:cubicBezTo>
                      <a:cubicBezTo>
                        <a:pt x="35" y="99"/>
                        <a:pt x="36" y="103"/>
                        <a:pt x="37" y="104"/>
                      </a:cubicBezTo>
                      <a:cubicBezTo>
                        <a:pt x="39" y="105"/>
                        <a:pt x="38" y="108"/>
                        <a:pt x="40" y="108"/>
                      </a:cubicBezTo>
                      <a:cubicBezTo>
                        <a:pt x="41" y="108"/>
                        <a:pt x="42" y="103"/>
                        <a:pt x="42" y="102"/>
                      </a:cubicBezTo>
                      <a:cubicBezTo>
                        <a:pt x="41" y="100"/>
                        <a:pt x="40" y="95"/>
                        <a:pt x="39" y="93"/>
                      </a:cubicBezTo>
                      <a:cubicBezTo>
                        <a:pt x="38" y="92"/>
                        <a:pt x="38" y="89"/>
                        <a:pt x="40" y="88"/>
                      </a:cubicBezTo>
                      <a:cubicBezTo>
                        <a:pt x="42" y="87"/>
                        <a:pt x="46" y="82"/>
                        <a:pt x="47" y="81"/>
                      </a:cubicBezTo>
                      <a:cubicBezTo>
                        <a:pt x="49" y="79"/>
                        <a:pt x="52" y="78"/>
                        <a:pt x="51" y="76"/>
                      </a:cubicBezTo>
                      <a:cubicBezTo>
                        <a:pt x="50" y="74"/>
                        <a:pt x="49" y="73"/>
                        <a:pt x="49" y="71"/>
                      </a:cubicBezTo>
                      <a:cubicBezTo>
                        <a:pt x="49" y="70"/>
                        <a:pt x="51" y="70"/>
                        <a:pt x="51" y="71"/>
                      </a:cubicBezTo>
                      <a:cubicBezTo>
                        <a:pt x="52" y="72"/>
                        <a:pt x="54" y="70"/>
                        <a:pt x="53" y="69"/>
                      </a:cubicBezTo>
                      <a:cubicBezTo>
                        <a:pt x="53" y="67"/>
                        <a:pt x="53" y="66"/>
                        <a:pt x="54" y="66"/>
                      </a:cubicBezTo>
                      <a:cubicBezTo>
                        <a:pt x="55" y="66"/>
                        <a:pt x="56" y="65"/>
                        <a:pt x="55" y="64"/>
                      </a:cubicBezTo>
                      <a:cubicBezTo>
                        <a:pt x="55" y="63"/>
                        <a:pt x="57" y="62"/>
                        <a:pt x="58" y="62"/>
                      </a:cubicBezTo>
                      <a:cubicBezTo>
                        <a:pt x="59" y="63"/>
                        <a:pt x="62" y="62"/>
                        <a:pt x="63" y="61"/>
                      </a:cubicBezTo>
                      <a:cubicBezTo>
                        <a:pt x="64" y="60"/>
                        <a:pt x="62" y="59"/>
                        <a:pt x="62" y="57"/>
                      </a:cubicBezTo>
                      <a:cubicBezTo>
                        <a:pt x="62" y="55"/>
                        <a:pt x="64" y="53"/>
                        <a:pt x="65" y="53"/>
                      </a:cubicBezTo>
                      <a:cubicBezTo>
                        <a:pt x="67" y="53"/>
                        <a:pt x="68" y="53"/>
                        <a:pt x="68" y="52"/>
                      </a:cubicBezTo>
                      <a:cubicBezTo>
                        <a:pt x="69" y="51"/>
                        <a:pt x="70" y="50"/>
                        <a:pt x="71" y="51"/>
                      </a:cubicBezTo>
                      <a:cubicBezTo>
                        <a:pt x="71" y="53"/>
                        <a:pt x="71" y="56"/>
                        <a:pt x="72" y="56"/>
                      </a:cubicBezTo>
                      <a:cubicBezTo>
                        <a:pt x="74" y="56"/>
                        <a:pt x="75" y="54"/>
                        <a:pt x="76" y="53"/>
                      </a:cubicBezTo>
                      <a:cubicBezTo>
                        <a:pt x="76" y="53"/>
                        <a:pt x="80" y="52"/>
                        <a:pt x="81" y="52"/>
                      </a:cubicBezTo>
                      <a:cubicBezTo>
                        <a:pt x="81" y="52"/>
                        <a:pt x="86" y="51"/>
                        <a:pt x="85" y="50"/>
                      </a:cubicBezTo>
                      <a:cubicBezTo>
                        <a:pt x="85" y="48"/>
                        <a:pt x="84" y="46"/>
                        <a:pt x="83" y="45"/>
                      </a:cubicBezTo>
                      <a:cubicBezTo>
                        <a:pt x="83" y="45"/>
                        <a:pt x="82" y="46"/>
                        <a:pt x="82" y="47"/>
                      </a:cubicBezTo>
                      <a:cubicBezTo>
                        <a:pt x="81" y="48"/>
                        <a:pt x="80" y="48"/>
                        <a:pt x="79" y="47"/>
                      </a:cubicBezTo>
                      <a:cubicBezTo>
                        <a:pt x="79" y="46"/>
                        <a:pt x="80" y="43"/>
                        <a:pt x="78" y="44"/>
                      </a:cubicBezTo>
                      <a:cubicBezTo>
                        <a:pt x="77" y="45"/>
                        <a:pt x="77" y="46"/>
                        <a:pt x="76" y="46"/>
                      </a:cubicBezTo>
                      <a:cubicBezTo>
                        <a:pt x="75" y="45"/>
                        <a:pt x="75" y="43"/>
                        <a:pt x="75" y="43"/>
                      </a:cubicBezTo>
                      <a:cubicBezTo>
                        <a:pt x="75" y="43"/>
                        <a:pt x="76" y="42"/>
                        <a:pt x="75" y="40"/>
                      </a:cubicBezTo>
                      <a:cubicBezTo>
                        <a:pt x="74" y="38"/>
                        <a:pt x="72" y="38"/>
                        <a:pt x="70" y="39"/>
                      </a:cubicBezTo>
                      <a:cubicBezTo>
                        <a:pt x="68" y="41"/>
                        <a:pt x="69" y="40"/>
                        <a:pt x="66" y="41"/>
                      </a:cubicBezTo>
                      <a:cubicBezTo>
                        <a:pt x="64" y="42"/>
                        <a:pt x="63" y="43"/>
                        <a:pt x="63" y="43"/>
                      </a:cubicBezTo>
                      <a:cubicBezTo>
                        <a:pt x="63" y="43"/>
                        <a:pt x="66" y="40"/>
                        <a:pt x="67" y="39"/>
                      </a:cubicBezTo>
                      <a:cubicBezTo>
                        <a:pt x="69" y="37"/>
                        <a:pt x="70" y="37"/>
                        <a:pt x="71" y="35"/>
                      </a:cubicBezTo>
                      <a:cubicBezTo>
                        <a:pt x="72" y="34"/>
                        <a:pt x="75" y="36"/>
                        <a:pt x="75" y="36"/>
                      </a:cubicBezTo>
                      <a:cubicBezTo>
                        <a:pt x="75" y="36"/>
                        <a:pt x="77" y="34"/>
                        <a:pt x="77" y="35"/>
                      </a:cubicBezTo>
                      <a:cubicBezTo>
                        <a:pt x="77" y="36"/>
                        <a:pt x="76" y="39"/>
                        <a:pt x="78" y="39"/>
                      </a:cubicBezTo>
                      <a:cubicBezTo>
                        <a:pt x="79" y="39"/>
                        <a:pt x="82" y="38"/>
                        <a:pt x="80" y="37"/>
                      </a:cubicBezTo>
                      <a:cubicBezTo>
                        <a:pt x="79" y="37"/>
                        <a:pt x="82" y="37"/>
                        <a:pt x="84" y="36"/>
                      </a:cubicBezTo>
                      <a:cubicBezTo>
                        <a:pt x="85" y="35"/>
                        <a:pt x="86" y="35"/>
                        <a:pt x="87" y="34"/>
                      </a:cubicBezTo>
                      <a:cubicBezTo>
                        <a:pt x="88" y="34"/>
                        <a:pt x="88" y="31"/>
                        <a:pt x="90" y="31"/>
                      </a:cubicBezTo>
                      <a:cubicBezTo>
                        <a:pt x="91" y="31"/>
                        <a:pt x="91" y="34"/>
                        <a:pt x="90" y="35"/>
                      </a:cubicBezTo>
                      <a:cubicBezTo>
                        <a:pt x="88" y="37"/>
                        <a:pt x="88" y="40"/>
                        <a:pt x="87" y="41"/>
                      </a:cubicBezTo>
                      <a:cubicBezTo>
                        <a:pt x="86" y="42"/>
                        <a:pt x="86" y="43"/>
                        <a:pt x="88" y="43"/>
                      </a:cubicBezTo>
                      <a:cubicBezTo>
                        <a:pt x="89" y="43"/>
                        <a:pt x="90" y="43"/>
                        <a:pt x="92" y="43"/>
                      </a:cubicBezTo>
                      <a:cubicBezTo>
                        <a:pt x="93" y="42"/>
                        <a:pt x="94" y="43"/>
                        <a:pt x="94" y="44"/>
                      </a:cubicBezTo>
                      <a:cubicBezTo>
                        <a:pt x="94" y="45"/>
                        <a:pt x="96" y="43"/>
                        <a:pt x="96" y="43"/>
                      </a:cubicBezTo>
                      <a:cubicBezTo>
                        <a:pt x="96" y="43"/>
                        <a:pt x="98" y="43"/>
                        <a:pt x="99" y="44"/>
                      </a:cubicBezTo>
                      <a:cubicBezTo>
                        <a:pt x="99" y="45"/>
                        <a:pt x="100" y="43"/>
                        <a:pt x="99" y="42"/>
                      </a:cubicBezTo>
                      <a:cubicBezTo>
                        <a:pt x="99" y="41"/>
                        <a:pt x="98" y="39"/>
                        <a:pt x="98" y="38"/>
                      </a:cubicBezTo>
                      <a:cubicBezTo>
                        <a:pt x="97" y="37"/>
                        <a:pt x="96" y="36"/>
                        <a:pt x="95" y="37"/>
                      </a:cubicBezTo>
                      <a:cubicBezTo>
                        <a:pt x="93" y="37"/>
                        <a:pt x="93" y="36"/>
                        <a:pt x="92" y="35"/>
                      </a:cubicBezTo>
                      <a:cubicBezTo>
                        <a:pt x="91" y="35"/>
                        <a:pt x="90" y="36"/>
                        <a:pt x="91" y="35"/>
                      </a:cubicBezTo>
                      <a:cubicBezTo>
                        <a:pt x="92" y="33"/>
                        <a:pt x="92" y="32"/>
                        <a:pt x="93" y="31"/>
                      </a:cubicBezTo>
                      <a:cubicBezTo>
                        <a:pt x="93" y="29"/>
                        <a:pt x="96" y="27"/>
                        <a:pt x="93" y="26"/>
                      </a:cubicBezTo>
                      <a:cubicBezTo>
                        <a:pt x="91" y="25"/>
                        <a:pt x="90" y="25"/>
                        <a:pt x="90" y="23"/>
                      </a:cubicBezTo>
                      <a:cubicBezTo>
                        <a:pt x="90" y="22"/>
                        <a:pt x="87" y="19"/>
                        <a:pt x="86" y="19"/>
                      </a:cubicBezTo>
                      <a:cubicBezTo>
                        <a:pt x="85" y="19"/>
                        <a:pt x="83" y="19"/>
                        <a:pt x="83" y="18"/>
                      </a:cubicBezTo>
                      <a:cubicBezTo>
                        <a:pt x="82" y="17"/>
                        <a:pt x="81" y="14"/>
                        <a:pt x="80" y="13"/>
                      </a:cubicBezTo>
                      <a:cubicBezTo>
                        <a:pt x="79" y="11"/>
                        <a:pt x="75" y="6"/>
                        <a:pt x="75" y="6"/>
                      </a:cubicBezTo>
                      <a:cubicBezTo>
                        <a:pt x="74" y="5"/>
                        <a:pt x="74" y="5"/>
                        <a:pt x="72" y="8"/>
                      </a:cubicBezTo>
                      <a:cubicBezTo>
                        <a:pt x="70" y="11"/>
                        <a:pt x="69" y="12"/>
                        <a:pt x="68" y="11"/>
                      </a:cubicBezTo>
                      <a:cubicBezTo>
                        <a:pt x="66" y="10"/>
                        <a:pt x="66" y="11"/>
                        <a:pt x="65" y="9"/>
                      </a:cubicBezTo>
                      <a:cubicBezTo>
                        <a:pt x="64" y="7"/>
                        <a:pt x="66" y="6"/>
                        <a:pt x="65" y="5"/>
                      </a:cubicBezTo>
                      <a:cubicBezTo>
                        <a:pt x="65" y="4"/>
                        <a:pt x="62" y="3"/>
                        <a:pt x="60" y="3"/>
                      </a:cubicBezTo>
                      <a:cubicBezTo>
                        <a:pt x="58" y="3"/>
                        <a:pt x="57" y="0"/>
                        <a:pt x="54" y="0"/>
                      </a:cubicBezTo>
                      <a:cubicBezTo>
                        <a:pt x="52" y="0"/>
                        <a:pt x="48" y="0"/>
                        <a:pt x="48" y="0"/>
                      </a:cubicBezTo>
                      <a:cubicBezTo>
                        <a:pt x="47" y="0"/>
                        <a:pt x="47" y="2"/>
                        <a:pt x="46" y="5"/>
                      </a:cubicBezTo>
                      <a:cubicBezTo>
                        <a:pt x="46" y="8"/>
                        <a:pt x="48" y="8"/>
                        <a:pt x="46" y="9"/>
                      </a:cubicBezTo>
                      <a:cubicBezTo>
                        <a:pt x="44" y="9"/>
                        <a:pt x="44" y="10"/>
                        <a:pt x="45" y="11"/>
                      </a:cubicBezTo>
                      <a:cubicBezTo>
                        <a:pt x="47" y="12"/>
                        <a:pt x="49" y="15"/>
                        <a:pt x="49" y="15"/>
                      </a:cubicBezTo>
                      <a:cubicBezTo>
                        <a:pt x="49" y="15"/>
                        <a:pt x="49" y="18"/>
                        <a:pt x="48" y="19"/>
                      </a:cubicBezTo>
                      <a:cubicBezTo>
                        <a:pt x="46" y="20"/>
                        <a:pt x="45" y="21"/>
                        <a:pt x="44" y="20"/>
                      </a:cubicBezTo>
                      <a:cubicBezTo>
                        <a:pt x="44" y="18"/>
                        <a:pt x="42" y="19"/>
                        <a:pt x="42" y="20"/>
                      </a:cubicBezTo>
                      <a:cubicBezTo>
                        <a:pt x="43" y="22"/>
                        <a:pt x="44" y="22"/>
                        <a:pt x="44" y="24"/>
                      </a:cubicBezTo>
                      <a:cubicBezTo>
                        <a:pt x="44" y="25"/>
                        <a:pt x="45" y="29"/>
                        <a:pt x="44" y="30"/>
                      </a:cubicBezTo>
                      <a:cubicBezTo>
                        <a:pt x="43" y="31"/>
                        <a:pt x="42" y="30"/>
                        <a:pt x="41" y="31"/>
                      </a:cubicBezTo>
                      <a:cubicBezTo>
                        <a:pt x="40" y="31"/>
                        <a:pt x="39" y="29"/>
                        <a:pt x="40" y="28"/>
                      </a:cubicBezTo>
                      <a:cubicBezTo>
                        <a:pt x="41" y="28"/>
                        <a:pt x="40" y="24"/>
                        <a:pt x="40" y="24"/>
                      </a:cubicBezTo>
                      <a:cubicBezTo>
                        <a:pt x="40" y="24"/>
                        <a:pt x="38" y="28"/>
                        <a:pt x="38" y="26"/>
                      </a:cubicBezTo>
                      <a:cubicBezTo>
                        <a:pt x="38" y="24"/>
                        <a:pt x="37" y="24"/>
                        <a:pt x="37" y="22"/>
                      </a:cubicBezTo>
                      <a:cubicBezTo>
                        <a:pt x="37" y="20"/>
                        <a:pt x="36" y="19"/>
                        <a:pt x="34" y="20"/>
                      </a:cubicBezTo>
                      <a:cubicBezTo>
                        <a:pt x="33" y="20"/>
                        <a:pt x="31" y="19"/>
                        <a:pt x="27" y="18"/>
                      </a:cubicBezTo>
                      <a:cubicBezTo>
                        <a:pt x="24" y="18"/>
                        <a:pt x="23" y="17"/>
                        <a:pt x="21" y="15"/>
                      </a:cubicBezTo>
                      <a:cubicBezTo>
                        <a:pt x="18" y="14"/>
                        <a:pt x="17" y="15"/>
                        <a:pt x="16" y="15"/>
                      </a:cubicBezTo>
                      <a:cubicBezTo>
                        <a:pt x="6" y="39"/>
                        <a:pt x="0" y="66"/>
                        <a:pt x="0" y="94"/>
                      </a:cubicBezTo>
                      <a:cubicBezTo>
                        <a:pt x="0" y="108"/>
                        <a:pt x="1" y="121"/>
                        <a:pt x="4" y="135"/>
                      </a:cubicBezTo>
                      <a:cubicBezTo>
                        <a:pt x="5" y="135"/>
                        <a:pt x="6" y="138"/>
                        <a:pt x="7" y="136"/>
                      </a:cubicBezTo>
                      <a:cubicBezTo>
                        <a:pt x="8" y="135"/>
                        <a:pt x="9" y="134"/>
                        <a:pt x="10" y="134"/>
                      </a:cubicBezTo>
                      <a:cubicBezTo>
                        <a:pt x="12" y="134"/>
                        <a:pt x="13" y="136"/>
                        <a:pt x="13" y="137"/>
                      </a:cubicBezTo>
                      <a:cubicBezTo>
                        <a:pt x="14" y="138"/>
                        <a:pt x="17" y="141"/>
                        <a:pt x="18" y="141"/>
                      </a:cubicBezTo>
                      <a:cubicBezTo>
                        <a:pt x="20" y="141"/>
                        <a:pt x="21" y="143"/>
                        <a:pt x="22" y="142"/>
                      </a:cubicBezTo>
                      <a:cubicBezTo>
                        <a:pt x="23" y="142"/>
                        <a:pt x="24" y="143"/>
                        <a:pt x="25" y="143"/>
                      </a:cubicBezTo>
                      <a:cubicBezTo>
                        <a:pt x="26" y="144"/>
                        <a:pt x="28" y="145"/>
                        <a:pt x="28" y="148"/>
                      </a:cubicBezTo>
                      <a:cubicBezTo>
                        <a:pt x="28" y="151"/>
                        <a:pt x="30" y="152"/>
                        <a:pt x="31" y="153"/>
                      </a:cubicBezTo>
                      <a:cubicBezTo>
                        <a:pt x="32" y="154"/>
                        <a:pt x="33" y="155"/>
                        <a:pt x="34" y="156"/>
                      </a:cubicBezTo>
                      <a:cubicBezTo>
                        <a:pt x="35" y="158"/>
                        <a:pt x="37" y="158"/>
                        <a:pt x="38" y="159"/>
                      </a:cubicBezTo>
                      <a:cubicBezTo>
                        <a:pt x="38" y="159"/>
                        <a:pt x="39" y="161"/>
                        <a:pt x="40" y="160"/>
                      </a:cubicBezTo>
                      <a:cubicBezTo>
                        <a:pt x="42" y="158"/>
                        <a:pt x="41" y="156"/>
                        <a:pt x="41" y="156"/>
                      </a:cubicBezTo>
                      <a:cubicBezTo>
                        <a:pt x="41" y="156"/>
                        <a:pt x="43" y="156"/>
                        <a:pt x="44" y="157"/>
                      </a:cubicBezTo>
                      <a:cubicBezTo>
                        <a:pt x="45" y="158"/>
                        <a:pt x="46" y="161"/>
                        <a:pt x="46" y="161"/>
                      </a:cubicBezTo>
                      <a:cubicBezTo>
                        <a:pt x="47" y="162"/>
                        <a:pt x="48" y="166"/>
                        <a:pt x="47" y="168"/>
                      </a:cubicBezTo>
                      <a:cubicBezTo>
                        <a:pt x="46" y="171"/>
                        <a:pt x="47" y="174"/>
                        <a:pt x="46" y="174"/>
                      </a:cubicBezTo>
                      <a:cubicBezTo>
                        <a:pt x="45" y="174"/>
                        <a:pt x="44" y="177"/>
                        <a:pt x="43" y="178"/>
                      </a:cubicBezTo>
                      <a:cubicBezTo>
                        <a:pt x="42" y="178"/>
                        <a:pt x="39" y="182"/>
                        <a:pt x="39" y="183"/>
                      </a:cubicBezTo>
                      <a:cubicBezTo>
                        <a:pt x="39" y="184"/>
                        <a:pt x="41" y="188"/>
                        <a:pt x="41" y="190"/>
                      </a:cubicBezTo>
                      <a:cubicBezTo>
                        <a:pt x="40" y="191"/>
                        <a:pt x="38" y="193"/>
                        <a:pt x="39" y="196"/>
                      </a:cubicBezTo>
                      <a:cubicBezTo>
                        <a:pt x="39" y="199"/>
                        <a:pt x="43" y="199"/>
                        <a:pt x="43" y="202"/>
                      </a:cubicBezTo>
                      <a:cubicBezTo>
                        <a:pt x="43" y="204"/>
                        <a:pt x="46" y="210"/>
                        <a:pt x="46" y="212"/>
                      </a:cubicBezTo>
                      <a:cubicBezTo>
                        <a:pt x="47" y="215"/>
                        <a:pt x="50" y="217"/>
                        <a:pt x="50" y="221"/>
                      </a:cubicBezTo>
                      <a:cubicBezTo>
                        <a:pt x="50" y="224"/>
                        <a:pt x="54" y="226"/>
                        <a:pt x="55" y="227"/>
                      </a:cubicBezTo>
                      <a:cubicBezTo>
                        <a:pt x="56" y="227"/>
                        <a:pt x="58" y="229"/>
                        <a:pt x="59" y="230"/>
                      </a:cubicBezTo>
                      <a:cubicBezTo>
                        <a:pt x="60" y="231"/>
                        <a:pt x="61" y="232"/>
                        <a:pt x="62" y="234"/>
                      </a:cubicBezTo>
                      <a:cubicBezTo>
                        <a:pt x="63" y="236"/>
                        <a:pt x="63" y="239"/>
                        <a:pt x="63" y="240"/>
                      </a:cubicBezTo>
                      <a:cubicBezTo>
                        <a:pt x="75" y="251"/>
                        <a:pt x="89" y="261"/>
                        <a:pt x="103" y="269"/>
                      </a:cubicBezTo>
                      <a:cubicBezTo>
                        <a:pt x="103" y="269"/>
                        <a:pt x="104" y="269"/>
                        <a:pt x="104" y="269"/>
                      </a:cubicBezTo>
                      <a:cubicBezTo>
                        <a:pt x="105" y="268"/>
                        <a:pt x="105" y="271"/>
                        <a:pt x="106" y="267"/>
                      </a:cubicBezTo>
                      <a:close/>
                      <a:moveTo>
                        <a:pt x="46" y="51"/>
                      </a:moveTo>
                      <a:cubicBezTo>
                        <a:pt x="46" y="51"/>
                        <a:pt x="50" y="50"/>
                        <a:pt x="51" y="51"/>
                      </a:cubicBezTo>
                      <a:cubicBezTo>
                        <a:pt x="51" y="53"/>
                        <a:pt x="50" y="53"/>
                        <a:pt x="48" y="54"/>
                      </a:cubicBezTo>
                      <a:cubicBezTo>
                        <a:pt x="46" y="55"/>
                        <a:pt x="46" y="55"/>
                        <a:pt x="45" y="56"/>
                      </a:cubicBezTo>
                      <a:cubicBezTo>
                        <a:pt x="44" y="57"/>
                        <a:pt x="42" y="58"/>
                        <a:pt x="41" y="59"/>
                      </a:cubicBezTo>
                      <a:cubicBezTo>
                        <a:pt x="40" y="61"/>
                        <a:pt x="38" y="61"/>
                        <a:pt x="38" y="60"/>
                      </a:cubicBezTo>
                      <a:cubicBezTo>
                        <a:pt x="37" y="59"/>
                        <a:pt x="38" y="60"/>
                        <a:pt x="38" y="59"/>
                      </a:cubicBezTo>
                      <a:cubicBezTo>
                        <a:pt x="38" y="58"/>
                        <a:pt x="41" y="56"/>
                        <a:pt x="41" y="56"/>
                      </a:cubicBezTo>
                      <a:cubicBezTo>
                        <a:pt x="41" y="56"/>
                        <a:pt x="45" y="50"/>
                        <a:pt x="46" y="51"/>
                      </a:cubicBezTo>
                      <a:close/>
                      <a:moveTo>
                        <a:pt x="36" y="45"/>
                      </a:moveTo>
                      <a:cubicBezTo>
                        <a:pt x="36" y="45"/>
                        <a:pt x="39" y="45"/>
                        <a:pt x="40" y="45"/>
                      </a:cubicBezTo>
                      <a:cubicBezTo>
                        <a:pt x="42" y="46"/>
                        <a:pt x="43" y="50"/>
                        <a:pt x="42" y="50"/>
                      </a:cubicBezTo>
                      <a:cubicBezTo>
                        <a:pt x="42" y="50"/>
                        <a:pt x="40" y="49"/>
                        <a:pt x="40" y="48"/>
                      </a:cubicBezTo>
                      <a:cubicBezTo>
                        <a:pt x="40" y="46"/>
                        <a:pt x="39" y="51"/>
                        <a:pt x="39" y="52"/>
                      </a:cubicBezTo>
                      <a:cubicBezTo>
                        <a:pt x="40" y="54"/>
                        <a:pt x="38" y="55"/>
                        <a:pt x="37" y="55"/>
                      </a:cubicBezTo>
                      <a:cubicBezTo>
                        <a:pt x="37" y="55"/>
                        <a:pt x="36" y="53"/>
                        <a:pt x="36" y="51"/>
                      </a:cubicBezTo>
                      <a:cubicBezTo>
                        <a:pt x="36" y="49"/>
                        <a:pt x="35" y="47"/>
                        <a:pt x="33" y="47"/>
                      </a:cubicBezTo>
                      <a:cubicBezTo>
                        <a:pt x="31" y="47"/>
                        <a:pt x="30" y="50"/>
                        <a:pt x="30" y="50"/>
                      </a:cubicBezTo>
                      <a:cubicBezTo>
                        <a:pt x="29" y="51"/>
                        <a:pt x="29" y="55"/>
                        <a:pt x="29" y="56"/>
                      </a:cubicBezTo>
                      <a:cubicBezTo>
                        <a:pt x="29" y="57"/>
                        <a:pt x="29" y="61"/>
                        <a:pt x="27" y="60"/>
                      </a:cubicBezTo>
                      <a:cubicBezTo>
                        <a:pt x="26" y="60"/>
                        <a:pt x="26" y="56"/>
                        <a:pt x="26" y="54"/>
                      </a:cubicBezTo>
                      <a:cubicBezTo>
                        <a:pt x="26" y="53"/>
                        <a:pt x="26" y="49"/>
                        <a:pt x="26" y="47"/>
                      </a:cubicBezTo>
                      <a:cubicBezTo>
                        <a:pt x="27" y="45"/>
                        <a:pt x="29" y="45"/>
                        <a:pt x="31" y="44"/>
                      </a:cubicBezTo>
                      <a:cubicBezTo>
                        <a:pt x="32" y="44"/>
                        <a:pt x="35" y="46"/>
                        <a:pt x="36" y="45"/>
                      </a:cubicBezTo>
                      <a:close/>
                      <a:moveTo>
                        <a:pt x="22" y="39"/>
                      </a:moveTo>
                      <a:cubicBezTo>
                        <a:pt x="24" y="37"/>
                        <a:pt x="27" y="34"/>
                        <a:pt x="28" y="36"/>
                      </a:cubicBezTo>
                      <a:cubicBezTo>
                        <a:pt x="29" y="37"/>
                        <a:pt x="31" y="39"/>
                        <a:pt x="32" y="39"/>
                      </a:cubicBezTo>
                      <a:cubicBezTo>
                        <a:pt x="33" y="39"/>
                        <a:pt x="32" y="42"/>
                        <a:pt x="31" y="42"/>
                      </a:cubicBezTo>
                      <a:cubicBezTo>
                        <a:pt x="31" y="43"/>
                        <a:pt x="29" y="42"/>
                        <a:pt x="27" y="42"/>
                      </a:cubicBezTo>
                      <a:cubicBezTo>
                        <a:pt x="25" y="42"/>
                        <a:pt x="26" y="40"/>
                        <a:pt x="25" y="41"/>
                      </a:cubicBezTo>
                      <a:cubicBezTo>
                        <a:pt x="24" y="41"/>
                        <a:pt x="23" y="41"/>
                        <a:pt x="21" y="42"/>
                      </a:cubicBezTo>
                      <a:cubicBezTo>
                        <a:pt x="20" y="43"/>
                        <a:pt x="19" y="43"/>
                        <a:pt x="19" y="41"/>
                      </a:cubicBezTo>
                      <a:cubicBezTo>
                        <a:pt x="19" y="39"/>
                        <a:pt x="19" y="40"/>
                        <a:pt x="22" y="39"/>
                      </a:cubicBezTo>
                      <a:close/>
                    </a:path>
                  </a:pathLst>
                </a:custGeom>
                <a:grpFill/>
                <a:ln w="9525">
                  <a:solidFill>
                    <a:schemeClr val="accent2"/>
                  </a:solidFill>
                  <a:round/>
                  <a:headEnd/>
                  <a:tailEnd/>
                </a:ln>
              </p:spPr>
              <p:txBody>
                <a:bodyPr/>
                <a:lstStyle/>
                <a:p>
                  <a:pPr>
                    <a:defRPr/>
                  </a:pPr>
                  <a:endParaRPr lang="de-DE"/>
                </a:p>
              </p:txBody>
            </p:sp>
            <p:sp>
              <p:nvSpPr>
                <p:cNvPr id="413" name="Freeform 17">
                  <a:extLst>
                    <a:ext uri="{FF2B5EF4-FFF2-40B4-BE49-F238E27FC236}">
                      <a16:creationId xmlns:a16="http://schemas.microsoft.com/office/drawing/2014/main" id="{23AB47D0-FB9C-422E-B8AA-8725309EB96B}"/>
                    </a:ext>
                  </a:extLst>
                </p:cNvPr>
                <p:cNvSpPr>
                  <a:spLocks/>
                </p:cNvSpPr>
                <p:nvPr/>
              </p:nvSpPr>
              <p:spPr bwMode="auto">
                <a:xfrm>
                  <a:off x="2175" y="1562"/>
                  <a:ext cx="241" cy="159"/>
                </a:xfrm>
                <a:custGeom>
                  <a:avLst/>
                  <a:gdLst>
                    <a:gd name="T0" fmla="*/ 4 w 53"/>
                    <a:gd name="T1" fmla="*/ 22 h 35"/>
                    <a:gd name="T2" fmla="*/ 7 w 53"/>
                    <a:gd name="T3" fmla="*/ 21 h 35"/>
                    <a:gd name="T4" fmla="*/ 10 w 53"/>
                    <a:gd name="T5" fmla="*/ 18 h 35"/>
                    <a:gd name="T6" fmla="*/ 7 w 53"/>
                    <a:gd name="T7" fmla="*/ 15 h 35"/>
                    <a:gd name="T8" fmla="*/ 9 w 53"/>
                    <a:gd name="T9" fmla="*/ 13 h 35"/>
                    <a:gd name="T10" fmla="*/ 13 w 53"/>
                    <a:gd name="T11" fmla="*/ 13 h 35"/>
                    <a:gd name="T12" fmla="*/ 14 w 53"/>
                    <a:gd name="T13" fmla="*/ 12 h 35"/>
                    <a:gd name="T14" fmla="*/ 15 w 53"/>
                    <a:gd name="T15" fmla="*/ 11 h 35"/>
                    <a:gd name="T16" fmla="*/ 17 w 53"/>
                    <a:gd name="T17" fmla="*/ 13 h 35"/>
                    <a:gd name="T18" fmla="*/ 20 w 53"/>
                    <a:gd name="T19" fmla="*/ 14 h 35"/>
                    <a:gd name="T20" fmla="*/ 18 w 53"/>
                    <a:gd name="T21" fmla="*/ 18 h 35"/>
                    <a:gd name="T22" fmla="*/ 18 w 53"/>
                    <a:gd name="T23" fmla="*/ 20 h 35"/>
                    <a:gd name="T24" fmla="*/ 22 w 53"/>
                    <a:gd name="T25" fmla="*/ 20 h 35"/>
                    <a:gd name="T26" fmla="*/ 23 w 53"/>
                    <a:gd name="T27" fmla="*/ 17 h 35"/>
                    <a:gd name="T28" fmla="*/ 26 w 53"/>
                    <a:gd name="T29" fmla="*/ 17 h 35"/>
                    <a:gd name="T30" fmla="*/ 26 w 53"/>
                    <a:gd name="T31" fmla="*/ 19 h 35"/>
                    <a:gd name="T32" fmla="*/ 23 w 53"/>
                    <a:gd name="T33" fmla="*/ 22 h 35"/>
                    <a:gd name="T34" fmla="*/ 20 w 53"/>
                    <a:gd name="T35" fmla="*/ 24 h 35"/>
                    <a:gd name="T36" fmla="*/ 15 w 53"/>
                    <a:gd name="T37" fmla="*/ 24 h 35"/>
                    <a:gd name="T38" fmla="*/ 16 w 53"/>
                    <a:gd name="T39" fmla="*/ 29 h 35"/>
                    <a:gd name="T40" fmla="*/ 19 w 53"/>
                    <a:gd name="T41" fmla="*/ 28 h 35"/>
                    <a:gd name="T42" fmla="*/ 26 w 53"/>
                    <a:gd name="T43" fmla="*/ 28 h 35"/>
                    <a:gd name="T44" fmla="*/ 29 w 53"/>
                    <a:gd name="T45" fmla="*/ 30 h 35"/>
                    <a:gd name="T46" fmla="*/ 32 w 53"/>
                    <a:gd name="T47" fmla="*/ 32 h 35"/>
                    <a:gd name="T48" fmla="*/ 35 w 53"/>
                    <a:gd name="T49" fmla="*/ 32 h 35"/>
                    <a:gd name="T50" fmla="*/ 37 w 53"/>
                    <a:gd name="T51" fmla="*/ 34 h 35"/>
                    <a:gd name="T52" fmla="*/ 40 w 53"/>
                    <a:gd name="T53" fmla="*/ 34 h 35"/>
                    <a:gd name="T54" fmla="*/ 42 w 53"/>
                    <a:gd name="T55" fmla="*/ 32 h 35"/>
                    <a:gd name="T56" fmla="*/ 45 w 53"/>
                    <a:gd name="T57" fmla="*/ 33 h 35"/>
                    <a:gd name="T58" fmla="*/ 44 w 53"/>
                    <a:gd name="T59" fmla="*/ 29 h 35"/>
                    <a:gd name="T60" fmla="*/ 40 w 53"/>
                    <a:gd name="T61" fmla="*/ 25 h 35"/>
                    <a:gd name="T62" fmla="*/ 40 w 53"/>
                    <a:gd name="T63" fmla="*/ 23 h 35"/>
                    <a:gd name="T64" fmla="*/ 44 w 53"/>
                    <a:gd name="T65" fmla="*/ 25 h 35"/>
                    <a:gd name="T66" fmla="*/ 48 w 53"/>
                    <a:gd name="T67" fmla="*/ 26 h 35"/>
                    <a:gd name="T68" fmla="*/ 51 w 53"/>
                    <a:gd name="T69" fmla="*/ 24 h 35"/>
                    <a:gd name="T70" fmla="*/ 53 w 53"/>
                    <a:gd name="T71" fmla="*/ 21 h 35"/>
                    <a:gd name="T72" fmla="*/ 47 w 53"/>
                    <a:gd name="T73" fmla="*/ 19 h 35"/>
                    <a:gd name="T74" fmla="*/ 43 w 53"/>
                    <a:gd name="T75" fmla="*/ 16 h 35"/>
                    <a:gd name="T76" fmla="*/ 39 w 53"/>
                    <a:gd name="T77" fmla="*/ 15 h 35"/>
                    <a:gd name="T78" fmla="*/ 38 w 53"/>
                    <a:gd name="T79" fmla="*/ 9 h 35"/>
                    <a:gd name="T80" fmla="*/ 28 w 53"/>
                    <a:gd name="T81" fmla="*/ 7 h 35"/>
                    <a:gd name="T82" fmla="*/ 21 w 53"/>
                    <a:gd name="T83" fmla="*/ 3 h 35"/>
                    <a:gd name="T84" fmla="*/ 16 w 53"/>
                    <a:gd name="T85" fmla="*/ 0 h 35"/>
                    <a:gd name="T86" fmla="*/ 15 w 53"/>
                    <a:gd name="T87" fmla="*/ 0 h 35"/>
                    <a:gd name="T88" fmla="*/ 0 w 53"/>
                    <a:gd name="T89" fmla="*/ 21 h 35"/>
                    <a:gd name="T90" fmla="*/ 0 w 53"/>
                    <a:gd name="T91" fmla="*/ 21 h 35"/>
                    <a:gd name="T92" fmla="*/ 4 w 53"/>
                    <a:gd name="T93"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3" h="35">
                      <a:moveTo>
                        <a:pt x="4" y="22"/>
                      </a:moveTo>
                      <a:cubicBezTo>
                        <a:pt x="4" y="22"/>
                        <a:pt x="7" y="21"/>
                        <a:pt x="7" y="21"/>
                      </a:cubicBezTo>
                      <a:cubicBezTo>
                        <a:pt x="8" y="21"/>
                        <a:pt x="11" y="20"/>
                        <a:pt x="10" y="18"/>
                      </a:cubicBezTo>
                      <a:cubicBezTo>
                        <a:pt x="9" y="16"/>
                        <a:pt x="8" y="16"/>
                        <a:pt x="7" y="15"/>
                      </a:cubicBezTo>
                      <a:cubicBezTo>
                        <a:pt x="7" y="14"/>
                        <a:pt x="8" y="13"/>
                        <a:pt x="9" y="13"/>
                      </a:cubicBezTo>
                      <a:cubicBezTo>
                        <a:pt x="10" y="12"/>
                        <a:pt x="13" y="13"/>
                        <a:pt x="13" y="13"/>
                      </a:cubicBezTo>
                      <a:cubicBezTo>
                        <a:pt x="13" y="13"/>
                        <a:pt x="14" y="13"/>
                        <a:pt x="14" y="12"/>
                      </a:cubicBezTo>
                      <a:cubicBezTo>
                        <a:pt x="14" y="11"/>
                        <a:pt x="14" y="10"/>
                        <a:pt x="15" y="11"/>
                      </a:cubicBezTo>
                      <a:cubicBezTo>
                        <a:pt x="16" y="11"/>
                        <a:pt x="15" y="14"/>
                        <a:pt x="17" y="13"/>
                      </a:cubicBezTo>
                      <a:cubicBezTo>
                        <a:pt x="18" y="13"/>
                        <a:pt x="19" y="13"/>
                        <a:pt x="20" y="14"/>
                      </a:cubicBezTo>
                      <a:cubicBezTo>
                        <a:pt x="20" y="15"/>
                        <a:pt x="19" y="18"/>
                        <a:pt x="18" y="18"/>
                      </a:cubicBezTo>
                      <a:cubicBezTo>
                        <a:pt x="18" y="18"/>
                        <a:pt x="16" y="19"/>
                        <a:pt x="18" y="20"/>
                      </a:cubicBezTo>
                      <a:cubicBezTo>
                        <a:pt x="20" y="20"/>
                        <a:pt x="22" y="20"/>
                        <a:pt x="22" y="20"/>
                      </a:cubicBezTo>
                      <a:cubicBezTo>
                        <a:pt x="22" y="20"/>
                        <a:pt x="23" y="18"/>
                        <a:pt x="23" y="17"/>
                      </a:cubicBezTo>
                      <a:cubicBezTo>
                        <a:pt x="24" y="15"/>
                        <a:pt x="25" y="16"/>
                        <a:pt x="26" y="17"/>
                      </a:cubicBezTo>
                      <a:cubicBezTo>
                        <a:pt x="26" y="17"/>
                        <a:pt x="29" y="18"/>
                        <a:pt x="26" y="19"/>
                      </a:cubicBezTo>
                      <a:cubicBezTo>
                        <a:pt x="24" y="20"/>
                        <a:pt x="23" y="21"/>
                        <a:pt x="23" y="22"/>
                      </a:cubicBezTo>
                      <a:cubicBezTo>
                        <a:pt x="22" y="24"/>
                        <a:pt x="22" y="24"/>
                        <a:pt x="20" y="24"/>
                      </a:cubicBezTo>
                      <a:cubicBezTo>
                        <a:pt x="17" y="23"/>
                        <a:pt x="16" y="23"/>
                        <a:pt x="15" y="24"/>
                      </a:cubicBezTo>
                      <a:cubicBezTo>
                        <a:pt x="15" y="26"/>
                        <a:pt x="15" y="30"/>
                        <a:pt x="16" y="29"/>
                      </a:cubicBezTo>
                      <a:cubicBezTo>
                        <a:pt x="17" y="29"/>
                        <a:pt x="18" y="29"/>
                        <a:pt x="19" y="28"/>
                      </a:cubicBezTo>
                      <a:cubicBezTo>
                        <a:pt x="20" y="28"/>
                        <a:pt x="25" y="29"/>
                        <a:pt x="26" y="28"/>
                      </a:cubicBezTo>
                      <a:cubicBezTo>
                        <a:pt x="27" y="28"/>
                        <a:pt x="29" y="31"/>
                        <a:pt x="29" y="30"/>
                      </a:cubicBezTo>
                      <a:cubicBezTo>
                        <a:pt x="30" y="30"/>
                        <a:pt x="31" y="31"/>
                        <a:pt x="32" y="32"/>
                      </a:cubicBezTo>
                      <a:cubicBezTo>
                        <a:pt x="33" y="33"/>
                        <a:pt x="33" y="30"/>
                        <a:pt x="35" y="32"/>
                      </a:cubicBezTo>
                      <a:cubicBezTo>
                        <a:pt x="37" y="34"/>
                        <a:pt x="36" y="34"/>
                        <a:pt x="37" y="34"/>
                      </a:cubicBezTo>
                      <a:cubicBezTo>
                        <a:pt x="38" y="34"/>
                        <a:pt x="40" y="34"/>
                        <a:pt x="40" y="34"/>
                      </a:cubicBezTo>
                      <a:cubicBezTo>
                        <a:pt x="40" y="34"/>
                        <a:pt x="40" y="32"/>
                        <a:pt x="42" y="32"/>
                      </a:cubicBezTo>
                      <a:cubicBezTo>
                        <a:pt x="44" y="33"/>
                        <a:pt x="46" y="35"/>
                        <a:pt x="45" y="33"/>
                      </a:cubicBezTo>
                      <a:cubicBezTo>
                        <a:pt x="45" y="31"/>
                        <a:pt x="46" y="30"/>
                        <a:pt x="44" y="29"/>
                      </a:cubicBezTo>
                      <a:cubicBezTo>
                        <a:pt x="43" y="27"/>
                        <a:pt x="40" y="26"/>
                        <a:pt x="40" y="25"/>
                      </a:cubicBezTo>
                      <a:cubicBezTo>
                        <a:pt x="40" y="25"/>
                        <a:pt x="39" y="24"/>
                        <a:pt x="40" y="23"/>
                      </a:cubicBezTo>
                      <a:cubicBezTo>
                        <a:pt x="40" y="23"/>
                        <a:pt x="43" y="23"/>
                        <a:pt x="44" y="25"/>
                      </a:cubicBezTo>
                      <a:cubicBezTo>
                        <a:pt x="46" y="26"/>
                        <a:pt x="47" y="27"/>
                        <a:pt x="48" y="26"/>
                      </a:cubicBezTo>
                      <a:cubicBezTo>
                        <a:pt x="49" y="25"/>
                        <a:pt x="50" y="25"/>
                        <a:pt x="51" y="24"/>
                      </a:cubicBezTo>
                      <a:cubicBezTo>
                        <a:pt x="52" y="23"/>
                        <a:pt x="53" y="21"/>
                        <a:pt x="53" y="21"/>
                      </a:cubicBezTo>
                      <a:cubicBezTo>
                        <a:pt x="53" y="21"/>
                        <a:pt x="47" y="20"/>
                        <a:pt x="47" y="19"/>
                      </a:cubicBezTo>
                      <a:cubicBezTo>
                        <a:pt x="46" y="18"/>
                        <a:pt x="43" y="16"/>
                        <a:pt x="43" y="16"/>
                      </a:cubicBezTo>
                      <a:cubicBezTo>
                        <a:pt x="42" y="16"/>
                        <a:pt x="40" y="18"/>
                        <a:pt x="39" y="15"/>
                      </a:cubicBezTo>
                      <a:cubicBezTo>
                        <a:pt x="38" y="13"/>
                        <a:pt x="38" y="10"/>
                        <a:pt x="38" y="9"/>
                      </a:cubicBezTo>
                      <a:cubicBezTo>
                        <a:pt x="37" y="9"/>
                        <a:pt x="29" y="8"/>
                        <a:pt x="28" y="7"/>
                      </a:cubicBezTo>
                      <a:cubicBezTo>
                        <a:pt x="27" y="6"/>
                        <a:pt x="23" y="5"/>
                        <a:pt x="21" y="3"/>
                      </a:cubicBezTo>
                      <a:cubicBezTo>
                        <a:pt x="20" y="2"/>
                        <a:pt x="17" y="0"/>
                        <a:pt x="16" y="0"/>
                      </a:cubicBezTo>
                      <a:cubicBezTo>
                        <a:pt x="16" y="0"/>
                        <a:pt x="15" y="0"/>
                        <a:pt x="15" y="0"/>
                      </a:cubicBezTo>
                      <a:cubicBezTo>
                        <a:pt x="10" y="7"/>
                        <a:pt x="5" y="14"/>
                        <a:pt x="0" y="21"/>
                      </a:cubicBezTo>
                      <a:cubicBezTo>
                        <a:pt x="0" y="21"/>
                        <a:pt x="0" y="21"/>
                        <a:pt x="0" y="21"/>
                      </a:cubicBezTo>
                      <a:cubicBezTo>
                        <a:pt x="2" y="21"/>
                        <a:pt x="4" y="22"/>
                        <a:pt x="4" y="22"/>
                      </a:cubicBezTo>
                      <a:close/>
                    </a:path>
                  </a:pathLst>
                </a:custGeom>
                <a:grpFill/>
                <a:ln w="9525">
                  <a:solidFill>
                    <a:schemeClr val="accent2"/>
                  </a:solidFill>
                  <a:round/>
                  <a:headEnd/>
                  <a:tailEnd/>
                </a:ln>
              </p:spPr>
              <p:txBody>
                <a:bodyPr/>
                <a:lstStyle/>
                <a:p>
                  <a:pPr>
                    <a:defRPr/>
                  </a:pPr>
                  <a:endParaRPr lang="de-DE"/>
                </a:p>
              </p:txBody>
            </p:sp>
            <p:sp>
              <p:nvSpPr>
                <p:cNvPr id="414" name="Freeform 18">
                  <a:extLst>
                    <a:ext uri="{FF2B5EF4-FFF2-40B4-BE49-F238E27FC236}">
                      <a16:creationId xmlns:a16="http://schemas.microsoft.com/office/drawing/2014/main" id="{34549A1D-C92C-42D4-BF83-D67852B35BB8}"/>
                    </a:ext>
                  </a:extLst>
                </p:cNvPr>
                <p:cNvSpPr>
                  <a:spLocks/>
                </p:cNvSpPr>
                <p:nvPr/>
              </p:nvSpPr>
              <p:spPr bwMode="auto">
                <a:xfrm>
                  <a:off x="2162" y="1666"/>
                  <a:ext cx="72" cy="41"/>
                </a:xfrm>
                <a:custGeom>
                  <a:avLst/>
                  <a:gdLst>
                    <a:gd name="T0" fmla="*/ 2 w 16"/>
                    <a:gd name="T1" fmla="*/ 6 h 9"/>
                    <a:gd name="T2" fmla="*/ 2 w 16"/>
                    <a:gd name="T3" fmla="*/ 8 h 9"/>
                    <a:gd name="T4" fmla="*/ 6 w 16"/>
                    <a:gd name="T5" fmla="*/ 6 h 9"/>
                    <a:gd name="T6" fmla="*/ 10 w 16"/>
                    <a:gd name="T7" fmla="*/ 6 h 9"/>
                    <a:gd name="T8" fmla="*/ 12 w 16"/>
                    <a:gd name="T9" fmla="*/ 9 h 9"/>
                    <a:gd name="T10" fmla="*/ 13 w 16"/>
                    <a:gd name="T11" fmla="*/ 5 h 9"/>
                    <a:gd name="T12" fmla="*/ 8 w 16"/>
                    <a:gd name="T13" fmla="*/ 2 h 9"/>
                    <a:gd name="T14" fmla="*/ 5 w 16"/>
                    <a:gd name="T15" fmla="*/ 1 h 9"/>
                    <a:gd name="T16" fmla="*/ 3 w 16"/>
                    <a:gd name="T17" fmla="*/ 0 h 9"/>
                    <a:gd name="T18" fmla="*/ 2 w 16"/>
                    <a:gd name="T19" fmla="*/ 0 h 9"/>
                    <a:gd name="T20" fmla="*/ 0 w 16"/>
                    <a:gd name="T21" fmla="*/ 3 h 9"/>
                    <a:gd name="T22" fmla="*/ 2 w 16"/>
                    <a:gd name="T23"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9">
                      <a:moveTo>
                        <a:pt x="2" y="6"/>
                      </a:moveTo>
                      <a:cubicBezTo>
                        <a:pt x="0" y="8"/>
                        <a:pt x="1" y="8"/>
                        <a:pt x="2" y="8"/>
                      </a:cubicBezTo>
                      <a:cubicBezTo>
                        <a:pt x="4" y="8"/>
                        <a:pt x="6" y="6"/>
                        <a:pt x="6" y="6"/>
                      </a:cubicBezTo>
                      <a:cubicBezTo>
                        <a:pt x="6" y="6"/>
                        <a:pt x="9" y="4"/>
                        <a:pt x="10" y="6"/>
                      </a:cubicBezTo>
                      <a:cubicBezTo>
                        <a:pt x="11" y="7"/>
                        <a:pt x="11" y="9"/>
                        <a:pt x="12" y="9"/>
                      </a:cubicBezTo>
                      <a:cubicBezTo>
                        <a:pt x="13" y="9"/>
                        <a:pt x="16" y="7"/>
                        <a:pt x="13" y="5"/>
                      </a:cubicBezTo>
                      <a:cubicBezTo>
                        <a:pt x="11" y="3"/>
                        <a:pt x="10" y="4"/>
                        <a:pt x="8" y="2"/>
                      </a:cubicBezTo>
                      <a:cubicBezTo>
                        <a:pt x="7" y="0"/>
                        <a:pt x="7" y="0"/>
                        <a:pt x="5" y="1"/>
                      </a:cubicBezTo>
                      <a:cubicBezTo>
                        <a:pt x="4" y="1"/>
                        <a:pt x="4" y="0"/>
                        <a:pt x="3" y="0"/>
                      </a:cubicBezTo>
                      <a:cubicBezTo>
                        <a:pt x="3" y="0"/>
                        <a:pt x="2" y="0"/>
                        <a:pt x="2" y="0"/>
                      </a:cubicBezTo>
                      <a:cubicBezTo>
                        <a:pt x="1" y="1"/>
                        <a:pt x="1" y="2"/>
                        <a:pt x="0" y="3"/>
                      </a:cubicBezTo>
                      <a:cubicBezTo>
                        <a:pt x="1" y="4"/>
                        <a:pt x="3" y="5"/>
                        <a:pt x="2" y="6"/>
                      </a:cubicBezTo>
                      <a:close/>
                    </a:path>
                  </a:pathLst>
                </a:custGeom>
                <a:grpFill/>
                <a:ln w="9525">
                  <a:solidFill>
                    <a:schemeClr val="accent2"/>
                  </a:solidFill>
                  <a:round/>
                  <a:headEnd/>
                  <a:tailEnd/>
                </a:ln>
              </p:spPr>
              <p:txBody>
                <a:bodyPr/>
                <a:lstStyle/>
                <a:p>
                  <a:pPr>
                    <a:defRPr/>
                  </a:pPr>
                  <a:endParaRPr lang="de-DE"/>
                </a:p>
              </p:txBody>
            </p:sp>
            <p:sp>
              <p:nvSpPr>
                <p:cNvPr id="415" name="Freeform 19">
                  <a:extLst>
                    <a:ext uri="{FF2B5EF4-FFF2-40B4-BE49-F238E27FC236}">
                      <a16:creationId xmlns:a16="http://schemas.microsoft.com/office/drawing/2014/main" id="{EE7EF2B2-7BA6-4FCF-8D6D-150ADD64DA74}"/>
                    </a:ext>
                  </a:extLst>
                </p:cNvPr>
                <p:cNvSpPr>
                  <a:spLocks/>
                </p:cNvSpPr>
                <p:nvPr/>
              </p:nvSpPr>
              <p:spPr bwMode="auto">
                <a:xfrm>
                  <a:off x="2189" y="1702"/>
                  <a:ext cx="18" cy="14"/>
                </a:xfrm>
                <a:custGeom>
                  <a:avLst/>
                  <a:gdLst>
                    <a:gd name="T0" fmla="*/ 1 w 4"/>
                    <a:gd name="T1" fmla="*/ 2 h 3"/>
                    <a:gd name="T2" fmla="*/ 4 w 4"/>
                    <a:gd name="T3" fmla="*/ 2 h 3"/>
                    <a:gd name="T4" fmla="*/ 1 w 4"/>
                    <a:gd name="T5" fmla="*/ 2 h 3"/>
                  </a:gdLst>
                  <a:ahLst/>
                  <a:cxnLst>
                    <a:cxn ang="0">
                      <a:pos x="T0" y="T1"/>
                    </a:cxn>
                    <a:cxn ang="0">
                      <a:pos x="T2" y="T3"/>
                    </a:cxn>
                    <a:cxn ang="0">
                      <a:pos x="T4" y="T5"/>
                    </a:cxn>
                  </a:cxnLst>
                  <a:rect l="0" t="0" r="r" b="b"/>
                  <a:pathLst>
                    <a:path w="4" h="3">
                      <a:moveTo>
                        <a:pt x="1" y="2"/>
                      </a:moveTo>
                      <a:cubicBezTo>
                        <a:pt x="0" y="2"/>
                        <a:pt x="3" y="3"/>
                        <a:pt x="4" y="2"/>
                      </a:cubicBezTo>
                      <a:cubicBezTo>
                        <a:pt x="4" y="1"/>
                        <a:pt x="2" y="0"/>
                        <a:pt x="1" y="2"/>
                      </a:cubicBezTo>
                      <a:close/>
                    </a:path>
                  </a:pathLst>
                </a:custGeom>
                <a:grpFill/>
                <a:ln w="9525">
                  <a:solidFill>
                    <a:schemeClr val="accent2"/>
                  </a:solidFill>
                  <a:round/>
                  <a:headEnd/>
                  <a:tailEnd/>
                </a:ln>
              </p:spPr>
              <p:txBody>
                <a:bodyPr/>
                <a:lstStyle/>
                <a:p>
                  <a:pPr>
                    <a:defRPr/>
                  </a:pPr>
                  <a:endParaRPr lang="de-DE"/>
                </a:p>
              </p:txBody>
            </p:sp>
            <p:sp>
              <p:nvSpPr>
                <p:cNvPr id="416" name="Freeform 20">
                  <a:extLst>
                    <a:ext uri="{FF2B5EF4-FFF2-40B4-BE49-F238E27FC236}">
                      <a16:creationId xmlns:a16="http://schemas.microsoft.com/office/drawing/2014/main" id="{C04BEA2F-A33C-48E5-BD1A-C54F5D582C17}"/>
                    </a:ext>
                  </a:extLst>
                </p:cNvPr>
                <p:cNvSpPr>
                  <a:spLocks/>
                </p:cNvSpPr>
                <p:nvPr/>
              </p:nvSpPr>
              <p:spPr bwMode="auto">
                <a:xfrm>
                  <a:off x="2216" y="1711"/>
                  <a:ext cx="18" cy="18"/>
                </a:xfrm>
                <a:custGeom>
                  <a:avLst/>
                  <a:gdLst>
                    <a:gd name="T0" fmla="*/ 2 w 4"/>
                    <a:gd name="T1" fmla="*/ 1 h 4"/>
                    <a:gd name="T2" fmla="*/ 3 w 4"/>
                    <a:gd name="T3" fmla="*/ 3 h 4"/>
                    <a:gd name="T4" fmla="*/ 2 w 4"/>
                    <a:gd name="T5" fmla="*/ 1 h 4"/>
                  </a:gdLst>
                  <a:ahLst/>
                  <a:cxnLst>
                    <a:cxn ang="0">
                      <a:pos x="T0" y="T1"/>
                    </a:cxn>
                    <a:cxn ang="0">
                      <a:pos x="T2" y="T3"/>
                    </a:cxn>
                    <a:cxn ang="0">
                      <a:pos x="T4" y="T5"/>
                    </a:cxn>
                  </a:cxnLst>
                  <a:rect l="0" t="0" r="r" b="b"/>
                  <a:pathLst>
                    <a:path w="4" h="4">
                      <a:moveTo>
                        <a:pt x="2" y="1"/>
                      </a:moveTo>
                      <a:cubicBezTo>
                        <a:pt x="0" y="2"/>
                        <a:pt x="2" y="4"/>
                        <a:pt x="3" y="3"/>
                      </a:cubicBezTo>
                      <a:cubicBezTo>
                        <a:pt x="4" y="2"/>
                        <a:pt x="4" y="0"/>
                        <a:pt x="2" y="1"/>
                      </a:cubicBezTo>
                      <a:close/>
                    </a:path>
                  </a:pathLst>
                </a:custGeom>
                <a:grpFill/>
                <a:ln w="9525">
                  <a:solidFill>
                    <a:schemeClr val="accent2"/>
                  </a:solidFill>
                  <a:round/>
                  <a:headEnd/>
                  <a:tailEnd/>
                </a:ln>
              </p:spPr>
              <p:txBody>
                <a:bodyPr/>
                <a:lstStyle/>
                <a:p>
                  <a:pPr>
                    <a:defRPr/>
                  </a:pPr>
                  <a:endParaRPr lang="de-DE"/>
                </a:p>
              </p:txBody>
            </p:sp>
            <p:sp>
              <p:nvSpPr>
                <p:cNvPr id="417" name="Freeform 21">
                  <a:extLst>
                    <a:ext uri="{FF2B5EF4-FFF2-40B4-BE49-F238E27FC236}">
                      <a16:creationId xmlns:a16="http://schemas.microsoft.com/office/drawing/2014/main" id="{3EC0D85F-9201-4656-ADDE-6C09D4200910}"/>
                    </a:ext>
                  </a:extLst>
                </p:cNvPr>
                <p:cNvSpPr>
                  <a:spLocks/>
                </p:cNvSpPr>
                <p:nvPr/>
              </p:nvSpPr>
              <p:spPr bwMode="auto">
                <a:xfrm>
                  <a:off x="2761" y="1657"/>
                  <a:ext cx="100" cy="50"/>
                </a:xfrm>
                <a:custGeom>
                  <a:avLst/>
                  <a:gdLst>
                    <a:gd name="T0" fmla="*/ 21 w 22"/>
                    <a:gd name="T1" fmla="*/ 3 h 11"/>
                    <a:gd name="T2" fmla="*/ 17 w 22"/>
                    <a:gd name="T3" fmla="*/ 1 h 11"/>
                    <a:gd name="T4" fmla="*/ 12 w 22"/>
                    <a:gd name="T5" fmla="*/ 2 h 11"/>
                    <a:gd name="T6" fmla="*/ 7 w 22"/>
                    <a:gd name="T7" fmla="*/ 2 h 11"/>
                    <a:gd name="T8" fmla="*/ 2 w 22"/>
                    <a:gd name="T9" fmla="*/ 1 h 11"/>
                    <a:gd name="T10" fmla="*/ 1 w 22"/>
                    <a:gd name="T11" fmla="*/ 4 h 11"/>
                    <a:gd name="T12" fmla="*/ 4 w 22"/>
                    <a:gd name="T13" fmla="*/ 8 h 11"/>
                    <a:gd name="T14" fmla="*/ 8 w 22"/>
                    <a:gd name="T15" fmla="*/ 9 h 11"/>
                    <a:gd name="T16" fmla="*/ 11 w 22"/>
                    <a:gd name="T17" fmla="*/ 10 h 11"/>
                    <a:gd name="T18" fmla="*/ 16 w 22"/>
                    <a:gd name="T19" fmla="*/ 8 h 11"/>
                    <a:gd name="T20" fmla="*/ 19 w 22"/>
                    <a:gd name="T21" fmla="*/ 7 h 11"/>
                    <a:gd name="T22" fmla="*/ 21 w 22"/>
                    <a:gd name="T23"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11">
                      <a:moveTo>
                        <a:pt x="21" y="3"/>
                      </a:moveTo>
                      <a:cubicBezTo>
                        <a:pt x="20" y="2"/>
                        <a:pt x="18" y="1"/>
                        <a:pt x="17" y="1"/>
                      </a:cubicBezTo>
                      <a:cubicBezTo>
                        <a:pt x="16" y="1"/>
                        <a:pt x="14" y="2"/>
                        <a:pt x="12" y="2"/>
                      </a:cubicBezTo>
                      <a:cubicBezTo>
                        <a:pt x="10" y="2"/>
                        <a:pt x="8" y="3"/>
                        <a:pt x="7" y="2"/>
                      </a:cubicBezTo>
                      <a:cubicBezTo>
                        <a:pt x="6" y="1"/>
                        <a:pt x="2" y="0"/>
                        <a:pt x="2" y="1"/>
                      </a:cubicBezTo>
                      <a:cubicBezTo>
                        <a:pt x="1" y="2"/>
                        <a:pt x="0" y="2"/>
                        <a:pt x="1" y="4"/>
                      </a:cubicBezTo>
                      <a:cubicBezTo>
                        <a:pt x="2" y="7"/>
                        <a:pt x="3" y="8"/>
                        <a:pt x="4" y="8"/>
                      </a:cubicBezTo>
                      <a:cubicBezTo>
                        <a:pt x="5" y="8"/>
                        <a:pt x="8" y="7"/>
                        <a:pt x="8" y="9"/>
                      </a:cubicBezTo>
                      <a:cubicBezTo>
                        <a:pt x="8" y="10"/>
                        <a:pt x="9" y="11"/>
                        <a:pt x="11" y="10"/>
                      </a:cubicBezTo>
                      <a:cubicBezTo>
                        <a:pt x="13" y="10"/>
                        <a:pt x="15" y="9"/>
                        <a:pt x="16" y="8"/>
                      </a:cubicBezTo>
                      <a:cubicBezTo>
                        <a:pt x="16" y="7"/>
                        <a:pt x="19" y="7"/>
                        <a:pt x="19" y="7"/>
                      </a:cubicBezTo>
                      <a:cubicBezTo>
                        <a:pt x="19" y="7"/>
                        <a:pt x="22" y="4"/>
                        <a:pt x="21" y="3"/>
                      </a:cubicBezTo>
                      <a:close/>
                    </a:path>
                  </a:pathLst>
                </a:custGeom>
                <a:grpFill/>
                <a:ln w="9525">
                  <a:solidFill>
                    <a:schemeClr val="accent2"/>
                  </a:solidFill>
                  <a:round/>
                  <a:headEnd/>
                  <a:tailEnd/>
                </a:ln>
              </p:spPr>
              <p:txBody>
                <a:bodyPr/>
                <a:lstStyle/>
                <a:p>
                  <a:pPr>
                    <a:defRPr/>
                  </a:pPr>
                  <a:endParaRPr lang="de-DE"/>
                </a:p>
              </p:txBody>
            </p:sp>
            <p:sp>
              <p:nvSpPr>
                <p:cNvPr id="418" name="Freeform 22">
                  <a:extLst>
                    <a:ext uri="{FF2B5EF4-FFF2-40B4-BE49-F238E27FC236}">
                      <a16:creationId xmlns:a16="http://schemas.microsoft.com/office/drawing/2014/main" id="{9014A285-DE43-43EA-B1FB-28C6AD58E6DE}"/>
                    </a:ext>
                  </a:extLst>
                </p:cNvPr>
                <p:cNvSpPr>
                  <a:spLocks/>
                </p:cNvSpPr>
                <p:nvPr/>
              </p:nvSpPr>
              <p:spPr bwMode="auto">
                <a:xfrm>
                  <a:off x="2534" y="1729"/>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419" name="Freeform 23">
                  <a:extLst>
                    <a:ext uri="{FF2B5EF4-FFF2-40B4-BE49-F238E27FC236}">
                      <a16:creationId xmlns:a16="http://schemas.microsoft.com/office/drawing/2014/main" id="{ABFF587B-0989-4089-A00C-3E78AA30E6FB}"/>
                    </a:ext>
                  </a:extLst>
                </p:cNvPr>
                <p:cNvSpPr>
                  <a:spLocks/>
                </p:cNvSpPr>
                <p:nvPr/>
              </p:nvSpPr>
              <p:spPr bwMode="auto">
                <a:xfrm>
                  <a:off x="2529" y="1729"/>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420" name="Freeform 24">
                  <a:extLst>
                    <a:ext uri="{FF2B5EF4-FFF2-40B4-BE49-F238E27FC236}">
                      <a16:creationId xmlns:a16="http://schemas.microsoft.com/office/drawing/2014/main" id="{D7D818D7-E4EF-4E3E-B285-2107343336BB}"/>
                    </a:ext>
                  </a:extLst>
                </p:cNvPr>
                <p:cNvSpPr>
                  <a:spLocks/>
                </p:cNvSpPr>
                <p:nvPr/>
              </p:nvSpPr>
              <p:spPr bwMode="auto">
                <a:xfrm>
                  <a:off x="2529" y="1720"/>
                  <a:ext cx="5" cy="9"/>
                </a:xfrm>
                <a:custGeom>
                  <a:avLst/>
                  <a:gdLst>
                    <a:gd name="T0" fmla="*/ 1 w 1"/>
                    <a:gd name="T1" fmla="*/ 2 h 2"/>
                    <a:gd name="T2" fmla="*/ 1 w 1"/>
                    <a:gd name="T3" fmla="*/ 1 h 2"/>
                    <a:gd name="T4" fmla="*/ 1 w 1"/>
                    <a:gd name="T5" fmla="*/ 0 h 2"/>
                    <a:gd name="T6" fmla="*/ 1 w 1"/>
                    <a:gd name="T7" fmla="*/ 1 h 2"/>
                    <a:gd name="T8" fmla="*/ 0 w 1"/>
                    <a:gd name="T9" fmla="*/ 2 h 2"/>
                    <a:gd name="T10" fmla="*/ 1 w 1"/>
                    <a:gd name="T11" fmla="*/ 2 h 2"/>
                  </a:gdLst>
                  <a:ahLst/>
                  <a:cxnLst>
                    <a:cxn ang="0">
                      <a:pos x="T0" y="T1"/>
                    </a:cxn>
                    <a:cxn ang="0">
                      <a:pos x="T2" y="T3"/>
                    </a:cxn>
                    <a:cxn ang="0">
                      <a:pos x="T4" y="T5"/>
                    </a:cxn>
                    <a:cxn ang="0">
                      <a:pos x="T6" y="T7"/>
                    </a:cxn>
                    <a:cxn ang="0">
                      <a:pos x="T8" y="T9"/>
                    </a:cxn>
                    <a:cxn ang="0">
                      <a:pos x="T10" y="T11"/>
                    </a:cxn>
                  </a:cxnLst>
                  <a:rect l="0" t="0" r="r" b="b"/>
                  <a:pathLst>
                    <a:path w="1" h="2">
                      <a:moveTo>
                        <a:pt x="1" y="2"/>
                      </a:moveTo>
                      <a:cubicBezTo>
                        <a:pt x="1" y="2"/>
                        <a:pt x="1" y="1"/>
                        <a:pt x="1" y="1"/>
                      </a:cubicBezTo>
                      <a:cubicBezTo>
                        <a:pt x="1" y="1"/>
                        <a:pt x="1" y="1"/>
                        <a:pt x="1" y="0"/>
                      </a:cubicBezTo>
                      <a:cubicBezTo>
                        <a:pt x="1" y="1"/>
                        <a:pt x="1" y="1"/>
                        <a:pt x="1" y="1"/>
                      </a:cubicBezTo>
                      <a:cubicBezTo>
                        <a:pt x="1" y="1"/>
                        <a:pt x="0" y="2"/>
                        <a:pt x="0" y="2"/>
                      </a:cubicBezTo>
                      <a:cubicBezTo>
                        <a:pt x="0" y="2"/>
                        <a:pt x="1" y="2"/>
                        <a:pt x="1" y="2"/>
                      </a:cubicBezTo>
                      <a:close/>
                    </a:path>
                  </a:pathLst>
                </a:custGeom>
                <a:grpFill/>
                <a:ln w="9525">
                  <a:solidFill>
                    <a:schemeClr val="accent2"/>
                  </a:solidFill>
                  <a:round/>
                  <a:headEnd/>
                  <a:tailEnd/>
                </a:ln>
              </p:spPr>
              <p:txBody>
                <a:bodyPr/>
                <a:lstStyle/>
                <a:p>
                  <a:pPr>
                    <a:defRPr/>
                  </a:pPr>
                  <a:endParaRPr lang="de-DE"/>
                </a:p>
              </p:txBody>
            </p:sp>
            <p:sp>
              <p:nvSpPr>
                <p:cNvPr id="421" name="Freeform 25">
                  <a:extLst>
                    <a:ext uri="{FF2B5EF4-FFF2-40B4-BE49-F238E27FC236}">
                      <a16:creationId xmlns:a16="http://schemas.microsoft.com/office/drawing/2014/main" id="{1E9EA9DA-33D1-4ED6-A555-C66C0EB780FB}"/>
                    </a:ext>
                  </a:extLst>
                </p:cNvPr>
                <p:cNvSpPr>
                  <a:spLocks/>
                </p:cNvSpPr>
                <p:nvPr/>
              </p:nvSpPr>
              <p:spPr bwMode="auto">
                <a:xfrm>
                  <a:off x="2289" y="1353"/>
                  <a:ext cx="549" cy="391"/>
                </a:xfrm>
                <a:custGeom>
                  <a:avLst/>
                  <a:gdLst>
                    <a:gd name="T0" fmla="*/ 109 w 121"/>
                    <a:gd name="T1" fmla="*/ 36 h 86"/>
                    <a:gd name="T2" fmla="*/ 117 w 121"/>
                    <a:gd name="T3" fmla="*/ 21 h 86"/>
                    <a:gd name="T4" fmla="*/ 105 w 121"/>
                    <a:gd name="T5" fmla="*/ 20 h 86"/>
                    <a:gd name="T6" fmla="*/ 95 w 121"/>
                    <a:gd name="T7" fmla="*/ 4 h 86"/>
                    <a:gd name="T8" fmla="*/ 80 w 121"/>
                    <a:gd name="T9" fmla="*/ 7 h 86"/>
                    <a:gd name="T10" fmla="*/ 86 w 121"/>
                    <a:gd name="T11" fmla="*/ 4 h 86"/>
                    <a:gd name="T12" fmla="*/ 68 w 121"/>
                    <a:gd name="T13" fmla="*/ 1 h 86"/>
                    <a:gd name="T14" fmla="*/ 49 w 121"/>
                    <a:gd name="T15" fmla="*/ 11 h 86"/>
                    <a:gd name="T16" fmla="*/ 38 w 121"/>
                    <a:gd name="T17" fmla="*/ 16 h 86"/>
                    <a:gd name="T18" fmla="*/ 21 w 121"/>
                    <a:gd name="T19" fmla="*/ 21 h 86"/>
                    <a:gd name="T20" fmla="*/ 11 w 121"/>
                    <a:gd name="T21" fmla="*/ 31 h 86"/>
                    <a:gd name="T22" fmla="*/ 6 w 121"/>
                    <a:gd name="T23" fmla="*/ 36 h 86"/>
                    <a:gd name="T24" fmla="*/ 14 w 121"/>
                    <a:gd name="T25" fmla="*/ 36 h 86"/>
                    <a:gd name="T26" fmla="*/ 29 w 121"/>
                    <a:gd name="T27" fmla="*/ 41 h 86"/>
                    <a:gd name="T28" fmla="*/ 39 w 121"/>
                    <a:gd name="T29" fmla="*/ 52 h 86"/>
                    <a:gd name="T30" fmla="*/ 45 w 121"/>
                    <a:gd name="T31" fmla="*/ 58 h 86"/>
                    <a:gd name="T32" fmla="*/ 43 w 121"/>
                    <a:gd name="T33" fmla="*/ 60 h 86"/>
                    <a:gd name="T34" fmla="*/ 41 w 121"/>
                    <a:gd name="T35" fmla="*/ 57 h 86"/>
                    <a:gd name="T36" fmla="*/ 40 w 121"/>
                    <a:gd name="T37" fmla="*/ 56 h 86"/>
                    <a:gd name="T38" fmla="*/ 38 w 121"/>
                    <a:gd name="T39" fmla="*/ 57 h 86"/>
                    <a:gd name="T40" fmla="*/ 41 w 121"/>
                    <a:gd name="T41" fmla="*/ 62 h 86"/>
                    <a:gd name="T42" fmla="*/ 39 w 121"/>
                    <a:gd name="T43" fmla="*/ 65 h 86"/>
                    <a:gd name="T44" fmla="*/ 45 w 121"/>
                    <a:gd name="T45" fmla="*/ 73 h 86"/>
                    <a:gd name="T46" fmla="*/ 44 w 121"/>
                    <a:gd name="T47" fmla="*/ 75 h 86"/>
                    <a:gd name="T48" fmla="*/ 51 w 121"/>
                    <a:gd name="T49" fmla="*/ 83 h 86"/>
                    <a:gd name="T50" fmla="*/ 52 w 121"/>
                    <a:gd name="T51" fmla="*/ 84 h 86"/>
                    <a:gd name="T52" fmla="*/ 53 w 121"/>
                    <a:gd name="T53" fmla="*/ 83 h 86"/>
                    <a:gd name="T54" fmla="*/ 53 w 121"/>
                    <a:gd name="T55" fmla="*/ 83 h 86"/>
                    <a:gd name="T56" fmla="*/ 54 w 121"/>
                    <a:gd name="T57" fmla="*/ 81 h 86"/>
                    <a:gd name="T58" fmla="*/ 54 w 121"/>
                    <a:gd name="T59" fmla="*/ 81 h 86"/>
                    <a:gd name="T60" fmla="*/ 54 w 121"/>
                    <a:gd name="T61" fmla="*/ 82 h 86"/>
                    <a:gd name="T62" fmla="*/ 54 w 121"/>
                    <a:gd name="T63" fmla="*/ 82 h 86"/>
                    <a:gd name="T64" fmla="*/ 54 w 121"/>
                    <a:gd name="T65" fmla="*/ 80 h 86"/>
                    <a:gd name="T66" fmla="*/ 55 w 121"/>
                    <a:gd name="T67" fmla="*/ 83 h 86"/>
                    <a:gd name="T68" fmla="*/ 56 w 121"/>
                    <a:gd name="T69" fmla="*/ 84 h 86"/>
                    <a:gd name="T70" fmla="*/ 56 w 121"/>
                    <a:gd name="T71" fmla="*/ 86 h 86"/>
                    <a:gd name="T72" fmla="*/ 57 w 121"/>
                    <a:gd name="T73" fmla="*/ 86 h 86"/>
                    <a:gd name="T74" fmla="*/ 59 w 121"/>
                    <a:gd name="T75" fmla="*/ 86 h 86"/>
                    <a:gd name="T76" fmla="*/ 62 w 121"/>
                    <a:gd name="T77" fmla="*/ 81 h 86"/>
                    <a:gd name="T78" fmla="*/ 63 w 121"/>
                    <a:gd name="T79" fmla="*/ 79 h 86"/>
                    <a:gd name="T80" fmla="*/ 65 w 121"/>
                    <a:gd name="T81" fmla="*/ 74 h 86"/>
                    <a:gd name="T82" fmla="*/ 70 w 121"/>
                    <a:gd name="T83" fmla="*/ 69 h 86"/>
                    <a:gd name="T84" fmla="*/ 81 w 121"/>
                    <a:gd name="T85" fmla="*/ 64 h 86"/>
                    <a:gd name="T86" fmla="*/ 98 w 121"/>
                    <a:gd name="T87" fmla="*/ 60 h 86"/>
                    <a:gd name="T88" fmla="*/ 94 w 121"/>
                    <a:gd name="T89" fmla="*/ 52 h 86"/>
                    <a:gd name="T90" fmla="*/ 101 w 121"/>
                    <a:gd name="T91" fmla="*/ 54 h 86"/>
                    <a:gd name="T92" fmla="*/ 107 w 121"/>
                    <a:gd name="T93" fmla="*/ 4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1" h="86">
                      <a:moveTo>
                        <a:pt x="107" y="46"/>
                      </a:moveTo>
                      <a:cubicBezTo>
                        <a:pt x="107" y="44"/>
                        <a:pt x="107" y="41"/>
                        <a:pt x="108" y="39"/>
                      </a:cubicBezTo>
                      <a:cubicBezTo>
                        <a:pt x="109" y="38"/>
                        <a:pt x="110" y="37"/>
                        <a:pt x="109" y="36"/>
                      </a:cubicBezTo>
                      <a:cubicBezTo>
                        <a:pt x="109" y="36"/>
                        <a:pt x="108" y="37"/>
                        <a:pt x="107" y="35"/>
                      </a:cubicBezTo>
                      <a:cubicBezTo>
                        <a:pt x="106" y="32"/>
                        <a:pt x="108" y="30"/>
                        <a:pt x="108" y="29"/>
                      </a:cubicBezTo>
                      <a:cubicBezTo>
                        <a:pt x="109" y="28"/>
                        <a:pt x="114" y="22"/>
                        <a:pt x="117" y="21"/>
                      </a:cubicBezTo>
                      <a:cubicBezTo>
                        <a:pt x="119" y="20"/>
                        <a:pt x="121" y="16"/>
                        <a:pt x="119" y="16"/>
                      </a:cubicBezTo>
                      <a:cubicBezTo>
                        <a:pt x="117" y="15"/>
                        <a:pt x="114" y="13"/>
                        <a:pt x="111" y="16"/>
                      </a:cubicBezTo>
                      <a:cubicBezTo>
                        <a:pt x="109" y="18"/>
                        <a:pt x="108" y="21"/>
                        <a:pt x="105" y="20"/>
                      </a:cubicBezTo>
                      <a:cubicBezTo>
                        <a:pt x="102" y="19"/>
                        <a:pt x="102" y="15"/>
                        <a:pt x="101" y="13"/>
                      </a:cubicBezTo>
                      <a:cubicBezTo>
                        <a:pt x="98" y="9"/>
                        <a:pt x="100" y="3"/>
                        <a:pt x="97" y="4"/>
                      </a:cubicBezTo>
                      <a:cubicBezTo>
                        <a:pt x="95" y="4"/>
                        <a:pt x="95" y="4"/>
                        <a:pt x="95" y="4"/>
                      </a:cubicBezTo>
                      <a:cubicBezTo>
                        <a:pt x="95" y="4"/>
                        <a:pt x="92" y="3"/>
                        <a:pt x="91" y="4"/>
                      </a:cubicBezTo>
                      <a:cubicBezTo>
                        <a:pt x="88" y="5"/>
                        <a:pt x="87" y="6"/>
                        <a:pt x="86" y="6"/>
                      </a:cubicBezTo>
                      <a:cubicBezTo>
                        <a:pt x="83" y="5"/>
                        <a:pt x="81" y="7"/>
                        <a:pt x="80" y="7"/>
                      </a:cubicBezTo>
                      <a:cubicBezTo>
                        <a:pt x="75" y="9"/>
                        <a:pt x="71" y="7"/>
                        <a:pt x="70" y="6"/>
                      </a:cubicBezTo>
                      <a:cubicBezTo>
                        <a:pt x="69" y="6"/>
                        <a:pt x="74" y="7"/>
                        <a:pt x="77" y="6"/>
                      </a:cubicBezTo>
                      <a:cubicBezTo>
                        <a:pt x="80" y="6"/>
                        <a:pt x="84" y="5"/>
                        <a:pt x="86" y="4"/>
                      </a:cubicBezTo>
                      <a:cubicBezTo>
                        <a:pt x="88" y="4"/>
                        <a:pt x="87" y="2"/>
                        <a:pt x="86" y="2"/>
                      </a:cubicBezTo>
                      <a:cubicBezTo>
                        <a:pt x="83" y="2"/>
                        <a:pt x="79" y="0"/>
                        <a:pt x="75" y="0"/>
                      </a:cubicBezTo>
                      <a:cubicBezTo>
                        <a:pt x="73" y="0"/>
                        <a:pt x="71" y="1"/>
                        <a:pt x="68" y="1"/>
                      </a:cubicBezTo>
                      <a:cubicBezTo>
                        <a:pt x="65" y="1"/>
                        <a:pt x="61" y="1"/>
                        <a:pt x="58" y="3"/>
                      </a:cubicBezTo>
                      <a:cubicBezTo>
                        <a:pt x="56" y="5"/>
                        <a:pt x="53" y="5"/>
                        <a:pt x="53" y="6"/>
                      </a:cubicBezTo>
                      <a:cubicBezTo>
                        <a:pt x="52" y="8"/>
                        <a:pt x="50" y="13"/>
                        <a:pt x="49" y="11"/>
                      </a:cubicBezTo>
                      <a:cubicBezTo>
                        <a:pt x="48" y="10"/>
                        <a:pt x="48" y="7"/>
                        <a:pt x="46" y="8"/>
                      </a:cubicBezTo>
                      <a:cubicBezTo>
                        <a:pt x="45" y="9"/>
                        <a:pt x="46" y="13"/>
                        <a:pt x="45" y="15"/>
                      </a:cubicBezTo>
                      <a:cubicBezTo>
                        <a:pt x="43" y="17"/>
                        <a:pt x="40" y="17"/>
                        <a:pt x="38" y="16"/>
                      </a:cubicBezTo>
                      <a:cubicBezTo>
                        <a:pt x="37" y="15"/>
                        <a:pt x="36" y="15"/>
                        <a:pt x="32" y="15"/>
                      </a:cubicBezTo>
                      <a:cubicBezTo>
                        <a:pt x="27" y="15"/>
                        <a:pt x="23" y="17"/>
                        <a:pt x="24" y="19"/>
                      </a:cubicBezTo>
                      <a:cubicBezTo>
                        <a:pt x="25" y="21"/>
                        <a:pt x="22" y="22"/>
                        <a:pt x="21" y="21"/>
                      </a:cubicBezTo>
                      <a:cubicBezTo>
                        <a:pt x="20" y="20"/>
                        <a:pt x="16" y="22"/>
                        <a:pt x="17" y="24"/>
                      </a:cubicBezTo>
                      <a:cubicBezTo>
                        <a:pt x="17" y="26"/>
                        <a:pt x="16" y="29"/>
                        <a:pt x="14" y="28"/>
                      </a:cubicBezTo>
                      <a:cubicBezTo>
                        <a:pt x="12" y="28"/>
                        <a:pt x="11" y="29"/>
                        <a:pt x="11" y="31"/>
                      </a:cubicBezTo>
                      <a:cubicBezTo>
                        <a:pt x="11" y="33"/>
                        <a:pt x="7" y="34"/>
                        <a:pt x="6" y="34"/>
                      </a:cubicBezTo>
                      <a:cubicBezTo>
                        <a:pt x="6" y="34"/>
                        <a:pt x="0" y="34"/>
                        <a:pt x="2" y="35"/>
                      </a:cubicBezTo>
                      <a:cubicBezTo>
                        <a:pt x="4" y="37"/>
                        <a:pt x="5" y="36"/>
                        <a:pt x="6" y="36"/>
                      </a:cubicBezTo>
                      <a:cubicBezTo>
                        <a:pt x="8" y="37"/>
                        <a:pt x="9" y="41"/>
                        <a:pt x="10" y="41"/>
                      </a:cubicBezTo>
                      <a:cubicBezTo>
                        <a:pt x="11" y="42"/>
                        <a:pt x="12" y="41"/>
                        <a:pt x="13" y="40"/>
                      </a:cubicBezTo>
                      <a:cubicBezTo>
                        <a:pt x="13" y="39"/>
                        <a:pt x="14" y="36"/>
                        <a:pt x="14" y="36"/>
                      </a:cubicBezTo>
                      <a:cubicBezTo>
                        <a:pt x="14" y="36"/>
                        <a:pt x="14" y="39"/>
                        <a:pt x="15" y="40"/>
                      </a:cubicBezTo>
                      <a:cubicBezTo>
                        <a:pt x="17" y="40"/>
                        <a:pt x="20" y="39"/>
                        <a:pt x="21" y="39"/>
                      </a:cubicBezTo>
                      <a:cubicBezTo>
                        <a:pt x="22" y="39"/>
                        <a:pt x="27" y="40"/>
                        <a:pt x="29" y="41"/>
                      </a:cubicBezTo>
                      <a:cubicBezTo>
                        <a:pt x="30" y="42"/>
                        <a:pt x="34" y="43"/>
                        <a:pt x="35" y="45"/>
                      </a:cubicBezTo>
                      <a:cubicBezTo>
                        <a:pt x="36" y="47"/>
                        <a:pt x="36" y="55"/>
                        <a:pt x="36" y="55"/>
                      </a:cubicBezTo>
                      <a:cubicBezTo>
                        <a:pt x="37" y="56"/>
                        <a:pt x="39" y="53"/>
                        <a:pt x="39" y="52"/>
                      </a:cubicBezTo>
                      <a:cubicBezTo>
                        <a:pt x="39" y="51"/>
                        <a:pt x="42" y="52"/>
                        <a:pt x="43" y="53"/>
                      </a:cubicBezTo>
                      <a:cubicBezTo>
                        <a:pt x="43" y="54"/>
                        <a:pt x="45" y="57"/>
                        <a:pt x="45" y="58"/>
                      </a:cubicBezTo>
                      <a:cubicBezTo>
                        <a:pt x="45" y="58"/>
                        <a:pt x="45" y="58"/>
                        <a:pt x="45" y="58"/>
                      </a:cubicBezTo>
                      <a:cubicBezTo>
                        <a:pt x="45" y="58"/>
                        <a:pt x="45" y="58"/>
                        <a:pt x="45" y="58"/>
                      </a:cubicBezTo>
                      <a:cubicBezTo>
                        <a:pt x="45" y="59"/>
                        <a:pt x="45" y="61"/>
                        <a:pt x="44" y="61"/>
                      </a:cubicBezTo>
                      <a:cubicBezTo>
                        <a:pt x="43" y="60"/>
                        <a:pt x="43" y="61"/>
                        <a:pt x="43" y="60"/>
                      </a:cubicBezTo>
                      <a:cubicBezTo>
                        <a:pt x="43" y="60"/>
                        <a:pt x="42" y="60"/>
                        <a:pt x="43" y="60"/>
                      </a:cubicBezTo>
                      <a:cubicBezTo>
                        <a:pt x="43" y="58"/>
                        <a:pt x="43" y="57"/>
                        <a:pt x="42" y="57"/>
                      </a:cubicBezTo>
                      <a:cubicBezTo>
                        <a:pt x="41" y="57"/>
                        <a:pt x="41" y="57"/>
                        <a:pt x="41" y="57"/>
                      </a:cubicBezTo>
                      <a:cubicBezTo>
                        <a:pt x="41" y="57"/>
                        <a:pt x="40" y="57"/>
                        <a:pt x="40" y="57"/>
                      </a:cubicBezTo>
                      <a:cubicBezTo>
                        <a:pt x="40" y="57"/>
                        <a:pt x="40" y="57"/>
                        <a:pt x="40" y="57"/>
                      </a:cubicBezTo>
                      <a:cubicBezTo>
                        <a:pt x="40" y="57"/>
                        <a:pt x="40" y="56"/>
                        <a:pt x="40" y="56"/>
                      </a:cubicBezTo>
                      <a:cubicBezTo>
                        <a:pt x="40" y="56"/>
                        <a:pt x="40" y="56"/>
                        <a:pt x="40" y="56"/>
                      </a:cubicBezTo>
                      <a:cubicBezTo>
                        <a:pt x="39" y="56"/>
                        <a:pt x="39" y="56"/>
                        <a:pt x="39" y="56"/>
                      </a:cubicBezTo>
                      <a:cubicBezTo>
                        <a:pt x="39" y="56"/>
                        <a:pt x="38" y="57"/>
                        <a:pt x="38" y="57"/>
                      </a:cubicBezTo>
                      <a:cubicBezTo>
                        <a:pt x="38" y="58"/>
                        <a:pt x="38" y="59"/>
                        <a:pt x="37" y="59"/>
                      </a:cubicBezTo>
                      <a:cubicBezTo>
                        <a:pt x="37" y="60"/>
                        <a:pt x="38" y="61"/>
                        <a:pt x="38" y="61"/>
                      </a:cubicBezTo>
                      <a:cubicBezTo>
                        <a:pt x="39" y="61"/>
                        <a:pt x="41" y="61"/>
                        <a:pt x="41" y="62"/>
                      </a:cubicBezTo>
                      <a:cubicBezTo>
                        <a:pt x="41" y="62"/>
                        <a:pt x="41" y="62"/>
                        <a:pt x="41" y="62"/>
                      </a:cubicBezTo>
                      <a:cubicBezTo>
                        <a:pt x="41" y="62"/>
                        <a:pt x="41" y="62"/>
                        <a:pt x="41" y="62"/>
                      </a:cubicBezTo>
                      <a:cubicBezTo>
                        <a:pt x="41" y="63"/>
                        <a:pt x="39" y="64"/>
                        <a:pt x="39" y="65"/>
                      </a:cubicBezTo>
                      <a:cubicBezTo>
                        <a:pt x="39" y="67"/>
                        <a:pt x="41" y="70"/>
                        <a:pt x="41" y="71"/>
                      </a:cubicBezTo>
                      <a:cubicBezTo>
                        <a:pt x="42" y="72"/>
                        <a:pt x="44" y="73"/>
                        <a:pt x="45" y="73"/>
                      </a:cubicBezTo>
                      <a:cubicBezTo>
                        <a:pt x="45" y="73"/>
                        <a:pt x="45" y="73"/>
                        <a:pt x="45" y="73"/>
                      </a:cubicBezTo>
                      <a:cubicBezTo>
                        <a:pt x="45" y="73"/>
                        <a:pt x="44" y="74"/>
                        <a:pt x="44" y="74"/>
                      </a:cubicBezTo>
                      <a:cubicBezTo>
                        <a:pt x="44" y="74"/>
                        <a:pt x="44" y="74"/>
                        <a:pt x="44" y="74"/>
                      </a:cubicBezTo>
                      <a:cubicBezTo>
                        <a:pt x="44" y="74"/>
                        <a:pt x="44" y="74"/>
                        <a:pt x="44" y="75"/>
                      </a:cubicBezTo>
                      <a:cubicBezTo>
                        <a:pt x="44" y="76"/>
                        <a:pt x="45" y="78"/>
                        <a:pt x="46" y="79"/>
                      </a:cubicBezTo>
                      <a:cubicBezTo>
                        <a:pt x="47" y="80"/>
                        <a:pt x="50" y="82"/>
                        <a:pt x="51" y="83"/>
                      </a:cubicBezTo>
                      <a:cubicBezTo>
                        <a:pt x="51" y="83"/>
                        <a:pt x="51" y="83"/>
                        <a:pt x="51" y="83"/>
                      </a:cubicBezTo>
                      <a:cubicBezTo>
                        <a:pt x="51" y="84"/>
                        <a:pt x="51" y="84"/>
                        <a:pt x="51" y="84"/>
                      </a:cubicBezTo>
                      <a:cubicBezTo>
                        <a:pt x="51" y="84"/>
                        <a:pt x="51" y="84"/>
                        <a:pt x="51" y="84"/>
                      </a:cubicBezTo>
                      <a:cubicBezTo>
                        <a:pt x="52" y="84"/>
                        <a:pt x="52" y="84"/>
                        <a:pt x="52" y="84"/>
                      </a:cubicBezTo>
                      <a:cubicBezTo>
                        <a:pt x="52" y="84"/>
                        <a:pt x="53" y="84"/>
                        <a:pt x="54" y="83"/>
                      </a:cubicBezTo>
                      <a:cubicBezTo>
                        <a:pt x="54" y="83"/>
                        <a:pt x="54" y="83"/>
                        <a:pt x="54" y="83"/>
                      </a:cubicBezTo>
                      <a:cubicBezTo>
                        <a:pt x="53" y="83"/>
                        <a:pt x="53" y="83"/>
                        <a:pt x="53" y="83"/>
                      </a:cubicBezTo>
                      <a:cubicBezTo>
                        <a:pt x="53" y="83"/>
                        <a:pt x="53" y="83"/>
                        <a:pt x="53" y="83"/>
                      </a:cubicBezTo>
                      <a:cubicBezTo>
                        <a:pt x="53" y="83"/>
                        <a:pt x="53" y="83"/>
                        <a:pt x="53" y="83"/>
                      </a:cubicBezTo>
                      <a:cubicBezTo>
                        <a:pt x="53" y="83"/>
                        <a:pt x="53" y="83"/>
                        <a:pt x="53" y="83"/>
                      </a:cubicBezTo>
                      <a:cubicBezTo>
                        <a:pt x="53" y="83"/>
                        <a:pt x="53" y="83"/>
                        <a:pt x="53" y="83"/>
                      </a:cubicBezTo>
                      <a:cubicBezTo>
                        <a:pt x="53" y="83"/>
                        <a:pt x="54" y="82"/>
                        <a:pt x="54" y="82"/>
                      </a:cubicBezTo>
                      <a:cubicBezTo>
                        <a:pt x="54" y="82"/>
                        <a:pt x="54" y="82"/>
                        <a:pt x="54" y="81"/>
                      </a:cubicBezTo>
                      <a:cubicBezTo>
                        <a:pt x="54" y="81"/>
                        <a:pt x="55" y="80"/>
                        <a:pt x="55" y="80"/>
                      </a:cubicBezTo>
                      <a:cubicBezTo>
                        <a:pt x="55" y="80"/>
                        <a:pt x="55" y="80"/>
                        <a:pt x="55" y="80"/>
                      </a:cubicBezTo>
                      <a:cubicBezTo>
                        <a:pt x="55" y="80"/>
                        <a:pt x="55" y="81"/>
                        <a:pt x="54" y="81"/>
                      </a:cubicBezTo>
                      <a:cubicBezTo>
                        <a:pt x="54" y="82"/>
                        <a:pt x="54" y="82"/>
                        <a:pt x="54" y="82"/>
                      </a:cubicBezTo>
                      <a:cubicBezTo>
                        <a:pt x="54" y="82"/>
                        <a:pt x="54" y="83"/>
                        <a:pt x="54" y="83"/>
                      </a:cubicBezTo>
                      <a:cubicBezTo>
                        <a:pt x="54" y="83"/>
                        <a:pt x="54" y="82"/>
                        <a:pt x="54" y="82"/>
                      </a:cubicBezTo>
                      <a:cubicBezTo>
                        <a:pt x="54" y="82"/>
                        <a:pt x="54" y="80"/>
                        <a:pt x="55" y="80"/>
                      </a:cubicBezTo>
                      <a:cubicBezTo>
                        <a:pt x="55" y="80"/>
                        <a:pt x="55" y="80"/>
                        <a:pt x="55" y="80"/>
                      </a:cubicBezTo>
                      <a:cubicBezTo>
                        <a:pt x="55" y="80"/>
                        <a:pt x="54" y="82"/>
                        <a:pt x="54" y="82"/>
                      </a:cubicBezTo>
                      <a:cubicBezTo>
                        <a:pt x="54" y="82"/>
                        <a:pt x="53" y="83"/>
                        <a:pt x="53" y="83"/>
                      </a:cubicBezTo>
                      <a:cubicBezTo>
                        <a:pt x="53" y="83"/>
                        <a:pt x="53" y="80"/>
                        <a:pt x="53" y="80"/>
                      </a:cubicBezTo>
                      <a:cubicBezTo>
                        <a:pt x="54" y="80"/>
                        <a:pt x="54" y="80"/>
                        <a:pt x="54" y="80"/>
                      </a:cubicBezTo>
                      <a:cubicBezTo>
                        <a:pt x="55" y="80"/>
                        <a:pt x="55" y="80"/>
                        <a:pt x="55" y="80"/>
                      </a:cubicBezTo>
                      <a:cubicBezTo>
                        <a:pt x="55" y="80"/>
                        <a:pt x="55" y="82"/>
                        <a:pt x="55" y="82"/>
                      </a:cubicBezTo>
                      <a:cubicBezTo>
                        <a:pt x="55" y="82"/>
                        <a:pt x="55" y="82"/>
                        <a:pt x="55" y="83"/>
                      </a:cubicBezTo>
                      <a:cubicBezTo>
                        <a:pt x="55" y="83"/>
                        <a:pt x="55" y="83"/>
                        <a:pt x="55" y="83"/>
                      </a:cubicBezTo>
                      <a:cubicBezTo>
                        <a:pt x="55" y="83"/>
                        <a:pt x="55" y="83"/>
                        <a:pt x="55" y="83"/>
                      </a:cubicBezTo>
                      <a:cubicBezTo>
                        <a:pt x="55" y="84"/>
                        <a:pt x="56" y="84"/>
                        <a:pt x="56" y="84"/>
                      </a:cubicBezTo>
                      <a:cubicBezTo>
                        <a:pt x="56" y="84"/>
                        <a:pt x="56" y="85"/>
                        <a:pt x="56" y="85"/>
                      </a:cubicBezTo>
                      <a:cubicBezTo>
                        <a:pt x="56" y="85"/>
                        <a:pt x="56" y="86"/>
                        <a:pt x="56" y="86"/>
                      </a:cubicBezTo>
                      <a:cubicBezTo>
                        <a:pt x="56" y="86"/>
                        <a:pt x="56" y="86"/>
                        <a:pt x="56" y="86"/>
                      </a:cubicBezTo>
                      <a:cubicBezTo>
                        <a:pt x="57" y="86"/>
                        <a:pt x="57" y="86"/>
                        <a:pt x="57" y="86"/>
                      </a:cubicBezTo>
                      <a:cubicBezTo>
                        <a:pt x="57" y="86"/>
                        <a:pt x="57" y="86"/>
                        <a:pt x="57" y="86"/>
                      </a:cubicBezTo>
                      <a:cubicBezTo>
                        <a:pt x="57" y="86"/>
                        <a:pt x="57" y="86"/>
                        <a:pt x="57" y="86"/>
                      </a:cubicBezTo>
                      <a:cubicBezTo>
                        <a:pt x="58" y="86"/>
                        <a:pt x="58" y="86"/>
                        <a:pt x="58" y="86"/>
                      </a:cubicBezTo>
                      <a:cubicBezTo>
                        <a:pt x="58" y="86"/>
                        <a:pt x="58" y="86"/>
                        <a:pt x="58" y="86"/>
                      </a:cubicBezTo>
                      <a:cubicBezTo>
                        <a:pt x="59" y="86"/>
                        <a:pt x="59" y="86"/>
                        <a:pt x="59" y="86"/>
                      </a:cubicBezTo>
                      <a:cubicBezTo>
                        <a:pt x="59" y="86"/>
                        <a:pt x="59" y="86"/>
                        <a:pt x="60" y="86"/>
                      </a:cubicBezTo>
                      <a:cubicBezTo>
                        <a:pt x="60" y="85"/>
                        <a:pt x="60" y="85"/>
                        <a:pt x="60" y="85"/>
                      </a:cubicBezTo>
                      <a:cubicBezTo>
                        <a:pt x="62" y="83"/>
                        <a:pt x="62" y="83"/>
                        <a:pt x="62" y="81"/>
                      </a:cubicBezTo>
                      <a:cubicBezTo>
                        <a:pt x="62" y="80"/>
                        <a:pt x="62" y="80"/>
                        <a:pt x="62" y="80"/>
                      </a:cubicBezTo>
                      <a:cubicBezTo>
                        <a:pt x="62" y="80"/>
                        <a:pt x="62" y="80"/>
                        <a:pt x="62" y="80"/>
                      </a:cubicBezTo>
                      <a:cubicBezTo>
                        <a:pt x="62" y="80"/>
                        <a:pt x="63" y="79"/>
                        <a:pt x="63" y="79"/>
                      </a:cubicBezTo>
                      <a:cubicBezTo>
                        <a:pt x="63" y="79"/>
                        <a:pt x="64" y="79"/>
                        <a:pt x="64" y="79"/>
                      </a:cubicBezTo>
                      <a:cubicBezTo>
                        <a:pt x="65" y="78"/>
                        <a:pt x="65" y="77"/>
                        <a:pt x="65" y="76"/>
                      </a:cubicBezTo>
                      <a:cubicBezTo>
                        <a:pt x="65" y="75"/>
                        <a:pt x="65" y="74"/>
                        <a:pt x="65" y="74"/>
                      </a:cubicBezTo>
                      <a:cubicBezTo>
                        <a:pt x="65" y="73"/>
                        <a:pt x="65" y="72"/>
                        <a:pt x="66" y="72"/>
                      </a:cubicBezTo>
                      <a:cubicBezTo>
                        <a:pt x="68" y="71"/>
                        <a:pt x="68" y="71"/>
                        <a:pt x="69" y="70"/>
                      </a:cubicBezTo>
                      <a:cubicBezTo>
                        <a:pt x="70" y="70"/>
                        <a:pt x="70" y="70"/>
                        <a:pt x="70" y="69"/>
                      </a:cubicBezTo>
                      <a:cubicBezTo>
                        <a:pt x="70" y="69"/>
                        <a:pt x="71" y="69"/>
                        <a:pt x="71" y="69"/>
                      </a:cubicBezTo>
                      <a:cubicBezTo>
                        <a:pt x="73" y="69"/>
                        <a:pt x="77" y="70"/>
                        <a:pt x="77" y="69"/>
                      </a:cubicBezTo>
                      <a:cubicBezTo>
                        <a:pt x="78" y="68"/>
                        <a:pt x="79" y="64"/>
                        <a:pt x="81" y="64"/>
                      </a:cubicBezTo>
                      <a:cubicBezTo>
                        <a:pt x="82" y="64"/>
                        <a:pt x="85" y="64"/>
                        <a:pt x="88" y="63"/>
                      </a:cubicBezTo>
                      <a:cubicBezTo>
                        <a:pt x="91" y="62"/>
                        <a:pt x="94" y="60"/>
                        <a:pt x="95" y="60"/>
                      </a:cubicBezTo>
                      <a:cubicBezTo>
                        <a:pt x="96" y="60"/>
                        <a:pt x="97" y="60"/>
                        <a:pt x="98" y="60"/>
                      </a:cubicBezTo>
                      <a:cubicBezTo>
                        <a:pt x="98" y="60"/>
                        <a:pt x="98" y="60"/>
                        <a:pt x="98" y="59"/>
                      </a:cubicBezTo>
                      <a:cubicBezTo>
                        <a:pt x="97" y="58"/>
                        <a:pt x="96" y="56"/>
                        <a:pt x="94" y="56"/>
                      </a:cubicBezTo>
                      <a:cubicBezTo>
                        <a:pt x="92" y="56"/>
                        <a:pt x="94" y="52"/>
                        <a:pt x="94" y="52"/>
                      </a:cubicBezTo>
                      <a:cubicBezTo>
                        <a:pt x="95" y="52"/>
                        <a:pt x="97" y="53"/>
                        <a:pt x="97" y="55"/>
                      </a:cubicBezTo>
                      <a:cubicBezTo>
                        <a:pt x="97" y="56"/>
                        <a:pt x="98" y="58"/>
                        <a:pt x="100" y="58"/>
                      </a:cubicBezTo>
                      <a:cubicBezTo>
                        <a:pt x="102" y="57"/>
                        <a:pt x="102" y="55"/>
                        <a:pt x="101" y="54"/>
                      </a:cubicBezTo>
                      <a:cubicBezTo>
                        <a:pt x="101" y="53"/>
                        <a:pt x="100" y="52"/>
                        <a:pt x="100" y="51"/>
                      </a:cubicBezTo>
                      <a:cubicBezTo>
                        <a:pt x="100" y="49"/>
                        <a:pt x="100" y="48"/>
                        <a:pt x="102" y="48"/>
                      </a:cubicBezTo>
                      <a:cubicBezTo>
                        <a:pt x="104" y="47"/>
                        <a:pt x="108" y="49"/>
                        <a:pt x="107" y="46"/>
                      </a:cubicBezTo>
                      <a:close/>
                    </a:path>
                  </a:pathLst>
                </a:custGeom>
                <a:grpFill/>
                <a:ln w="9525">
                  <a:solidFill>
                    <a:schemeClr val="accent2"/>
                  </a:solidFill>
                  <a:round/>
                  <a:headEnd/>
                  <a:tailEnd/>
                </a:ln>
              </p:spPr>
              <p:txBody>
                <a:bodyPr/>
                <a:lstStyle/>
                <a:p>
                  <a:pPr>
                    <a:defRPr/>
                  </a:pPr>
                  <a:endParaRPr lang="de-DE"/>
                </a:p>
              </p:txBody>
            </p:sp>
            <p:sp>
              <p:nvSpPr>
                <p:cNvPr id="422" name="Freeform 26">
                  <a:extLst>
                    <a:ext uri="{FF2B5EF4-FFF2-40B4-BE49-F238E27FC236}">
                      <a16:creationId xmlns:a16="http://schemas.microsoft.com/office/drawing/2014/main" id="{5BE7A764-9EDE-46D9-896F-261E7226BC6F}"/>
                    </a:ext>
                  </a:extLst>
                </p:cNvPr>
                <p:cNvSpPr>
                  <a:spLocks/>
                </p:cNvSpPr>
                <p:nvPr/>
              </p:nvSpPr>
              <p:spPr bwMode="auto">
                <a:xfrm>
                  <a:off x="2579" y="1697"/>
                  <a:ext cx="5" cy="10"/>
                </a:xfrm>
                <a:custGeom>
                  <a:avLst/>
                  <a:gdLst>
                    <a:gd name="T0" fmla="*/ 1 w 1"/>
                    <a:gd name="T1" fmla="*/ 0 h 2"/>
                    <a:gd name="T2" fmla="*/ 1 w 1"/>
                    <a:gd name="T3" fmla="*/ 0 h 2"/>
                    <a:gd name="T4" fmla="*/ 0 w 1"/>
                    <a:gd name="T5" fmla="*/ 2 h 2"/>
                    <a:gd name="T6" fmla="*/ 0 w 1"/>
                    <a:gd name="T7" fmla="*/ 2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1" y="0"/>
                        <a:pt x="1" y="0"/>
                      </a:cubicBezTo>
                      <a:cubicBezTo>
                        <a:pt x="1" y="1"/>
                        <a:pt x="1" y="2"/>
                        <a:pt x="0" y="2"/>
                      </a:cubicBezTo>
                      <a:cubicBezTo>
                        <a:pt x="0" y="2"/>
                        <a:pt x="0" y="2"/>
                        <a:pt x="0" y="2"/>
                      </a:cubicBezTo>
                      <a:cubicBezTo>
                        <a:pt x="1" y="2"/>
                        <a:pt x="1" y="1"/>
                        <a:pt x="1" y="0"/>
                      </a:cubicBezTo>
                      <a:close/>
                    </a:path>
                  </a:pathLst>
                </a:custGeom>
                <a:grpFill/>
                <a:ln w="9525">
                  <a:solidFill>
                    <a:schemeClr val="accent2"/>
                  </a:solidFill>
                  <a:round/>
                  <a:headEnd/>
                  <a:tailEnd/>
                </a:ln>
              </p:spPr>
              <p:txBody>
                <a:bodyPr/>
                <a:lstStyle/>
                <a:p>
                  <a:pPr>
                    <a:defRPr/>
                  </a:pPr>
                  <a:endParaRPr lang="de-DE"/>
                </a:p>
              </p:txBody>
            </p:sp>
            <p:sp>
              <p:nvSpPr>
                <p:cNvPr id="423" name="Freeform 27">
                  <a:extLst>
                    <a:ext uri="{FF2B5EF4-FFF2-40B4-BE49-F238E27FC236}">
                      <a16:creationId xmlns:a16="http://schemas.microsoft.com/office/drawing/2014/main" id="{6AAAAFB5-9E87-4468-B3DD-A116DF5BADA2}"/>
                    </a:ext>
                  </a:extLst>
                </p:cNvPr>
                <p:cNvSpPr>
                  <a:spLocks/>
                </p:cNvSpPr>
                <p:nvPr/>
              </p:nvSpPr>
              <p:spPr bwMode="auto">
                <a:xfrm>
                  <a:off x="2561" y="1707"/>
                  <a:ext cx="9" cy="31"/>
                </a:xfrm>
                <a:custGeom>
                  <a:avLst/>
                  <a:gdLst>
                    <a:gd name="T0" fmla="*/ 2 w 2"/>
                    <a:gd name="T1" fmla="*/ 2 h 7"/>
                    <a:gd name="T2" fmla="*/ 2 w 2"/>
                    <a:gd name="T3" fmla="*/ 0 h 7"/>
                    <a:gd name="T4" fmla="*/ 2 w 2"/>
                    <a:gd name="T5" fmla="*/ 0 h 7"/>
                    <a:gd name="T6" fmla="*/ 2 w 2"/>
                    <a:gd name="T7" fmla="*/ 2 h 7"/>
                    <a:gd name="T8" fmla="*/ 0 w 2"/>
                    <a:gd name="T9" fmla="*/ 7 h 7"/>
                    <a:gd name="T10" fmla="*/ 1 w 2"/>
                    <a:gd name="T11" fmla="*/ 6 h 7"/>
                    <a:gd name="T12" fmla="*/ 2 w 2"/>
                    <a:gd name="T13" fmla="*/ 2 h 7"/>
                  </a:gdLst>
                  <a:ahLst/>
                  <a:cxnLst>
                    <a:cxn ang="0">
                      <a:pos x="T0" y="T1"/>
                    </a:cxn>
                    <a:cxn ang="0">
                      <a:pos x="T2" y="T3"/>
                    </a:cxn>
                    <a:cxn ang="0">
                      <a:pos x="T4" y="T5"/>
                    </a:cxn>
                    <a:cxn ang="0">
                      <a:pos x="T6" y="T7"/>
                    </a:cxn>
                    <a:cxn ang="0">
                      <a:pos x="T8" y="T9"/>
                    </a:cxn>
                    <a:cxn ang="0">
                      <a:pos x="T10" y="T11"/>
                    </a:cxn>
                    <a:cxn ang="0">
                      <a:pos x="T12" y="T13"/>
                    </a:cxn>
                  </a:cxnLst>
                  <a:rect l="0" t="0" r="r" b="b"/>
                  <a:pathLst>
                    <a:path w="2" h="7">
                      <a:moveTo>
                        <a:pt x="2" y="2"/>
                      </a:moveTo>
                      <a:cubicBezTo>
                        <a:pt x="2" y="1"/>
                        <a:pt x="2" y="0"/>
                        <a:pt x="2" y="0"/>
                      </a:cubicBezTo>
                      <a:cubicBezTo>
                        <a:pt x="2" y="0"/>
                        <a:pt x="2" y="0"/>
                        <a:pt x="2" y="0"/>
                      </a:cubicBezTo>
                      <a:cubicBezTo>
                        <a:pt x="2" y="0"/>
                        <a:pt x="2" y="1"/>
                        <a:pt x="2" y="2"/>
                      </a:cubicBezTo>
                      <a:cubicBezTo>
                        <a:pt x="2" y="3"/>
                        <a:pt x="2" y="5"/>
                        <a:pt x="0" y="7"/>
                      </a:cubicBezTo>
                      <a:cubicBezTo>
                        <a:pt x="1" y="7"/>
                        <a:pt x="1" y="7"/>
                        <a:pt x="1" y="6"/>
                      </a:cubicBezTo>
                      <a:cubicBezTo>
                        <a:pt x="2" y="5"/>
                        <a:pt x="2" y="3"/>
                        <a:pt x="2" y="2"/>
                      </a:cubicBezTo>
                      <a:close/>
                    </a:path>
                  </a:pathLst>
                </a:custGeom>
                <a:grpFill/>
                <a:ln w="9525">
                  <a:solidFill>
                    <a:schemeClr val="accent2"/>
                  </a:solidFill>
                  <a:round/>
                  <a:headEnd/>
                  <a:tailEnd/>
                </a:ln>
              </p:spPr>
              <p:txBody>
                <a:bodyPr/>
                <a:lstStyle/>
                <a:p>
                  <a:pPr>
                    <a:defRPr/>
                  </a:pPr>
                  <a:endParaRPr lang="de-DE"/>
                </a:p>
              </p:txBody>
            </p:sp>
            <p:sp>
              <p:nvSpPr>
                <p:cNvPr id="424" name="Freeform 28">
                  <a:extLst>
                    <a:ext uri="{FF2B5EF4-FFF2-40B4-BE49-F238E27FC236}">
                      <a16:creationId xmlns:a16="http://schemas.microsoft.com/office/drawing/2014/main" id="{1B2BFED5-4FBC-4F32-961F-64C6BE7B6F9D}"/>
                    </a:ext>
                  </a:extLst>
                </p:cNvPr>
                <p:cNvSpPr>
                  <a:spLocks/>
                </p:cNvSpPr>
                <p:nvPr/>
              </p:nvSpPr>
              <p:spPr bwMode="auto">
                <a:xfrm>
                  <a:off x="2566" y="1707"/>
                  <a:ext cx="4" cy="27"/>
                </a:xfrm>
                <a:custGeom>
                  <a:avLst/>
                  <a:gdLst>
                    <a:gd name="T0" fmla="*/ 0 w 1"/>
                    <a:gd name="T1" fmla="*/ 6 h 6"/>
                    <a:gd name="T2" fmla="*/ 0 w 1"/>
                    <a:gd name="T3" fmla="*/ 6 h 6"/>
                    <a:gd name="T4" fmla="*/ 1 w 1"/>
                    <a:gd name="T5" fmla="*/ 2 h 6"/>
                    <a:gd name="T6" fmla="*/ 1 w 1"/>
                    <a:gd name="T7" fmla="*/ 0 h 6"/>
                    <a:gd name="T8" fmla="*/ 1 w 1"/>
                    <a:gd name="T9" fmla="*/ 2 h 6"/>
                    <a:gd name="T10" fmla="*/ 0 w 1"/>
                    <a:gd name="T11" fmla="*/ 6 h 6"/>
                  </a:gdLst>
                  <a:ahLst/>
                  <a:cxnLst>
                    <a:cxn ang="0">
                      <a:pos x="T0" y="T1"/>
                    </a:cxn>
                    <a:cxn ang="0">
                      <a:pos x="T2" y="T3"/>
                    </a:cxn>
                    <a:cxn ang="0">
                      <a:pos x="T4" y="T5"/>
                    </a:cxn>
                    <a:cxn ang="0">
                      <a:pos x="T6" y="T7"/>
                    </a:cxn>
                    <a:cxn ang="0">
                      <a:pos x="T8" y="T9"/>
                    </a:cxn>
                    <a:cxn ang="0">
                      <a:pos x="T10" y="T11"/>
                    </a:cxn>
                  </a:cxnLst>
                  <a:rect l="0" t="0" r="r" b="b"/>
                  <a:pathLst>
                    <a:path w="1" h="6">
                      <a:moveTo>
                        <a:pt x="0" y="6"/>
                      </a:moveTo>
                      <a:cubicBezTo>
                        <a:pt x="0" y="6"/>
                        <a:pt x="0" y="6"/>
                        <a:pt x="0" y="6"/>
                      </a:cubicBezTo>
                      <a:cubicBezTo>
                        <a:pt x="1" y="5"/>
                        <a:pt x="1" y="3"/>
                        <a:pt x="1" y="2"/>
                      </a:cubicBezTo>
                      <a:cubicBezTo>
                        <a:pt x="1" y="1"/>
                        <a:pt x="1" y="0"/>
                        <a:pt x="1" y="0"/>
                      </a:cubicBezTo>
                      <a:cubicBezTo>
                        <a:pt x="1" y="0"/>
                        <a:pt x="1" y="1"/>
                        <a:pt x="1" y="2"/>
                      </a:cubicBezTo>
                      <a:cubicBezTo>
                        <a:pt x="1" y="3"/>
                        <a:pt x="1" y="5"/>
                        <a:pt x="0" y="6"/>
                      </a:cubicBezTo>
                      <a:close/>
                    </a:path>
                  </a:pathLst>
                </a:custGeom>
                <a:grpFill/>
                <a:ln w="9525">
                  <a:solidFill>
                    <a:schemeClr val="accent2"/>
                  </a:solidFill>
                  <a:round/>
                  <a:headEnd/>
                  <a:tailEnd/>
                </a:ln>
              </p:spPr>
              <p:txBody>
                <a:bodyPr/>
                <a:lstStyle/>
                <a:p>
                  <a:pPr>
                    <a:defRPr/>
                  </a:pPr>
                  <a:endParaRPr lang="de-DE"/>
                </a:p>
              </p:txBody>
            </p:sp>
            <p:sp>
              <p:nvSpPr>
                <p:cNvPr id="425" name="Freeform 29">
                  <a:extLst>
                    <a:ext uri="{FF2B5EF4-FFF2-40B4-BE49-F238E27FC236}">
                      <a16:creationId xmlns:a16="http://schemas.microsoft.com/office/drawing/2014/main" id="{F14DEC59-5169-4C04-B3F9-401C9B99FD25}"/>
                    </a:ext>
                  </a:extLst>
                </p:cNvPr>
                <p:cNvSpPr>
                  <a:spLocks/>
                </p:cNvSpPr>
                <p:nvPr/>
              </p:nvSpPr>
              <p:spPr bwMode="auto">
                <a:xfrm>
                  <a:off x="2579" y="1697"/>
                  <a:ext cx="5" cy="10"/>
                </a:xfrm>
                <a:custGeom>
                  <a:avLst/>
                  <a:gdLst>
                    <a:gd name="T0" fmla="*/ 0 w 1"/>
                    <a:gd name="T1" fmla="*/ 2 h 2"/>
                    <a:gd name="T2" fmla="*/ 1 w 1"/>
                    <a:gd name="T3" fmla="*/ 0 h 2"/>
                    <a:gd name="T4" fmla="*/ 1 w 1"/>
                    <a:gd name="T5" fmla="*/ 0 h 2"/>
                    <a:gd name="T6" fmla="*/ 0 w 1"/>
                    <a:gd name="T7" fmla="*/ 2 h 2"/>
                  </a:gdLst>
                  <a:ahLst/>
                  <a:cxnLst>
                    <a:cxn ang="0">
                      <a:pos x="T0" y="T1"/>
                    </a:cxn>
                    <a:cxn ang="0">
                      <a:pos x="T2" y="T3"/>
                    </a:cxn>
                    <a:cxn ang="0">
                      <a:pos x="T4" y="T5"/>
                    </a:cxn>
                    <a:cxn ang="0">
                      <a:pos x="T6" y="T7"/>
                    </a:cxn>
                  </a:cxnLst>
                  <a:rect l="0" t="0" r="r" b="b"/>
                  <a:pathLst>
                    <a:path w="1" h="2">
                      <a:moveTo>
                        <a:pt x="0" y="2"/>
                      </a:moveTo>
                      <a:cubicBezTo>
                        <a:pt x="1" y="2"/>
                        <a:pt x="1" y="1"/>
                        <a:pt x="1" y="0"/>
                      </a:cubicBezTo>
                      <a:cubicBezTo>
                        <a:pt x="1" y="0"/>
                        <a:pt x="1" y="0"/>
                        <a:pt x="1" y="0"/>
                      </a:cubicBezTo>
                      <a:cubicBezTo>
                        <a:pt x="1" y="1"/>
                        <a:pt x="1" y="2"/>
                        <a:pt x="0" y="2"/>
                      </a:cubicBezTo>
                      <a:close/>
                    </a:path>
                  </a:pathLst>
                </a:custGeom>
                <a:grpFill/>
                <a:ln w="9525">
                  <a:solidFill>
                    <a:schemeClr val="accent2"/>
                  </a:solidFill>
                  <a:round/>
                  <a:headEnd/>
                  <a:tailEnd/>
                </a:ln>
              </p:spPr>
              <p:txBody>
                <a:bodyPr/>
                <a:lstStyle/>
                <a:p>
                  <a:pPr>
                    <a:defRPr/>
                  </a:pPr>
                  <a:endParaRPr lang="de-DE"/>
                </a:p>
              </p:txBody>
            </p:sp>
            <p:sp>
              <p:nvSpPr>
                <p:cNvPr id="426" name="Freeform 30">
                  <a:extLst>
                    <a:ext uri="{FF2B5EF4-FFF2-40B4-BE49-F238E27FC236}">
                      <a16:creationId xmlns:a16="http://schemas.microsoft.com/office/drawing/2014/main" id="{E4D63433-2A9E-4DBF-A897-4C7564344680}"/>
                    </a:ext>
                  </a:extLst>
                </p:cNvPr>
                <p:cNvSpPr>
                  <a:spLocks/>
                </p:cNvSpPr>
                <p:nvPr/>
              </p:nvSpPr>
              <p:spPr bwMode="auto">
                <a:xfrm>
                  <a:off x="2584" y="1670"/>
                  <a:ext cx="18" cy="14"/>
                </a:xfrm>
                <a:custGeom>
                  <a:avLst/>
                  <a:gdLst>
                    <a:gd name="T0" fmla="*/ 1 w 4"/>
                    <a:gd name="T1" fmla="*/ 2 h 3"/>
                    <a:gd name="T2" fmla="*/ 4 w 4"/>
                    <a:gd name="T3" fmla="*/ 0 h 3"/>
                    <a:gd name="T4" fmla="*/ 1 w 4"/>
                    <a:gd name="T5" fmla="*/ 2 h 3"/>
                    <a:gd name="T6" fmla="*/ 0 w 4"/>
                    <a:gd name="T7" fmla="*/ 3 h 3"/>
                    <a:gd name="T8" fmla="*/ 0 w 4"/>
                    <a:gd name="T9" fmla="*/ 3 h 3"/>
                    <a:gd name="T10" fmla="*/ 1 w 4"/>
                    <a:gd name="T11" fmla="*/ 2 h 3"/>
                  </a:gdLst>
                  <a:ahLst/>
                  <a:cxnLst>
                    <a:cxn ang="0">
                      <a:pos x="T0" y="T1"/>
                    </a:cxn>
                    <a:cxn ang="0">
                      <a:pos x="T2" y="T3"/>
                    </a:cxn>
                    <a:cxn ang="0">
                      <a:pos x="T4" y="T5"/>
                    </a:cxn>
                    <a:cxn ang="0">
                      <a:pos x="T6" y="T7"/>
                    </a:cxn>
                    <a:cxn ang="0">
                      <a:pos x="T8" y="T9"/>
                    </a:cxn>
                    <a:cxn ang="0">
                      <a:pos x="T10" y="T11"/>
                    </a:cxn>
                  </a:cxnLst>
                  <a:rect l="0" t="0" r="r" b="b"/>
                  <a:pathLst>
                    <a:path w="4" h="3">
                      <a:moveTo>
                        <a:pt x="1" y="2"/>
                      </a:moveTo>
                      <a:cubicBezTo>
                        <a:pt x="3" y="1"/>
                        <a:pt x="3" y="1"/>
                        <a:pt x="4" y="0"/>
                      </a:cubicBezTo>
                      <a:cubicBezTo>
                        <a:pt x="3" y="1"/>
                        <a:pt x="3" y="1"/>
                        <a:pt x="1" y="2"/>
                      </a:cubicBezTo>
                      <a:cubicBezTo>
                        <a:pt x="0" y="2"/>
                        <a:pt x="0" y="3"/>
                        <a:pt x="0" y="3"/>
                      </a:cubicBezTo>
                      <a:cubicBezTo>
                        <a:pt x="0" y="3"/>
                        <a:pt x="0" y="3"/>
                        <a:pt x="0" y="3"/>
                      </a:cubicBezTo>
                      <a:cubicBezTo>
                        <a:pt x="0" y="3"/>
                        <a:pt x="0" y="2"/>
                        <a:pt x="1" y="2"/>
                      </a:cubicBezTo>
                      <a:close/>
                    </a:path>
                  </a:pathLst>
                </a:custGeom>
                <a:grpFill/>
                <a:ln w="9525">
                  <a:solidFill>
                    <a:schemeClr val="accent2"/>
                  </a:solidFill>
                  <a:round/>
                  <a:headEnd/>
                  <a:tailEnd/>
                </a:ln>
              </p:spPr>
              <p:txBody>
                <a:bodyPr/>
                <a:lstStyle/>
                <a:p>
                  <a:pPr>
                    <a:defRPr/>
                  </a:pPr>
                  <a:endParaRPr lang="de-DE"/>
                </a:p>
              </p:txBody>
            </p:sp>
            <p:sp>
              <p:nvSpPr>
                <p:cNvPr id="427" name="Freeform 31">
                  <a:extLst>
                    <a:ext uri="{FF2B5EF4-FFF2-40B4-BE49-F238E27FC236}">
                      <a16:creationId xmlns:a16="http://schemas.microsoft.com/office/drawing/2014/main" id="{2A9D8255-D115-4625-99DB-BE9AAECC3F5E}"/>
                    </a:ext>
                  </a:extLst>
                </p:cNvPr>
                <p:cNvSpPr>
                  <a:spLocks/>
                </p:cNvSpPr>
                <p:nvPr/>
              </p:nvSpPr>
              <p:spPr bwMode="auto">
                <a:xfrm>
                  <a:off x="2552" y="174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428" name="Freeform 32">
                  <a:extLst>
                    <a:ext uri="{FF2B5EF4-FFF2-40B4-BE49-F238E27FC236}">
                      <a16:creationId xmlns:a16="http://schemas.microsoft.com/office/drawing/2014/main" id="{917AF115-528C-4F4C-8B2E-B954109D461D}"/>
                    </a:ext>
                  </a:extLst>
                </p:cNvPr>
                <p:cNvSpPr>
                  <a:spLocks/>
                </p:cNvSpPr>
                <p:nvPr/>
              </p:nvSpPr>
              <p:spPr bwMode="auto">
                <a:xfrm>
                  <a:off x="2566" y="1697"/>
                  <a:ext cx="18" cy="37"/>
                </a:xfrm>
                <a:custGeom>
                  <a:avLst/>
                  <a:gdLst>
                    <a:gd name="T0" fmla="*/ 3 w 4"/>
                    <a:gd name="T1" fmla="*/ 2 h 8"/>
                    <a:gd name="T2" fmla="*/ 3 w 4"/>
                    <a:gd name="T3" fmla="*/ 2 h 8"/>
                    <a:gd name="T4" fmla="*/ 3 w 4"/>
                    <a:gd name="T5" fmla="*/ 2 h 8"/>
                    <a:gd name="T6" fmla="*/ 2 w 4"/>
                    <a:gd name="T7" fmla="*/ 2 h 8"/>
                    <a:gd name="T8" fmla="*/ 2 w 4"/>
                    <a:gd name="T9" fmla="*/ 2 h 8"/>
                    <a:gd name="T10" fmla="*/ 1 w 4"/>
                    <a:gd name="T11" fmla="*/ 2 h 8"/>
                    <a:gd name="T12" fmla="*/ 1 w 4"/>
                    <a:gd name="T13" fmla="*/ 4 h 8"/>
                    <a:gd name="T14" fmla="*/ 0 w 4"/>
                    <a:gd name="T15" fmla="*/ 8 h 8"/>
                    <a:gd name="T16" fmla="*/ 1 w 4"/>
                    <a:gd name="T17" fmla="*/ 5 h 8"/>
                    <a:gd name="T18" fmla="*/ 1 w 4"/>
                    <a:gd name="T19" fmla="*/ 4 h 8"/>
                    <a:gd name="T20" fmla="*/ 1 w 4"/>
                    <a:gd name="T21" fmla="*/ 4 h 8"/>
                    <a:gd name="T22" fmla="*/ 2 w 4"/>
                    <a:gd name="T23" fmla="*/ 3 h 8"/>
                    <a:gd name="T24" fmla="*/ 3 w 4"/>
                    <a:gd name="T25" fmla="*/ 3 h 8"/>
                    <a:gd name="T26" fmla="*/ 4 w 4"/>
                    <a:gd name="T27" fmla="*/ 0 h 8"/>
                    <a:gd name="T28" fmla="*/ 4 w 4"/>
                    <a:gd name="T29" fmla="*/ 0 h 8"/>
                    <a:gd name="T30" fmla="*/ 3 w 4"/>
                    <a:gd name="T31"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 h="8">
                      <a:moveTo>
                        <a:pt x="3" y="2"/>
                      </a:moveTo>
                      <a:cubicBezTo>
                        <a:pt x="3" y="2"/>
                        <a:pt x="3" y="2"/>
                        <a:pt x="3" y="2"/>
                      </a:cubicBezTo>
                      <a:cubicBezTo>
                        <a:pt x="3" y="2"/>
                        <a:pt x="3" y="2"/>
                        <a:pt x="3" y="2"/>
                      </a:cubicBezTo>
                      <a:cubicBezTo>
                        <a:pt x="2" y="2"/>
                        <a:pt x="2" y="2"/>
                        <a:pt x="2" y="2"/>
                      </a:cubicBezTo>
                      <a:cubicBezTo>
                        <a:pt x="2" y="2"/>
                        <a:pt x="2" y="2"/>
                        <a:pt x="2" y="2"/>
                      </a:cubicBezTo>
                      <a:cubicBezTo>
                        <a:pt x="2" y="2"/>
                        <a:pt x="1" y="2"/>
                        <a:pt x="1" y="2"/>
                      </a:cubicBezTo>
                      <a:cubicBezTo>
                        <a:pt x="1" y="2"/>
                        <a:pt x="1" y="3"/>
                        <a:pt x="1" y="4"/>
                      </a:cubicBezTo>
                      <a:cubicBezTo>
                        <a:pt x="1" y="5"/>
                        <a:pt x="1" y="7"/>
                        <a:pt x="0" y="8"/>
                      </a:cubicBezTo>
                      <a:cubicBezTo>
                        <a:pt x="1" y="7"/>
                        <a:pt x="1" y="6"/>
                        <a:pt x="1" y="5"/>
                      </a:cubicBezTo>
                      <a:cubicBezTo>
                        <a:pt x="1" y="4"/>
                        <a:pt x="1" y="4"/>
                        <a:pt x="1" y="4"/>
                      </a:cubicBezTo>
                      <a:cubicBezTo>
                        <a:pt x="1" y="4"/>
                        <a:pt x="1" y="4"/>
                        <a:pt x="1" y="4"/>
                      </a:cubicBezTo>
                      <a:cubicBezTo>
                        <a:pt x="1" y="4"/>
                        <a:pt x="2" y="3"/>
                        <a:pt x="2" y="3"/>
                      </a:cubicBezTo>
                      <a:cubicBezTo>
                        <a:pt x="2" y="3"/>
                        <a:pt x="3" y="3"/>
                        <a:pt x="3" y="3"/>
                      </a:cubicBezTo>
                      <a:cubicBezTo>
                        <a:pt x="4" y="2"/>
                        <a:pt x="4" y="1"/>
                        <a:pt x="4" y="0"/>
                      </a:cubicBezTo>
                      <a:cubicBezTo>
                        <a:pt x="4" y="0"/>
                        <a:pt x="4" y="0"/>
                        <a:pt x="4" y="0"/>
                      </a:cubicBezTo>
                      <a:cubicBezTo>
                        <a:pt x="4" y="1"/>
                        <a:pt x="4" y="2"/>
                        <a:pt x="3" y="2"/>
                      </a:cubicBezTo>
                      <a:close/>
                    </a:path>
                  </a:pathLst>
                </a:custGeom>
                <a:grpFill/>
                <a:ln w="9525">
                  <a:solidFill>
                    <a:schemeClr val="accent2"/>
                  </a:solidFill>
                  <a:round/>
                  <a:headEnd/>
                  <a:tailEnd/>
                </a:ln>
              </p:spPr>
              <p:txBody>
                <a:bodyPr/>
                <a:lstStyle/>
                <a:p>
                  <a:pPr>
                    <a:defRPr/>
                  </a:pPr>
                  <a:endParaRPr lang="de-DE"/>
                </a:p>
              </p:txBody>
            </p:sp>
            <p:sp>
              <p:nvSpPr>
                <p:cNvPr id="429" name="Freeform 33">
                  <a:extLst>
                    <a:ext uri="{FF2B5EF4-FFF2-40B4-BE49-F238E27FC236}">
                      <a16:creationId xmlns:a16="http://schemas.microsoft.com/office/drawing/2014/main" id="{5457C82B-9C95-49D6-8EBF-9E311F34163E}"/>
                    </a:ext>
                  </a:extLst>
                </p:cNvPr>
                <p:cNvSpPr>
                  <a:spLocks/>
                </p:cNvSpPr>
                <p:nvPr/>
              </p:nvSpPr>
              <p:spPr bwMode="auto">
                <a:xfrm>
                  <a:off x="2584" y="1625"/>
                  <a:ext cx="149" cy="59"/>
                </a:xfrm>
                <a:custGeom>
                  <a:avLst/>
                  <a:gdLst>
                    <a:gd name="T0" fmla="*/ 30 w 33"/>
                    <a:gd name="T1" fmla="*/ 0 h 13"/>
                    <a:gd name="T2" fmla="*/ 23 w 33"/>
                    <a:gd name="T3" fmla="*/ 3 h 13"/>
                    <a:gd name="T4" fmla="*/ 16 w 33"/>
                    <a:gd name="T5" fmla="*/ 4 h 13"/>
                    <a:gd name="T6" fmla="*/ 12 w 33"/>
                    <a:gd name="T7" fmla="*/ 9 h 13"/>
                    <a:gd name="T8" fmla="*/ 6 w 33"/>
                    <a:gd name="T9" fmla="*/ 9 h 13"/>
                    <a:gd name="T10" fmla="*/ 5 w 33"/>
                    <a:gd name="T11" fmla="*/ 9 h 13"/>
                    <a:gd name="T12" fmla="*/ 4 w 33"/>
                    <a:gd name="T13" fmla="*/ 10 h 13"/>
                    <a:gd name="T14" fmla="*/ 1 w 33"/>
                    <a:gd name="T15" fmla="*/ 12 h 13"/>
                    <a:gd name="T16" fmla="*/ 0 w 33"/>
                    <a:gd name="T17" fmla="*/ 13 h 13"/>
                    <a:gd name="T18" fmla="*/ 1 w 33"/>
                    <a:gd name="T19" fmla="*/ 12 h 13"/>
                    <a:gd name="T20" fmla="*/ 4 w 33"/>
                    <a:gd name="T21" fmla="*/ 10 h 13"/>
                    <a:gd name="T22" fmla="*/ 5 w 33"/>
                    <a:gd name="T23" fmla="*/ 9 h 13"/>
                    <a:gd name="T24" fmla="*/ 6 w 33"/>
                    <a:gd name="T25" fmla="*/ 9 h 13"/>
                    <a:gd name="T26" fmla="*/ 12 w 33"/>
                    <a:gd name="T27" fmla="*/ 9 h 13"/>
                    <a:gd name="T28" fmla="*/ 16 w 33"/>
                    <a:gd name="T29" fmla="*/ 4 h 13"/>
                    <a:gd name="T30" fmla="*/ 23 w 33"/>
                    <a:gd name="T31" fmla="*/ 3 h 13"/>
                    <a:gd name="T32" fmla="*/ 30 w 33"/>
                    <a:gd name="T33" fmla="*/ 0 h 13"/>
                    <a:gd name="T34" fmla="*/ 33 w 33"/>
                    <a:gd name="T35" fmla="*/ 0 h 13"/>
                    <a:gd name="T36" fmla="*/ 30 w 33"/>
                    <a:gd name="T3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 h="13">
                      <a:moveTo>
                        <a:pt x="30" y="0"/>
                      </a:moveTo>
                      <a:cubicBezTo>
                        <a:pt x="29" y="0"/>
                        <a:pt x="26" y="2"/>
                        <a:pt x="23" y="3"/>
                      </a:cubicBezTo>
                      <a:cubicBezTo>
                        <a:pt x="20" y="4"/>
                        <a:pt x="17" y="4"/>
                        <a:pt x="16" y="4"/>
                      </a:cubicBezTo>
                      <a:cubicBezTo>
                        <a:pt x="14" y="4"/>
                        <a:pt x="13" y="8"/>
                        <a:pt x="12" y="9"/>
                      </a:cubicBezTo>
                      <a:cubicBezTo>
                        <a:pt x="12" y="10"/>
                        <a:pt x="8" y="9"/>
                        <a:pt x="6" y="9"/>
                      </a:cubicBezTo>
                      <a:cubicBezTo>
                        <a:pt x="6" y="9"/>
                        <a:pt x="5" y="9"/>
                        <a:pt x="5" y="9"/>
                      </a:cubicBezTo>
                      <a:cubicBezTo>
                        <a:pt x="5" y="9"/>
                        <a:pt x="5" y="10"/>
                        <a:pt x="4" y="10"/>
                      </a:cubicBezTo>
                      <a:cubicBezTo>
                        <a:pt x="3" y="11"/>
                        <a:pt x="3" y="11"/>
                        <a:pt x="1" y="12"/>
                      </a:cubicBezTo>
                      <a:cubicBezTo>
                        <a:pt x="0" y="12"/>
                        <a:pt x="0" y="13"/>
                        <a:pt x="0" y="13"/>
                      </a:cubicBezTo>
                      <a:cubicBezTo>
                        <a:pt x="0" y="13"/>
                        <a:pt x="0" y="12"/>
                        <a:pt x="1" y="12"/>
                      </a:cubicBezTo>
                      <a:cubicBezTo>
                        <a:pt x="3" y="12"/>
                        <a:pt x="3" y="11"/>
                        <a:pt x="4" y="10"/>
                      </a:cubicBezTo>
                      <a:cubicBezTo>
                        <a:pt x="5" y="10"/>
                        <a:pt x="5" y="10"/>
                        <a:pt x="5" y="9"/>
                      </a:cubicBezTo>
                      <a:cubicBezTo>
                        <a:pt x="5" y="9"/>
                        <a:pt x="6" y="9"/>
                        <a:pt x="6" y="9"/>
                      </a:cubicBezTo>
                      <a:cubicBezTo>
                        <a:pt x="8" y="9"/>
                        <a:pt x="12" y="10"/>
                        <a:pt x="12" y="9"/>
                      </a:cubicBezTo>
                      <a:cubicBezTo>
                        <a:pt x="13" y="8"/>
                        <a:pt x="14" y="4"/>
                        <a:pt x="16" y="4"/>
                      </a:cubicBezTo>
                      <a:cubicBezTo>
                        <a:pt x="17" y="4"/>
                        <a:pt x="20" y="4"/>
                        <a:pt x="23" y="3"/>
                      </a:cubicBezTo>
                      <a:cubicBezTo>
                        <a:pt x="26" y="2"/>
                        <a:pt x="29" y="0"/>
                        <a:pt x="30" y="0"/>
                      </a:cubicBezTo>
                      <a:cubicBezTo>
                        <a:pt x="31" y="0"/>
                        <a:pt x="32" y="0"/>
                        <a:pt x="33" y="0"/>
                      </a:cubicBezTo>
                      <a:cubicBezTo>
                        <a:pt x="32" y="0"/>
                        <a:pt x="31" y="0"/>
                        <a:pt x="30" y="0"/>
                      </a:cubicBezTo>
                      <a:close/>
                    </a:path>
                  </a:pathLst>
                </a:custGeom>
                <a:grpFill/>
                <a:ln w="9525">
                  <a:solidFill>
                    <a:schemeClr val="accent2"/>
                  </a:solidFill>
                  <a:round/>
                  <a:headEnd/>
                  <a:tailEnd/>
                </a:ln>
              </p:spPr>
              <p:txBody>
                <a:bodyPr/>
                <a:lstStyle/>
                <a:p>
                  <a:pPr>
                    <a:defRPr/>
                  </a:pPr>
                  <a:endParaRPr lang="de-DE"/>
                </a:p>
              </p:txBody>
            </p:sp>
            <p:sp>
              <p:nvSpPr>
                <p:cNvPr id="430" name="Freeform 34">
                  <a:extLst>
                    <a:ext uri="{FF2B5EF4-FFF2-40B4-BE49-F238E27FC236}">
                      <a16:creationId xmlns:a16="http://schemas.microsoft.com/office/drawing/2014/main" id="{FAB9CDD2-5CDE-4E65-B1AC-1E80AB168690}"/>
                    </a:ext>
                  </a:extLst>
                </p:cNvPr>
                <p:cNvSpPr>
                  <a:spLocks/>
                </p:cNvSpPr>
                <p:nvPr/>
              </p:nvSpPr>
              <p:spPr bwMode="auto">
                <a:xfrm>
                  <a:off x="2566" y="1716"/>
                  <a:ext cx="4" cy="18"/>
                </a:xfrm>
                <a:custGeom>
                  <a:avLst/>
                  <a:gdLst>
                    <a:gd name="T0" fmla="*/ 0 w 1"/>
                    <a:gd name="T1" fmla="*/ 4 h 4"/>
                    <a:gd name="T2" fmla="*/ 0 w 1"/>
                    <a:gd name="T3" fmla="*/ 4 h 4"/>
                    <a:gd name="T4" fmla="*/ 1 w 1"/>
                    <a:gd name="T5" fmla="*/ 0 h 4"/>
                    <a:gd name="T6" fmla="*/ 0 w 1"/>
                    <a:gd name="T7" fmla="*/ 4 h 4"/>
                  </a:gdLst>
                  <a:ahLst/>
                  <a:cxnLst>
                    <a:cxn ang="0">
                      <a:pos x="T0" y="T1"/>
                    </a:cxn>
                    <a:cxn ang="0">
                      <a:pos x="T2" y="T3"/>
                    </a:cxn>
                    <a:cxn ang="0">
                      <a:pos x="T4" y="T5"/>
                    </a:cxn>
                    <a:cxn ang="0">
                      <a:pos x="T6" y="T7"/>
                    </a:cxn>
                  </a:cxnLst>
                  <a:rect l="0" t="0" r="r" b="b"/>
                  <a:pathLst>
                    <a:path w="1" h="4">
                      <a:moveTo>
                        <a:pt x="0" y="4"/>
                      </a:moveTo>
                      <a:cubicBezTo>
                        <a:pt x="0" y="4"/>
                        <a:pt x="0" y="4"/>
                        <a:pt x="0" y="4"/>
                      </a:cubicBezTo>
                      <a:cubicBezTo>
                        <a:pt x="1" y="3"/>
                        <a:pt x="1" y="1"/>
                        <a:pt x="1" y="0"/>
                      </a:cubicBezTo>
                      <a:cubicBezTo>
                        <a:pt x="1" y="1"/>
                        <a:pt x="1" y="3"/>
                        <a:pt x="0" y="4"/>
                      </a:cubicBezTo>
                      <a:close/>
                    </a:path>
                  </a:pathLst>
                </a:custGeom>
                <a:grpFill/>
                <a:ln w="9525">
                  <a:solidFill>
                    <a:schemeClr val="accent2"/>
                  </a:solidFill>
                  <a:round/>
                  <a:headEnd/>
                  <a:tailEnd/>
                </a:ln>
              </p:spPr>
              <p:txBody>
                <a:bodyPr/>
                <a:lstStyle/>
                <a:p>
                  <a:pPr>
                    <a:defRPr/>
                  </a:pPr>
                  <a:endParaRPr lang="de-DE"/>
                </a:p>
              </p:txBody>
            </p:sp>
            <p:sp>
              <p:nvSpPr>
                <p:cNvPr id="431" name="Freeform 35">
                  <a:extLst>
                    <a:ext uri="{FF2B5EF4-FFF2-40B4-BE49-F238E27FC236}">
                      <a16:creationId xmlns:a16="http://schemas.microsoft.com/office/drawing/2014/main" id="{B6918C4B-BF85-4F08-8114-99DC9D3243C3}"/>
                    </a:ext>
                  </a:extLst>
                </p:cNvPr>
                <p:cNvSpPr>
                  <a:spLocks/>
                </p:cNvSpPr>
                <p:nvPr/>
              </p:nvSpPr>
              <p:spPr bwMode="auto">
                <a:xfrm>
                  <a:off x="2556" y="174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432" name="Oval 36">
                  <a:extLst>
                    <a:ext uri="{FF2B5EF4-FFF2-40B4-BE49-F238E27FC236}">
                      <a16:creationId xmlns:a16="http://schemas.microsoft.com/office/drawing/2014/main" id="{166336D5-52D0-483E-B923-5FB5D68D70AB}"/>
                    </a:ext>
                  </a:extLst>
                </p:cNvPr>
                <p:cNvSpPr>
                  <a:spLocks noChangeArrowheads="1"/>
                </p:cNvSpPr>
                <p:nvPr/>
              </p:nvSpPr>
              <p:spPr bwMode="auto">
                <a:xfrm>
                  <a:off x="2529" y="1729"/>
                  <a:ext cx="5" cy="1"/>
                </a:xfrm>
                <a:prstGeom prst="ellipse">
                  <a:avLst/>
                </a:prstGeom>
                <a:grpFill/>
                <a:ln w="9525">
                  <a:solidFill>
                    <a:schemeClr val="accent2"/>
                  </a:solidFill>
                  <a:round/>
                  <a:headEnd/>
                  <a:tailEnd/>
                </a:ln>
              </p:spPr>
              <p:txBody>
                <a:bodyPr/>
                <a:lstStyle/>
                <a:p>
                  <a:pPr>
                    <a:defRPr/>
                  </a:pPr>
                  <a:endParaRPr lang="de-DE"/>
                </a:p>
              </p:txBody>
            </p:sp>
            <p:sp>
              <p:nvSpPr>
                <p:cNvPr id="433" name="Freeform 37">
                  <a:extLst>
                    <a:ext uri="{FF2B5EF4-FFF2-40B4-BE49-F238E27FC236}">
                      <a16:creationId xmlns:a16="http://schemas.microsoft.com/office/drawing/2014/main" id="{38CB7A4C-4932-4817-81FF-AC8F956CAA47}"/>
                    </a:ext>
                  </a:extLst>
                </p:cNvPr>
                <p:cNvSpPr>
                  <a:spLocks/>
                </p:cNvSpPr>
                <p:nvPr/>
              </p:nvSpPr>
              <p:spPr bwMode="auto">
                <a:xfrm>
                  <a:off x="2538" y="1729"/>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434" name="Freeform 38">
                  <a:extLst>
                    <a:ext uri="{FF2B5EF4-FFF2-40B4-BE49-F238E27FC236}">
                      <a16:creationId xmlns:a16="http://schemas.microsoft.com/office/drawing/2014/main" id="{F4349A57-783E-403F-AA72-1DEA80F10083}"/>
                    </a:ext>
                  </a:extLst>
                </p:cNvPr>
                <p:cNvSpPr>
                  <a:spLocks/>
                </p:cNvSpPr>
                <p:nvPr/>
              </p:nvSpPr>
              <p:spPr bwMode="auto">
                <a:xfrm>
                  <a:off x="2534" y="1729"/>
                  <a:ext cx="4" cy="0"/>
                </a:xfrm>
                <a:custGeom>
                  <a:avLst/>
                  <a:gdLst>
                    <a:gd name="T0" fmla="*/ 1 w 1"/>
                    <a:gd name="T1" fmla="*/ 0 w 1"/>
                    <a:gd name="T2" fmla="*/ 1 w 1"/>
                    <a:gd name="T3" fmla="*/ 1 w 1"/>
                  </a:gdLst>
                  <a:ahLst/>
                  <a:cxnLst>
                    <a:cxn ang="0">
                      <a:pos x="T0" y="0"/>
                    </a:cxn>
                    <a:cxn ang="0">
                      <a:pos x="T1" y="0"/>
                    </a:cxn>
                    <a:cxn ang="0">
                      <a:pos x="T2" y="0"/>
                    </a:cxn>
                    <a:cxn ang="0">
                      <a:pos x="T3" y="0"/>
                    </a:cxn>
                  </a:cxnLst>
                  <a:rect l="0" t="0" r="r" b="b"/>
                  <a:pathLst>
                    <a:path w="1">
                      <a:moveTo>
                        <a:pt x="1" y="0"/>
                      </a:moveTo>
                      <a:cubicBezTo>
                        <a:pt x="0" y="0"/>
                        <a:pt x="0" y="0"/>
                        <a:pt x="0" y="0"/>
                      </a:cubicBezTo>
                      <a:cubicBezTo>
                        <a:pt x="0" y="0"/>
                        <a:pt x="0" y="0"/>
                        <a:pt x="1" y="0"/>
                      </a:cubicBezTo>
                      <a:cubicBezTo>
                        <a:pt x="1" y="0"/>
                        <a:pt x="1" y="0"/>
                        <a:pt x="1" y="0"/>
                      </a:cubicBezTo>
                      <a:close/>
                    </a:path>
                  </a:pathLst>
                </a:custGeom>
                <a:grpFill/>
                <a:ln w="9525">
                  <a:solidFill>
                    <a:schemeClr val="accent2"/>
                  </a:solidFill>
                  <a:round/>
                  <a:headEnd/>
                  <a:tailEnd/>
                </a:ln>
              </p:spPr>
              <p:txBody>
                <a:bodyPr/>
                <a:lstStyle/>
                <a:p>
                  <a:pPr>
                    <a:defRPr/>
                  </a:pPr>
                  <a:endParaRPr lang="de-DE"/>
                </a:p>
              </p:txBody>
            </p:sp>
            <p:sp>
              <p:nvSpPr>
                <p:cNvPr id="435" name="Rectangle 39">
                  <a:extLst>
                    <a:ext uri="{FF2B5EF4-FFF2-40B4-BE49-F238E27FC236}">
                      <a16:creationId xmlns:a16="http://schemas.microsoft.com/office/drawing/2014/main" id="{45AECCBD-D758-415F-8C1C-00DDF33499F8}"/>
                    </a:ext>
                  </a:extLst>
                </p:cNvPr>
                <p:cNvSpPr>
                  <a:spLocks noChangeArrowheads="1"/>
                </p:cNvSpPr>
                <p:nvPr/>
              </p:nvSpPr>
              <p:spPr bwMode="auto">
                <a:xfrm>
                  <a:off x="2534" y="1734"/>
                  <a:ext cx="1" cy="1"/>
                </a:xfrm>
                <a:prstGeom prst="rect">
                  <a:avLst/>
                </a:prstGeom>
                <a:grpFill/>
                <a:ln w="9525">
                  <a:solidFill>
                    <a:schemeClr val="accent2"/>
                  </a:solidFill>
                  <a:miter lim="800000"/>
                  <a:headEnd/>
                  <a:tailEnd/>
                </a:ln>
              </p:spPr>
              <p:txBody>
                <a:bodyPr/>
                <a:lstStyle/>
                <a:p>
                  <a:pPr>
                    <a:defRPr/>
                  </a:pPr>
                  <a:endParaRPr lang="de-DE"/>
                </a:p>
              </p:txBody>
            </p:sp>
            <p:sp>
              <p:nvSpPr>
                <p:cNvPr id="436" name="Freeform 40">
                  <a:extLst>
                    <a:ext uri="{FF2B5EF4-FFF2-40B4-BE49-F238E27FC236}">
                      <a16:creationId xmlns:a16="http://schemas.microsoft.com/office/drawing/2014/main" id="{8097582B-EAAC-4C14-9427-C7784E0656E2}"/>
                    </a:ext>
                  </a:extLst>
                </p:cNvPr>
                <p:cNvSpPr>
                  <a:spLocks/>
                </p:cNvSpPr>
                <p:nvPr/>
              </p:nvSpPr>
              <p:spPr bwMode="auto">
                <a:xfrm>
                  <a:off x="2470" y="1607"/>
                  <a:ext cx="0" cy="4"/>
                </a:xfrm>
                <a:custGeom>
                  <a:avLst/>
                  <a:gdLst>
                    <a:gd name="T0" fmla="*/ 0 h 1"/>
                    <a:gd name="T1" fmla="*/ 0 h 1"/>
                    <a:gd name="T2" fmla="*/ 0 h 1"/>
                    <a:gd name="T3" fmla="*/ 1 h 1"/>
                    <a:gd name="T4" fmla="*/ 0 h 1"/>
                    <a:gd name="T5" fmla="*/ 0 h 1"/>
                  </a:gdLst>
                  <a:ahLst/>
                  <a:cxnLst>
                    <a:cxn ang="0">
                      <a:pos x="0" y="T0"/>
                    </a:cxn>
                    <a:cxn ang="0">
                      <a:pos x="0" y="T1"/>
                    </a:cxn>
                    <a:cxn ang="0">
                      <a:pos x="0" y="T2"/>
                    </a:cxn>
                    <a:cxn ang="0">
                      <a:pos x="0" y="T3"/>
                    </a:cxn>
                    <a:cxn ang="0">
                      <a:pos x="0" y="T4"/>
                    </a:cxn>
                    <a:cxn ang="0">
                      <a:pos x="0" y="T5"/>
                    </a:cxn>
                  </a:cxnLst>
                  <a:rect l="0" t="0" r="r" b="b"/>
                  <a:pathLst>
                    <a:path h="1">
                      <a:moveTo>
                        <a:pt x="0" y="0"/>
                      </a:moveTo>
                      <a:cubicBezTo>
                        <a:pt x="0" y="0"/>
                        <a:pt x="0" y="0"/>
                        <a:pt x="0" y="0"/>
                      </a:cubicBezTo>
                      <a:cubicBezTo>
                        <a:pt x="0" y="0"/>
                        <a:pt x="0" y="0"/>
                        <a:pt x="0" y="0"/>
                      </a:cubicBezTo>
                      <a:cubicBezTo>
                        <a:pt x="0" y="0"/>
                        <a:pt x="0" y="1"/>
                        <a:pt x="0" y="1"/>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437" name="Freeform 41">
                  <a:extLst>
                    <a:ext uri="{FF2B5EF4-FFF2-40B4-BE49-F238E27FC236}">
                      <a16:creationId xmlns:a16="http://schemas.microsoft.com/office/drawing/2014/main" id="{8A60438B-5422-465E-9A06-E4438EEE420E}"/>
                    </a:ext>
                  </a:extLst>
                </p:cNvPr>
                <p:cNvSpPr>
                  <a:spLocks/>
                </p:cNvSpPr>
                <p:nvPr/>
              </p:nvSpPr>
              <p:spPr bwMode="auto">
                <a:xfrm>
                  <a:off x="2470" y="1607"/>
                  <a:ext cx="5" cy="4"/>
                </a:xfrm>
                <a:custGeom>
                  <a:avLst/>
                  <a:gdLst>
                    <a:gd name="T0" fmla="*/ 0 w 1"/>
                    <a:gd name="T1" fmla="*/ 0 h 1"/>
                    <a:gd name="T2" fmla="*/ 0 w 1"/>
                    <a:gd name="T3" fmla="*/ 0 h 1"/>
                    <a:gd name="T4" fmla="*/ 0 w 1"/>
                    <a:gd name="T5" fmla="*/ 1 h 1"/>
                    <a:gd name="T6" fmla="*/ 0 w 1"/>
                    <a:gd name="T7" fmla="*/ 1 h 1"/>
                    <a:gd name="T8" fmla="*/ 1 w 1"/>
                    <a:gd name="T9" fmla="*/ 1 h 1"/>
                    <a:gd name="T10" fmla="*/ 0 w 1"/>
                    <a:gd name="T11" fmla="*/ 0 h 1"/>
                    <a:gd name="T12" fmla="*/ 0 w 1"/>
                    <a:gd name="T13" fmla="*/ 0 h 1"/>
                    <a:gd name="T14" fmla="*/ 0 w 1"/>
                    <a:gd name="T15" fmla="*/ 0 h 1"/>
                    <a:gd name="T16" fmla="*/ 0 w 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1">
                      <a:moveTo>
                        <a:pt x="0" y="0"/>
                      </a:moveTo>
                      <a:cubicBezTo>
                        <a:pt x="0" y="0"/>
                        <a:pt x="0" y="0"/>
                        <a:pt x="0" y="0"/>
                      </a:cubicBezTo>
                      <a:cubicBezTo>
                        <a:pt x="0" y="1"/>
                        <a:pt x="0" y="1"/>
                        <a:pt x="0" y="1"/>
                      </a:cubicBezTo>
                      <a:cubicBezTo>
                        <a:pt x="0" y="1"/>
                        <a:pt x="0" y="1"/>
                        <a:pt x="0" y="1"/>
                      </a:cubicBezTo>
                      <a:cubicBezTo>
                        <a:pt x="0" y="1"/>
                        <a:pt x="1" y="1"/>
                        <a:pt x="1" y="1"/>
                      </a:cubicBezTo>
                      <a:cubicBezTo>
                        <a:pt x="1" y="1"/>
                        <a:pt x="0" y="0"/>
                        <a:pt x="0" y="0"/>
                      </a:cubicBez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438" name="Freeform 42">
                  <a:extLst>
                    <a:ext uri="{FF2B5EF4-FFF2-40B4-BE49-F238E27FC236}">
                      <a16:creationId xmlns:a16="http://schemas.microsoft.com/office/drawing/2014/main" id="{DB2746EF-21B5-4D9B-9121-85EE785EB5A9}"/>
                    </a:ext>
                  </a:extLst>
                </p:cNvPr>
                <p:cNvSpPr>
                  <a:spLocks/>
                </p:cNvSpPr>
                <p:nvPr/>
              </p:nvSpPr>
              <p:spPr bwMode="auto">
                <a:xfrm>
                  <a:off x="2547" y="1743"/>
                  <a:ext cx="5" cy="0"/>
                </a:xfrm>
                <a:custGeom>
                  <a:avLst/>
                  <a:gdLst>
                    <a:gd name="T0" fmla="*/ 1 w 1"/>
                    <a:gd name="T1" fmla="*/ 1 w 1"/>
                    <a:gd name="T2" fmla="*/ 0 w 1"/>
                    <a:gd name="T3" fmla="*/ 1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1" y="0"/>
                        <a:pt x="1" y="0"/>
                      </a:cubicBezTo>
                      <a:cubicBezTo>
                        <a:pt x="1" y="0"/>
                        <a:pt x="1" y="0"/>
                        <a:pt x="0" y="0"/>
                      </a:cubicBezTo>
                      <a:cubicBezTo>
                        <a:pt x="0" y="0"/>
                        <a:pt x="1" y="0"/>
                        <a:pt x="1" y="0"/>
                      </a:cubicBezTo>
                      <a:cubicBezTo>
                        <a:pt x="1" y="0"/>
                        <a:pt x="1" y="0"/>
                        <a:pt x="1" y="0"/>
                      </a:cubicBezTo>
                      <a:close/>
                    </a:path>
                  </a:pathLst>
                </a:custGeom>
                <a:grpFill/>
                <a:ln w="9525">
                  <a:solidFill>
                    <a:schemeClr val="accent2"/>
                  </a:solidFill>
                  <a:round/>
                  <a:headEnd/>
                  <a:tailEnd/>
                </a:ln>
              </p:spPr>
              <p:txBody>
                <a:bodyPr/>
                <a:lstStyle/>
                <a:p>
                  <a:pPr>
                    <a:defRPr/>
                  </a:pPr>
                  <a:endParaRPr lang="de-DE"/>
                </a:p>
              </p:txBody>
            </p:sp>
            <p:sp>
              <p:nvSpPr>
                <p:cNvPr id="439" name="Freeform 43">
                  <a:extLst>
                    <a:ext uri="{FF2B5EF4-FFF2-40B4-BE49-F238E27FC236}">
                      <a16:creationId xmlns:a16="http://schemas.microsoft.com/office/drawing/2014/main" id="{6C9BB55F-38A9-48B5-95C9-6F884A9977C1}"/>
                    </a:ext>
                  </a:extLst>
                </p:cNvPr>
                <p:cNvSpPr>
                  <a:spLocks/>
                </p:cNvSpPr>
                <p:nvPr/>
              </p:nvSpPr>
              <p:spPr bwMode="auto">
                <a:xfrm>
                  <a:off x="2552" y="1743"/>
                  <a:ext cx="4" cy="0"/>
                </a:xfrm>
                <a:custGeom>
                  <a:avLst/>
                  <a:gdLst>
                    <a:gd name="T0" fmla="*/ 1 w 1"/>
                    <a:gd name="T1" fmla="*/ 1 w 1"/>
                    <a:gd name="T2" fmla="*/ 0 w 1"/>
                    <a:gd name="T3" fmla="*/ 1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1" y="0"/>
                        <a:pt x="1" y="0"/>
                      </a:cubicBezTo>
                      <a:cubicBezTo>
                        <a:pt x="1" y="0"/>
                        <a:pt x="1" y="0"/>
                        <a:pt x="0" y="0"/>
                      </a:cubicBezTo>
                      <a:cubicBezTo>
                        <a:pt x="0" y="0"/>
                        <a:pt x="1" y="0"/>
                        <a:pt x="1" y="0"/>
                      </a:cubicBezTo>
                      <a:cubicBezTo>
                        <a:pt x="1" y="0"/>
                        <a:pt x="1" y="0"/>
                        <a:pt x="1" y="0"/>
                      </a:cubicBezTo>
                      <a:close/>
                    </a:path>
                  </a:pathLst>
                </a:custGeom>
                <a:grpFill/>
                <a:ln w="9525">
                  <a:solidFill>
                    <a:schemeClr val="accent2"/>
                  </a:solidFill>
                  <a:round/>
                  <a:headEnd/>
                  <a:tailEnd/>
                </a:ln>
              </p:spPr>
              <p:txBody>
                <a:bodyPr/>
                <a:lstStyle/>
                <a:p>
                  <a:pPr>
                    <a:defRPr/>
                  </a:pPr>
                  <a:endParaRPr lang="de-DE"/>
                </a:p>
              </p:txBody>
            </p:sp>
            <p:sp>
              <p:nvSpPr>
                <p:cNvPr id="440" name="Freeform 44">
                  <a:extLst>
                    <a:ext uri="{FF2B5EF4-FFF2-40B4-BE49-F238E27FC236}">
                      <a16:creationId xmlns:a16="http://schemas.microsoft.com/office/drawing/2014/main" id="{8BCF6459-0BAD-4D67-A014-7AC24183803D}"/>
                    </a:ext>
                  </a:extLst>
                </p:cNvPr>
                <p:cNvSpPr>
                  <a:spLocks/>
                </p:cNvSpPr>
                <p:nvPr/>
              </p:nvSpPr>
              <p:spPr bwMode="auto">
                <a:xfrm>
                  <a:off x="2552" y="1743"/>
                  <a:ext cx="4" cy="0"/>
                </a:xfrm>
                <a:custGeom>
                  <a:avLst/>
                  <a:gdLst>
                    <a:gd name="T0" fmla="*/ 0 w 1"/>
                    <a:gd name="T1" fmla="*/ 1 w 1"/>
                    <a:gd name="T2" fmla="*/ 0 w 1"/>
                    <a:gd name="T3" fmla="*/ 0 w 1"/>
                    <a:gd name="T4" fmla="*/ 0 w 1"/>
                    <a:gd name="T5" fmla="*/ 0 w 1"/>
                  </a:gdLst>
                  <a:ahLst/>
                  <a:cxnLst>
                    <a:cxn ang="0">
                      <a:pos x="T0" y="0"/>
                    </a:cxn>
                    <a:cxn ang="0">
                      <a:pos x="T1" y="0"/>
                    </a:cxn>
                    <a:cxn ang="0">
                      <a:pos x="T2" y="0"/>
                    </a:cxn>
                    <a:cxn ang="0">
                      <a:pos x="T3" y="0"/>
                    </a:cxn>
                    <a:cxn ang="0">
                      <a:pos x="T4" y="0"/>
                    </a:cxn>
                    <a:cxn ang="0">
                      <a:pos x="T5" y="0"/>
                    </a:cxn>
                  </a:cxnLst>
                  <a:rect l="0" t="0" r="r" b="b"/>
                  <a:pathLst>
                    <a:path w="1">
                      <a:moveTo>
                        <a:pt x="0" y="0"/>
                      </a:moveTo>
                      <a:cubicBezTo>
                        <a:pt x="1" y="0"/>
                        <a:pt x="1" y="0"/>
                        <a:pt x="1" y="0"/>
                      </a:cubicBezTo>
                      <a:cubicBezTo>
                        <a:pt x="1" y="0"/>
                        <a:pt x="0" y="0"/>
                        <a:pt x="0" y="0"/>
                      </a:cubicBez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441" name="Freeform 45">
                  <a:extLst>
                    <a:ext uri="{FF2B5EF4-FFF2-40B4-BE49-F238E27FC236}">
                      <a16:creationId xmlns:a16="http://schemas.microsoft.com/office/drawing/2014/main" id="{99487699-FB00-46C9-B878-2A83FA8A2A86}"/>
                    </a:ext>
                  </a:extLst>
                </p:cNvPr>
                <p:cNvSpPr>
                  <a:spLocks/>
                </p:cNvSpPr>
                <p:nvPr/>
              </p:nvSpPr>
              <p:spPr bwMode="auto">
                <a:xfrm>
                  <a:off x="2547" y="1743"/>
                  <a:ext cx="5" cy="4"/>
                </a:xfrm>
                <a:custGeom>
                  <a:avLst/>
                  <a:gdLst>
                    <a:gd name="T0" fmla="*/ 0 w 1"/>
                    <a:gd name="T1" fmla="*/ 0 h 1"/>
                    <a:gd name="T2" fmla="*/ 0 w 1"/>
                    <a:gd name="T3" fmla="*/ 0 h 1"/>
                    <a:gd name="T4" fmla="*/ 1 w 1"/>
                    <a:gd name="T5" fmla="*/ 0 h 1"/>
                    <a:gd name="T6" fmla="*/ 0 w 1"/>
                    <a:gd name="T7" fmla="*/ 0 h 1"/>
                    <a:gd name="T8" fmla="*/ 0 w 1"/>
                    <a:gd name="T9" fmla="*/ 0 h 1"/>
                    <a:gd name="T10" fmla="*/ 0 w 1"/>
                    <a:gd name="T11" fmla="*/ 0 h 1"/>
                    <a:gd name="T12" fmla="*/ 0 w 1"/>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0"/>
                      </a:moveTo>
                      <a:cubicBezTo>
                        <a:pt x="0" y="0"/>
                        <a:pt x="0" y="0"/>
                        <a:pt x="0" y="0"/>
                      </a:cubicBezTo>
                      <a:cubicBezTo>
                        <a:pt x="0" y="1"/>
                        <a:pt x="1" y="0"/>
                        <a:pt x="1" y="0"/>
                      </a:cubicBezTo>
                      <a:cubicBezTo>
                        <a:pt x="1" y="0"/>
                        <a:pt x="0" y="0"/>
                        <a:pt x="0" y="0"/>
                      </a:cubicBez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442" name="Freeform 46">
                  <a:extLst>
                    <a:ext uri="{FF2B5EF4-FFF2-40B4-BE49-F238E27FC236}">
                      <a16:creationId xmlns:a16="http://schemas.microsoft.com/office/drawing/2014/main" id="{F7756F27-C016-4364-8BFB-46C7FEC94CBB}"/>
                    </a:ext>
                  </a:extLst>
                </p:cNvPr>
                <p:cNvSpPr>
                  <a:spLocks/>
                </p:cNvSpPr>
                <p:nvPr/>
              </p:nvSpPr>
              <p:spPr bwMode="auto">
                <a:xfrm>
                  <a:off x="2552" y="174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443" name="Freeform 47">
                  <a:extLst>
                    <a:ext uri="{FF2B5EF4-FFF2-40B4-BE49-F238E27FC236}">
                      <a16:creationId xmlns:a16="http://schemas.microsoft.com/office/drawing/2014/main" id="{EAC9DB13-382D-473C-860C-C919488B531F}"/>
                    </a:ext>
                  </a:extLst>
                </p:cNvPr>
                <p:cNvSpPr>
                  <a:spLocks/>
                </p:cNvSpPr>
                <p:nvPr/>
              </p:nvSpPr>
              <p:spPr bwMode="auto">
                <a:xfrm>
                  <a:off x="2556" y="174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444" name="Freeform 48">
                  <a:extLst>
                    <a:ext uri="{FF2B5EF4-FFF2-40B4-BE49-F238E27FC236}">
                      <a16:creationId xmlns:a16="http://schemas.microsoft.com/office/drawing/2014/main" id="{45CC67B4-8DA6-40DA-9008-18174B20C523}"/>
                    </a:ext>
                  </a:extLst>
                </p:cNvPr>
                <p:cNvSpPr>
                  <a:spLocks/>
                </p:cNvSpPr>
                <p:nvPr/>
              </p:nvSpPr>
              <p:spPr bwMode="auto">
                <a:xfrm>
                  <a:off x="2547" y="1743"/>
                  <a:ext cx="5" cy="4"/>
                </a:xfrm>
                <a:custGeom>
                  <a:avLst/>
                  <a:gdLst>
                    <a:gd name="T0" fmla="*/ 1 w 1"/>
                    <a:gd name="T1" fmla="*/ 0 h 1"/>
                    <a:gd name="T2" fmla="*/ 0 w 1"/>
                    <a:gd name="T3" fmla="*/ 0 h 1"/>
                    <a:gd name="T4" fmla="*/ 1 w 1"/>
                    <a:gd name="T5" fmla="*/ 0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0" y="1"/>
                        <a:pt x="0" y="0"/>
                      </a:cubicBezTo>
                      <a:cubicBezTo>
                        <a:pt x="1" y="1"/>
                        <a:pt x="1" y="0"/>
                        <a:pt x="1" y="0"/>
                      </a:cubicBezTo>
                      <a:cubicBezTo>
                        <a:pt x="1" y="0"/>
                        <a:pt x="1" y="0"/>
                        <a:pt x="1" y="0"/>
                      </a:cubicBezTo>
                      <a:cubicBezTo>
                        <a:pt x="1" y="0"/>
                        <a:pt x="1" y="0"/>
                        <a:pt x="1" y="0"/>
                      </a:cubicBezTo>
                      <a:close/>
                    </a:path>
                  </a:pathLst>
                </a:custGeom>
                <a:grpFill/>
                <a:ln w="9525">
                  <a:solidFill>
                    <a:schemeClr val="accent2"/>
                  </a:solidFill>
                  <a:round/>
                  <a:headEnd/>
                  <a:tailEnd/>
                </a:ln>
              </p:spPr>
              <p:txBody>
                <a:bodyPr/>
                <a:lstStyle/>
                <a:p>
                  <a:pPr>
                    <a:defRPr/>
                  </a:pPr>
                  <a:endParaRPr lang="de-DE"/>
                </a:p>
              </p:txBody>
            </p:sp>
            <p:sp>
              <p:nvSpPr>
                <p:cNvPr id="445" name="Rectangle 49">
                  <a:extLst>
                    <a:ext uri="{FF2B5EF4-FFF2-40B4-BE49-F238E27FC236}">
                      <a16:creationId xmlns:a16="http://schemas.microsoft.com/office/drawing/2014/main" id="{2E4EB757-4A91-4838-9A6A-BCEB134EC77B}"/>
                    </a:ext>
                  </a:extLst>
                </p:cNvPr>
                <p:cNvSpPr>
                  <a:spLocks noChangeArrowheads="1"/>
                </p:cNvSpPr>
                <p:nvPr/>
              </p:nvSpPr>
              <p:spPr bwMode="auto">
                <a:xfrm>
                  <a:off x="2547" y="1743"/>
                  <a:ext cx="1" cy="1"/>
                </a:xfrm>
                <a:prstGeom prst="rect">
                  <a:avLst/>
                </a:prstGeom>
                <a:grpFill/>
                <a:ln w="9525">
                  <a:solidFill>
                    <a:schemeClr val="accent2"/>
                  </a:solidFill>
                  <a:miter lim="800000"/>
                  <a:headEnd/>
                  <a:tailEnd/>
                </a:ln>
              </p:spPr>
              <p:txBody>
                <a:bodyPr/>
                <a:lstStyle/>
                <a:p>
                  <a:pPr>
                    <a:defRPr/>
                  </a:pPr>
                  <a:endParaRPr lang="de-DE"/>
                </a:p>
              </p:txBody>
            </p:sp>
            <p:sp>
              <p:nvSpPr>
                <p:cNvPr id="446" name="Rectangle 50">
                  <a:extLst>
                    <a:ext uri="{FF2B5EF4-FFF2-40B4-BE49-F238E27FC236}">
                      <a16:creationId xmlns:a16="http://schemas.microsoft.com/office/drawing/2014/main" id="{797AF3B9-D9C2-4380-97AA-CE65BAFB1CFE}"/>
                    </a:ext>
                  </a:extLst>
                </p:cNvPr>
                <p:cNvSpPr>
                  <a:spLocks noChangeArrowheads="1"/>
                </p:cNvSpPr>
                <p:nvPr/>
              </p:nvSpPr>
              <p:spPr bwMode="auto">
                <a:xfrm>
                  <a:off x="2547" y="1743"/>
                  <a:ext cx="1" cy="1"/>
                </a:xfrm>
                <a:prstGeom prst="rect">
                  <a:avLst/>
                </a:prstGeom>
                <a:grpFill/>
                <a:ln w="9525">
                  <a:solidFill>
                    <a:schemeClr val="accent2"/>
                  </a:solidFill>
                  <a:miter lim="800000"/>
                  <a:headEnd/>
                  <a:tailEnd/>
                </a:ln>
              </p:spPr>
              <p:txBody>
                <a:bodyPr/>
                <a:lstStyle/>
                <a:p>
                  <a:pPr>
                    <a:defRPr/>
                  </a:pPr>
                  <a:endParaRPr lang="de-DE"/>
                </a:p>
              </p:txBody>
            </p:sp>
            <p:sp>
              <p:nvSpPr>
                <p:cNvPr id="447" name="Freeform 51">
                  <a:extLst>
                    <a:ext uri="{FF2B5EF4-FFF2-40B4-BE49-F238E27FC236}">
                      <a16:creationId xmlns:a16="http://schemas.microsoft.com/office/drawing/2014/main" id="{62DCEAC0-7205-492C-A060-308699E9B5D8}"/>
                    </a:ext>
                  </a:extLst>
                </p:cNvPr>
                <p:cNvSpPr>
                  <a:spLocks/>
                </p:cNvSpPr>
                <p:nvPr/>
              </p:nvSpPr>
              <p:spPr bwMode="auto">
                <a:xfrm>
                  <a:off x="2543" y="174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448" name="Rectangle 52">
                  <a:extLst>
                    <a:ext uri="{FF2B5EF4-FFF2-40B4-BE49-F238E27FC236}">
                      <a16:creationId xmlns:a16="http://schemas.microsoft.com/office/drawing/2014/main" id="{AF712DEB-3A69-4DEE-A048-F449CC717CE1}"/>
                    </a:ext>
                  </a:extLst>
                </p:cNvPr>
                <p:cNvSpPr>
                  <a:spLocks noChangeArrowheads="1"/>
                </p:cNvSpPr>
                <p:nvPr/>
              </p:nvSpPr>
              <p:spPr bwMode="auto">
                <a:xfrm>
                  <a:off x="2534" y="1734"/>
                  <a:ext cx="1" cy="1"/>
                </a:xfrm>
                <a:prstGeom prst="rect">
                  <a:avLst/>
                </a:prstGeom>
                <a:grpFill/>
                <a:ln w="9525">
                  <a:solidFill>
                    <a:schemeClr val="accent2"/>
                  </a:solidFill>
                  <a:miter lim="800000"/>
                  <a:headEnd/>
                  <a:tailEnd/>
                </a:ln>
              </p:spPr>
              <p:txBody>
                <a:bodyPr/>
                <a:lstStyle/>
                <a:p>
                  <a:pPr>
                    <a:defRPr/>
                  </a:pPr>
                  <a:endParaRPr lang="de-DE"/>
                </a:p>
              </p:txBody>
            </p:sp>
            <p:sp>
              <p:nvSpPr>
                <p:cNvPr id="449" name="Freeform 53">
                  <a:extLst>
                    <a:ext uri="{FF2B5EF4-FFF2-40B4-BE49-F238E27FC236}">
                      <a16:creationId xmlns:a16="http://schemas.microsoft.com/office/drawing/2014/main" id="{2F4A4F63-A4BB-46B9-8AE3-558820F2B781}"/>
                    </a:ext>
                  </a:extLst>
                </p:cNvPr>
                <p:cNvSpPr>
                  <a:spLocks/>
                </p:cNvSpPr>
                <p:nvPr/>
              </p:nvSpPr>
              <p:spPr bwMode="auto">
                <a:xfrm>
                  <a:off x="2534" y="1734"/>
                  <a:ext cx="4" cy="4"/>
                </a:xfrm>
                <a:custGeom>
                  <a:avLst/>
                  <a:gdLst>
                    <a:gd name="T0" fmla="*/ 0 w 1"/>
                    <a:gd name="T1" fmla="*/ 0 h 1"/>
                    <a:gd name="T2" fmla="*/ 0 w 1"/>
                    <a:gd name="T3" fmla="*/ 0 h 1"/>
                    <a:gd name="T4" fmla="*/ 1 w 1"/>
                    <a:gd name="T5" fmla="*/ 1 h 1"/>
                    <a:gd name="T6" fmla="*/ 0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1" y="1"/>
                        <a:pt x="1" y="1"/>
                      </a:cubicBezTo>
                      <a:cubicBezTo>
                        <a:pt x="1" y="1"/>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450" name="Freeform 54">
                  <a:extLst>
                    <a:ext uri="{FF2B5EF4-FFF2-40B4-BE49-F238E27FC236}">
                      <a16:creationId xmlns:a16="http://schemas.microsoft.com/office/drawing/2014/main" id="{1BFA1622-0F59-4D2A-9B2B-A9D62CB02F64}"/>
                    </a:ext>
                  </a:extLst>
                </p:cNvPr>
                <p:cNvSpPr>
                  <a:spLocks/>
                </p:cNvSpPr>
                <p:nvPr/>
              </p:nvSpPr>
              <p:spPr bwMode="auto">
                <a:xfrm>
                  <a:off x="2529" y="1729"/>
                  <a:ext cx="9" cy="0"/>
                </a:xfrm>
                <a:custGeom>
                  <a:avLst/>
                  <a:gdLst>
                    <a:gd name="T0" fmla="*/ 2 w 2"/>
                    <a:gd name="T1" fmla="*/ 1 w 2"/>
                    <a:gd name="T2" fmla="*/ 0 w 2"/>
                    <a:gd name="T3" fmla="*/ 0 w 2"/>
                    <a:gd name="T4" fmla="*/ 0 w 2"/>
                    <a:gd name="T5" fmla="*/ 1 w 2"/>
                    <a:gd name="T6" fmla="*/ 1 w 2"/>
                    <a:gd name="T7" fmla="*/ 2 w 2"/>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2">
                      <a:moveTo>
                        <a:pt x="2" y="0"/>
                      </a:moveTo>
                      <a:cubicBezTo>
                        <a:pt x="1" y="0"/>
                        <a:pt x="1" y="0"/>
                        <a:pt x="1" y="0"/>
                      </a:cubicBezTo>
                      <a:cubicBezTo>
                        <a:pt x="0" y="0"/>
                        <a:pt x="0" y="0"/>
                        <a:pt x="0" y="0"/>
                      </a:cubicBezTo>
                      <a:cubicBezTo>
                        <a:pt x="0" y="0"/>
                        <a:pt x="0" y="0"/>
                        <a:pt x="0" y="0"/>
                      </a:cubicBezTo>
                      <a:cubicBezTo>
                        <a:pt x="0" y="0"/>
                        <a:pt x="0" y="0"/>
                        <a:pt x="0" y="0"/>
                      </a:cubicBezTo>
                      <a:cubicBezTo>
                        <a:pt x="0" y="0"/>
                        <a:pt x="0" y="0"/>
                        <a:pt x="1" y="0"/>
                      </a:cubicBezTo>
                      <a:cubicBezTo>
                        <a:pt x="1" y="0"/>
                        <a:pt x="1" y="0"/>
                        <a:pt x="1" y="0"/>
                      </a:cubicBezTo>
                      <a:cubicBezTo>
                        <a:pt x="1" y="0"/>
                        <a:pt x="1" y="0"/>
                        <a:pt x="2" y="0"/>
                      </a:cubicBezTo>
                      <a:close/>
                    </a:path>
                  </a:pathLst>
                </a:custGeom>
                <a:grpFill/>
                <a:ln w="9525">
                  <a:solidFill>
                    <a:schemeClr val="accent2"/>
                  </a:solidFill>
                  <a:round/>
                  <a:headEnd/>
                  <a:tailEnd/>
                </a:ln>
              </p:spPr>
              <p:txBody>
                <a:bodyPr/>
                <a:lstStyle/>
                <a:p>
                  <a:pPr>
                    <a:defRPr/>
                  </a:pPr>
                  <a:endParaRPr lang="de-DE"/>
                </a:p>
              </p:txBody>
            </p:sp>
            <p:sp>
              <p:nvSpPr>
                <p:cNvPr id="451" name="Freeform 55">
                  <a:extLst>
                    <a:ext uri="{FF2B5EF4-FFF2-40B4-BE49-F238E27FC236}">
                      <a16:creationId xmlns:a16="http://schemas.microsoft.com/office/drawing/2014/main" id="{4FB816A0-FEE1-47F1-8E58-5EDE98F56965}"/>
                    </a:ext>
                  </a:extLst>
                </p:cNvPr>
                <p:cNvSpPr>
                  <a:spLocks/>
                </p:cNvSpPr>
                <p:nvPr/>
              </p:nvSpPr>
              <p:spPr bwMode="auto">
                <a:xfrm>
                  <a:off x="2529" y="1729"/>
                  <a:ext cx="9" cy="0"/>
                </a:xfrm>
                <a:custGeom>
                  <a:avLst/>
                  <a:gdLst>
                    <a:gd name="T0" fmla="*/ 2 w 2"/>
                    <a:gd name="T1" fmla="*/ 2 w 2"/>
                    <a:gd name="T2" fmla="*/ 1 w 2"/>
                    <a:gd name="T3" fmla="*/ 1 w 2"/>
                    <a:gd name="T4" fmla="*/ 0 w 2"/>
                    <a:gd name="T5" fmla="*/ 0 w 2"/>
                    <a:gd name="T6" fmla="*/ 1 w 2"/>
                    <a:gd name="T7" fmla="*/ 2 w 2"/>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2">
                      <a:moveTo>
                        <a:pt x="2" y="0"/>
                      </a:moveTo>
                      <a:cubicBezTo>
                        <a:pt x="2" y="0"/>
                        <a:pt x="2" y="0"/>
                        <a:pt x="2" y="0"/>
                      </a:cubicBezTo>
                      <a:cubicBezTo>
                        <a:pt x="1" y="0"/>
                        <a:pt x="1" y="0"/>
                        <a:pt x="1" y="0"/>
                      </a:cubicBezTo>
                      <a:cubicBezTo>
                        <a:pt x="1" y="0"/>
                        <a:pt x="1" y="0"/>
                        <a:pt x="1" y="0"/>
                      </a:cubicBezTo>
                      <a:cubicBezTo>
                        <a:pt x="1" y="0"/>
                        <a:pt x="0" y="0"/>
                        <a:pt x="0" y="0"/>
                      </a:cubicBezTo>
                      <a:cubicBezTo>
                        <a:pt x="0" y="0"/>
                        <a:pt x="0" y="0"/>
                        <a:pt x="0" y="0"/>
                      </a:cubicBezTo>
                      <a:cubicBezTo>
                        <a:pt x="1" y="0"/>
                        <a:pt x="1" y="0"/>
                        <a:pt x="1" y="0"/>
                      </a:cubicBezTo>
                      <a:cubicBezTo>
                        <a:pt x="1" y="0"/>
                        <a:pt x="1" y="0"/>
                        <a:pt x="2" y="0"/>
                      </a:cubicBezTo>
                      <a:close/>
                    </a:path>
                  </a:pathLst>
                </a:custGeom>
                <a:grpFill/>
                <a:ln w="9525">
                  <a:solidFill>
                    <a:schemeClr val="accent2"/>
                  </a:solidFill>
                  <a:round/>
                  <a:headEnd/>
                  <a:tailEnd/>
                </a:ln>
              </p:spPr>
              <p:txBody>
                <a:bodyPr/>
                <a:lstStyle/>
                <a:p>
                  <a:pPr>
                    <a:defRPr/>
                  </a:pPr>
                  <a:endParaRPr lang="de-DE"/>
                </a:p>
              </p:txBody>
            </p:sp>
            <p:sp>
              <p:nvSpPr>
                <p:cNvPr id="452" name="Freeform 56">
                  <a:extLst>
                    <a:ext uri="{FF2B5EF4-FFF2-40B4-BE49-F238E27FC236}">
                      <a16:creationId xmlns:a16="http://schemas.microsoft.com/office/drawing/2014/main" id="{A55AC1D9-7D8A-4783-B1E3-B11869B67AC1}"/>
                    </a:ext>
                  </a:extLst>
                </p:cNvPr>
                <p:cNvSpPr>
                  <a:spLocks/>
                </p:cNvSpPr>
                <p:nvPr/>
              </p:nvSpPr>
              <p:spPr bwMode="auto">
                <a:xfrm>
                  <a:off x="2534" y="1729"/>
                  <a:ext cx="4" cy="5"/>
                </a:xfrm>
                <a:custGeom>
                  <a:avLst/>
                  <a:gdLst>
                    <a:gd name="T0" fmla="*/ 0 w 1"/>
                    <a:gd name="T1" fmla="*/ 1 h 1"/>
                    <a:gd name="T2" fmla="*/ 0 w 1"/>
                    <a:gd name="T3" fmla="*/ 1 h 1"/>
                    <a:gd name="T4" fmla="*/ 1 w 1"/>
                    <a:gd name="T5" fmla="*/ 0 h 1"/>
                    <a:gd name="T6" fmla="*/ 1 w 1"/>
                    <a:gd name="T7" fmla="*/ 0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cubicBezTo>
                        <a:pt x="0" y="1"/>
                        <a:pt x="0" y="1"/>
                        <a:pt x="0" y="1"/>
                      </a:cubicBezTo>
                      <a:cubicBezTo>
                        <a:pt x="0" y="0"/>
                        <a:pt x="1" y="0"/>
                        <a:pt x="1" y="0"/>
                      </a:cubicBezTo>
                      <a:cubicBezTo>
                        <a:pt x="1" y="0"/>
                        <a:pt x="1" y="0"/>
                        <a:pt x="1" y="0"/>
                      </a:cubicBezTo>
                      <a:cubicBezTo>
                        <a:pt x="1" y="0"/>
                        <a:pt x="0" y="0"/>
                        <a:pt x="0" y="1"/>
                      </a:cubicBezTo>
                      <a:close/>
                    </a:path>
                  </a:pathLst>
                </a:custGeom>
                <a:grpFill/>
                <a:ln w="9525">
                  <a:solidFill>
                    <a:schemeClr val="accent2"/>
                  </a:solidFill>
                  <a:round/>
                  <a:headEnd/>
                  <a:tailEnd/>
                </a:ln>
              </p:spPr>
              <p:txBody>
                <a:bodyPr/>
                <a:lstStyle/>
                <a:p>
                  <a:pPr>
                    <a:defRPr/>
                  </a:pPr>
                  <a:endParaRPr lang="de-DE"/>
                </a:p>
              </p:txBody>
            </p:sp>
            <p:sp>
              <p:nvSpPr>
                <p:cNvPr id="453" name="Freeform 57">
                  <a:extLst>
                    <a:ext uri="{FF2B5EF4-FFF2-40B4-BE49-F238E27FC236}">
                      <a16:creationId xmlns:a16="http://schemas.microsoft.com/office/drawing/2014/main" id="{C2C2606A-03E4-430F-9F38-20CDF7E09CBE}"/>
                    </a:ext>
                  </a:extLst>
                </p:cNvPr>
                <p:cNvSpPr>
                  <a:spLocks/>
                </p:cNvSpPr>
                <p:nvPr/>
              </p:nvSpPr>
              <p:spPr bwMode="auto">
                <a:xfrm>
                  <a:off x="2538" y="1729"/>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454" name="Freeform 58">
                  <a:extLst>
                    <a:ext uri="{FF2B5EF4-FFF2-40B4-BE49-F238E27FC236}">
                      <a16:creationId xmlns:a16="http://schemas.microsoft.com/office/drawing/2014/main" id="{266DE07C-9E97-4A5F-B33B-4C3C3DFEBC9D}"/>
                    </a:ext>
                  </a:extLst>
                </p:cNvPr>
                <p:cNvSpPr>
                  <a:spLocks/>
                </p:cNvSpPr>
                <p:nvPr/>
              </p:nvSpPr>
              <p:spPr bwMode="auto">
                <a:xfrm>
                  <a:off x="2538" y="1729"/>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455" name="Freeform 59">
                  <a:extLst>
                    <a:ext uri="{FF2B5EF4-FFF2-40B4-BE49-F238E27FC236}">
                      <a16:creationId xmlns:a16="http://schemas.microsoft.com/office/drawing/2014/main" id="{03C4CCF1-BB76-4BEC-9337-4CC8B475A25F}"/>
                    </a:ext>
                  </a:extLst>
                </p:cNvPr>
                <p:cNvSpPr>
                  <a:spLocks/>
                </p:cNvSpPr>
                <p:nvPr/>
              </p:nvSpPr>
              <p:spPr bwMode="auto">
                <a:xfrm>
                  <a:off x="2538" y="1734"/>
                  <a:ext cx="5" cy="9"/>
                </a:xfrm>
                <a:custGeom>
                  <a:avLst/>
                  <a:gdLst>
                    <a:gd name="T0" fmla="*/ 1 w 1"/>
                    <a:gd name="T1" fmla="*/ 1 h 2"/>
                    <a:gd name="T2" fmla="*/ 1 w 1"/>
                    <a:gd name="T3" fmla="*/ 0 h 2"/>
                    <a:gd name="T4" fmla="*/ 0 w 1"/>
                    <a:gd name="T5" fmla="*/ 0 h 2"/>
                    <a:gd name="T6" fmla="*/ 1 w 1"/>
                    <a:gd name="T7" fmla="*/ 2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1" y="1"/>
                        <a:pt x="1" y="0"/>
                        <a:pt x="1" y="0"/>
                      </a:cubicBezTo>
                      <a:cubicBezTo>
                        <a:pt x="1" y="0"/>
                        <a:pt x="1" y="0"/>
                        <a:pt x="0" y="0"/>
                      </a:cubicBezTo>
                      <a:cubicBezTo>
                        <a:pt x="1" y="0"/>
                        <a:pt x="1" y="1"/>
                        <a:pt x="1" y="2"/>
                      </a:cubicBezTo>
                      <a:cubicBezTo>
                        <a:pt x="1" y="2"/>
                        <a:pt x="1" y="1"/>
                        <a:pt x="1" y="1"/>
                      </a:cubicBezTo>
                      <a:close/>
                    </a:path>
                  </a:pathLst>
                </a:custGeom>
                <a:grpFill/>
                <a:ln w="9525">
                  <a:solidFill>
                    <a:schemeClr val="accent2"/>
                  </a:solidFill>
                  <a:round/>
                  <a:headEnd/>
                  <a:tailEnd/>
                </a:ln>
              </p:spPr>
              <p:txBody>
                <a:bodyPr/>
                <a:lstStyle/>
                <a:p>
                  <a:pPr>
                    <a:defRPr/>
                  </a:pPr>
                  <a:endParaRPr lang="de-DE"/>
                </a:p>
              </p:txBody>
            </p:sp>
            <p:sp>
              <p:nvSpPr>
                <p:cNvPr id="456" name="Freeform 60">
                  <a:extLst>
                    <a:ext uri="{FF2B5EF4-FFF2-40B4-BE49-F238E27FC236}">
                      <a16:creationId xmlns:a16="http://schemas.microsoft.com/office/drawing/2014/main" id="{17376073-44C4-4B58-88A0-1BA84A815677}"/>
                    </a:ext>
                  </a:extLst>
                </p:cNvPr>
                <p:cNvSpPr>
                  <a:spLocks/>
                </p:cNvSpPr>
                <p:nvPr/>
              </p:nvSpPr>
              <p:spPr bwMode="auto">
                <a:xfrm>
                  <a:off x="2538" y="1729"/>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457" name="Freeform 61">
                  <a:extLst>
                    <a:ext uri="{FF2B5EF4-FFF2-40B4-BE49-F238E27FC236}">
                      <a16:creationId xmlns:a16="http://schemas.microsoft.com/office/drawing/2014/main" id="{90CBF7B7-3C8E-4AC7-BD94-C1F738CD9D79}"/>
                    </a:ext>
                  </a:extLst>
                </p:cNvPr>
                <p:cNvSpPr>
                  <a:spLocks/>
                </p:cNvSpPr>
                <p:nvPr/>
              </p:nvSpPr>
              <p:spPr bwMode="auto">
                <a:xfrm>
                  <a:off x="2547" y="174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458" name="Freeform 62">
                  <a:extLst>
                    <a:ext uri="{FF2B5EF4-FFF2-40B4-BE49-F238E27FC236}">
                      <a16:creationId xmlns:a16="http://schemas.microsoft.com/office/drawing/2014/main" id="{CA7BB221-6FFD-4651-A34B-3045347E79B4}"/>
                    </a:ext>
                  </a:extLst>
                </p:cNvPr>
                <p:cNvSpPr>
                  <a:spLocks/>
                </p:cNvSpPr>
                <p:nvPr/>
              </p:nvSpPr>
              <p:spPr bwMode="auto">
                <a:xfrm>
                  <a:off x="2547" y="174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459" name="Freeform 63">
                  <a:extLst>
                    <a:ext uri="{FF2B5EF4-FFF2-40B4-BE49-F238E27FC236}">
                      <a16:creationId xmlns:a16="http://schemas.microsoft.com/office/drawing/2014/main" id="{19AE1D17-787C-4200-AAA9-099E52A2193F}"/>
                    </a:ext>
                  </a:extLst>
                </p:cNvPr>
                <p:cNvSpPr>
                  <a:spLocks/>
                </p:cNvSpPr>
                <p:nvPr/>
              </p:nvSpPr>
              <p:spPr bwMode="auto">
                <a:xfrm>
                  <a:off x="2547" y="174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460" name="Freeform 64">
                  <a:extLst>
                    <a:ext uri="{FF2B5EF4-FFF2-40B4-BE49-F238E27FC236}">
                      <a16:creationId xmlns:a16="http://schemas.microsoft.com/office/drawing/2014/main" id="{217354A7-026B-40BC-AD21-42A655BCD425}"/>
                    </a:ext>
                  </a:extLst>
                </p:cNvPr>
                <p:cNvSpPr>
                  <a:spLocks/>
                </p:cNvSpPr>
                <p:nvPr/>
              </p:nvSpPr>
              <p:spPr bwMode="auto">
                <a:xfrm>
                  <a:off x="2575" y="1707"/>
                  <a:ext cx="4" cy="0"/>
                </a:xfrm>
                <a:custGeom>
                  <a:avLst/>
                  <a:gdLst>
                    <a:gd name="T0" fmla="*/ 0 w 1"/>
                    <a:gd name="T1" fmla="*/ 0 w 1"/>
                    <a:gd name="T2" fmla="*/ 1 w 1"/>
                    <a:gd name="T3" fmla="*/ 0 w 1"/>
                    <a:gd name="T4" fmla="*/ 0 w 1"/>
                  </a:gdLst>
                  <a:ahLst/>
                  <a:cxnLst>
                    <a:cxn ang="0">
                      <a:pos x="T0" y="0"/>
                    </a:cxn>
                    <a:cxn ang="0">
                      <a:pos x="T1" y="0"/>
                    </a:cxn>
                    <a:cxn ang="0">
                      <a:pos x="T2" y="0"/>
                    </a:cxn>
                    <a:cxn ang="0">
                      <a:pos x="T3" y="0"/>
                    </a:cxn>
                    <a:cxn ang="0">
                      <a:pos x="T4" y="0"/>
                    </a:cxn>
                  </a:cxnLst>
                  <a:rect l="0" t="0" r="r" b="b"/>
                  <a:pathLst>
                    <a:path w="1">
                      <a:moveTo>
                        <a:pt x="0" y="0"/>
                      </a:moveTo>
                      <a:cubicBezTo>
                        <a:pt x="0" y="0"/>
                        <a:pt x="0" y="0"/>
                        <a:pt x="0" y="0"/>
                      </a:cubicBezTo>
                      <a:cubicBezTo>
                        <a:pt x="0" y="0"/>
                        <a:pt x="0" y="0"/>
                        <a:pt x="1"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461" name="Freeform 65">
                  <a:extLst>
                    <a:ext uri="{FF2B5EF4-FFF2-40B4-BE49-F238E27FC236}">
                      <a16:creationId xmlns:a16="http://schemas.microsoft.com/office/drawing/2014/main" id="{B3DB7A5C-DC33-43DB-8E25-F43B605C0B37}"/>
                    </a:ext>
                  </a:extLst>
                </p:cNvPr>
                <p:cNvSpPr>
                  <a:spLocks/>
                </p:cNvSpPr>
                <p:nvPr/>
              </p:nvSpPr>
              <p:spPr bwMode="auto">
                <a:xfrm>
                  <a:off x="2570" y="1707"/>
                  <a:ext cx="9" cy="0"/>
                </a:xfrm>
                <a:custGeom>
                  <a:avLst/>
                  <a:gdLst>
                    <a:gd name="T0" fmla="*/ 1 w 2"/>
                    <a:gd name="T1" fmla="*/ 2 w 2"/>
                    <a:gd name="T2" fmla="*/ 2 w 2"/>
                    <a:gd name="T3" fmla="*/ 1 w 2"/>
                    <a:gd name="T4" fmla="*/ 0 w 2"/>
                    <a:gd name="T5" fmla="*/ 1 w 2"/>
                    <a:gd name="T6" fmla="*/ 1 w 2"/>
                  </a:gdLst>
                  <a:ahLst/>
                  <a:cxnLst>
                    <a:cxn ang="0">
                      <a:pos x="T0" y="0"/>
                    </a:cxn>
                    <a:cxn ang="0">
                      <a:pos x="T1" y="0"/>
                    </a:cxn>
                    <a:cxn ang="0">
                      <a:pos x="T2" y="0"/>
                    </a:cxn>
                    <a:cxn ang="0">
                      <a:pos x="T3" y="0"/>
                    </a:cxn>
                    <a:cxn ang="0">
                      <a:pos x="T4" y="0"/>
                    </a:cxn>
                    <a:cxn ang="0">
                      <a:pos x="T5" y="0"/>
                    </a:cxn>
                    <a:cxn ang="0">
                      <a:pos x="T6" y="0"/>
                    </a:cxn>
                  </a:cxnLst>
                  <a:rect l="0" t="0" r="r" b="b"/>
                  <a:pathLst>
                    <a:path w="2">
                      <a:moveTo>
                        <a:pt x="1" y="0"/>
                      </a:moveTo>
                      <a:cubicBezTo>
                        <a:pt x="1" y="0"/>
                        <a:pt x="1" y="0"/>
                        <a:pt x="2" y="0"/>
                      </a:cubicBezTo>
                      <a:cubicBezTo>
                        <a:pt x="2" y="0"/>
                        <a:pt x="2" y="0"/>
                        <a:pt x="2" y="0"/>
                      </a:cubicBezTo>
                      <a:cubicBezTo>
                        <a:pt x="2" y="0"/>
                        <a:pt x="1" y="0"/>
                        <a:pt x="1" y="0"/>
                      </a:cubicBezTo>
                      <a:cubicBezTo>
                        <a:pt x="1" y="0"/>
                        <a:pt x="0" y="0"/>
                        <a:pt x="0" y="0"/>
                      </a:cubicBezTo>
                      <a:cubicBezTo>
                        <a:pt x="0" y="0"/>
                        <a:pt x="1" y="0"/>
                        <a:pt x="1" y="0"/>
                      </a:cubicBezTo>
                      <a:cubicBezTo>
                        <a:pt x="1" y="0"/>
                        <a:pt x="1" y="0"/>
                        <a:pt x="1" y="0"/>
                      </a:cubicBezTo>
                      <a:close/>
                    </a:path>
                  </a:pathLst>
                </a:custGeom>
                <a:grpFill/>
                <a:ln w="9525">
                  <a:solidFill>
                    <a:schemeClr val="accent2"/>
                  </a:solidFill>
                  <a:round/>
                  <a:headEnd/>
                  <a:tailEnd/>
                </a:ln>
              </p:spPr>
              <p:txBody>
                <a:bodyPr/>
                <a:lstStyle/>
                <a:p>
                  <a:pPr>
                    <a:defRPr/>
                  </a:pPr>
                  <a:endParaRPr lang="de-DE"/>
                </a:p>
              </p:txBody>
            </p:sp>
            <p:sp>
              <p:nvSpPr>
                <p:cNvPr id="462" name="Freeform 66">
                  <a:extLst>
                    <a:ext uri="{FF2B5EF4-FFF2-40B4-BE49-F238E27FC236}">
                      <a16:creationId xmlns:a16="http://schemas.microsoft.com/office/drawing/2014/main" id="{584AB34C-0196-4997-B520-9255855A7DA6}"/>
                    </a:ext>
                  </a:extLst>
                </p:cNvPr>
                <p:cNvSpPr>
                  <a:spLocks/>
                </p:cNvSpPr>
                <p:nvPr/>
              </p:nvSpPr>
              <p:spPr bwMode="auto">
                <a:xfrm>
                  <a:off x="2534" y="1729"/>
                  <a:ext cx="9" cy="14"/>
                </a:xfrm>
                <a:custGeom>
                  <a:avLst/>
                  <a:gdLst>
                    <a:gd name="T0" fmla="*/ 2 w 2"/>
                    <a:gd name="T1" fmla="*/ 3 h 3"/>
                    <a:gd name="T2" fmla="*/ 1 w 2"/>
                    <a:gd name="T3" fmla="*/ 0 h 3"/>
                    <a:gd name="T4" fmla="*/ 1 w 2"/>
                    <a:gd name="T5" fmla="*/ 0 h 3"/>
                    <a:gd name="T6" fmla="*/ 0 w 2"/>
                    <a:gd name="T7" fmla="*/ 1 h 3"/>
                    <a:gd name="T8" fmla="*/ 0 w 2"/>
                    <a:gd name="T9" fmla="*/ 1 h 3"/>
                    <a:gd name="T10" fmla="*/ 0 w 2"/>
                    <a:gd name="T11" fmla="*/ 1 h 3"/>
                    <a:gd name="T12" fmla="*/ 0 w 2"/>
                    <a:gd name="T13" fmla="*/ 1 h 3"/>
                    <a:gd name="T14" fmla="*/ 1 w 2"/>
                    <a:gd name="T15" fmla="*/ 2 h 3"/>
                    <a:gd name="T16" fmla="*/ 2 w 2"/>
                    <a:gd name="T17" fmla="*/ 3 h 3"/>
                    <a:gd name="T18" fmla="*/ 2 w 2"/>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3">
                      <a:moveTo>
                        <a:pt x="2" y="3"/>
                      </a:moveTo>
                      <a:cubicBezTo>
                        <a:pt x="2" y="2"/>
                        <a:pt x="1" y="1"/>
                        <a:pt x="1" y="0"/>
                      </a:cubicBezTo>
                      <a:cubicBezTo>
                        <a:pt x="1" y="0"/>
                        <a:pt x="1" y="0"/>
                        <a:pt x="1" y="0"/>
                      </a:cubicBezTo>
                      <a:cubicBezTo>
                        <a:pt x="1" y="0"/>
                        <a:pt x="0" y="0"/>
                        <a:pt x="0" y="1"/>
                      </a:cubicBezTo>
                      <a:cubicBezTo>
                        <a:pt x="0" y="1"/>
                        <a:pt x="0" y="1"/>
                        <a:pt x="0" y="1"/>
                      </a:cubicBezTo>
                      <a:cubicBezTo>
                        <a:pt x="0" y="1"/>
                        <a:pt x="0" y="1"/>
                        <a:pt x="0" y="1"/>
                      </a:cubicBezTo>
                      <a:cubicBezTo>
                        <a:pt x="0" y="1"/>
                        <a:pt x="0" y="1"/>
                        <a:pt x="0" y="1"/>
                      </a:cubicBezTo>
                      <a:cubicBezTo>
                        <a:pt x="0" y="1"/>
                        <a:pt x="1" y="2"/>
                        <a:pt x="1" y="2"/>
                      </a:cubicBezTo>
                      <a:cubicBezTo>
                        <a:pt x="1" y="2"/>
                        <a:pt x="2" y="3"/>
                        <a:pt x="2" y="3"/>
                      </a:cubicBezTo>
                      <a:cubicBezTo>
                        <a:pt x="2" y="3"/>
                        <a:pt x="2" y="3"/>
                        <a:pt x="2" y="3"/>
                      </a:cubicBezTo>
                      <a:close/>
                    </a:path>
                  </a:pathLst>
                </a:custGeom>
                <a:grpFill/>
                <a:ln w="9525">
                  <a:solidFill>
                    <a:schemeClr val="accent2"/>
                  </a:solidFill>
                  <a:round/>
                  <a:headEnd/>
                  <a:tailEnd/>
                </a:ln>
              </p:spPr>
              <p:txBody>
                <a:bodyPr/>
                <a:lstStyle/>
                <a:p>
                  <a:pPr>
                    <a:defRPr/>
                  </a:pPr>
                  <a:endParaRPr lang="de-DE"/>
                </a:p>
              </p:txBody>
            </p:sp>
            <p:sp>
              <p:nvSpPr>
                <p:cNvPr id="463" name="Freeform 67">
                  <a:extLst>
                    <a:ext uri="{FF2B5EF4-FFF2-40B4-BE49-F238E27FC236}">
                      <a16:creationId xmlns:a16="http://schemas.microsoft.com/office/drawing/2014/main" id="{57AAE079-F569-4603-B8A7-B02B17F51F42}"/>
                    </a:ext>
                  </a:extLst>
                </p:cNvPr>
                <p:cNvSpPr>
                  <a:spLocks/>
                </p:cNvSpPr>
                <p:nvPr/>
              </p:nvSpPr>
              <p:spPr bwMode="auto">
                <a:xfrm>
                  <a:off x="2538" y="1729"/>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464" name="Freeform 68">
                  <a:extLst>
                    <a:ext uri="{FF2B5EF4-FFF2-40B4-BE49-F238E27FC236}">
                      <a16:creationId xmlns:a16="http://schemas.microsoft.com/office/drawing/2014/main" id="{923B58BF-1A84-4278-829E-E0A573DB687C}"/>
                    </a:ext>
                  </a:extLst>
                </p:cNvPr>
                <p:cNvSpPr>
                  <a:spLocks/>
                </p:cNvSpPr>
                <p:nvPr/>
              </p:nvSpPr>
              <p:spPr bwMode="auto">
                <a:xfrm>
                  <a:off x="2538" y="1738"/>
                  <a:ext cx="5" cy="5"/>
                </a:xfrm>
                <a:custGeom>
                  <a:avLst/>
                  <a:gdLst>
                    <a:gd name="T0" fmla="*/ 1 w 1"/>
                    <a:gd name="T1" fmla="*/ 1 h 1"/>
                    <a:gd name="T2" fmla="*/ 1 w 1"/>
                    <a:gd name="T3" fmla="*/ 1 h 1"/>
                    <a:gd name="T4" fmla="*/ 1 w 1"/>
                    <a:gd name="T5" fmla="*/ 1 h 1"/>
                    <a:gd name="T6" fmla="*/ 0 w 1"/>
                    <a:gd name="T7" fmla="*/ 0 h 1"/>
                    <a:gd name="T8" fmla="*/ 1 w 1"/>
                    <a:gd name="T9" fmla="*/ 1 h 1"/>
                    <a:gd name="T10" fmla="*/ 1 w 1"/>
                    <a:gd name="T11" fmla="*/ 1 h 1"/>
                  </a:gdLst>
                  <a:ahLst/>
                  <a:cxnLst>
                    <a:cxn ang="0">
                      <a:pos x="T0" y="T1"/>
                    </a:cxn>
                    <a:cxn ang="0">
                      <a:pos x="T2" y="T3"/>
                    </a:cxn>
                    <a:cxn ang="0">
                      <a:pos x="T4" y="T5"/>
                    </a:cxn>
                    <a:cxn ang="0">
                      <a:pos x="T6" y="T7"/>
                    </a:cxn>
                    <a:cxn ang="0">
                      <a:pos x="T8" y="T9"/>
                    </a:cxn>
                    <a:cxn ang="0">
                      <a:pos x="T10" y="T11"/>
                    </a:cxn>
                  </a:cxnLst>
                  <a:rect l="0" t="0" r="r" b="b"/>
                  <a:pathLst>
                    <a:path w="1" h="1">
                      <a:moveTo>
                        <a:pt x="1" y="1"/>
                      </a:moveTo>
                      <a:cubicBezTo>
                        <a:pt x="1" y="1"/>
                        <a:pt x="1" y="1"/>
                        <a:pt x="1" y="1"/>
                      </a:cubicBezTo>
                      <a:cubicBezTo>
                        <a:pt x="1" y="1"/>
                        <a:pt x="1" y="1"/>
                        <a:pt x="1" y="1"/>
                      </a:cubicBezTo>
                      <a:cubicBezTo>
                        <a:pt x="1" y="1"/>
                        <a:pt x="0" y="0"/>
                        <a:pt x="0" y="0"/>
                      </a:cubicBezTo>
                      <a:cubicBezTo>
                        <a:pt x="0" y="0"/>
                        <a:pt x="1" y="1"/>
                        <a:pt x="1" y="1"/>
                      </a:cubicBezTo>
                      <a:cubicBezTo>
                        <a:pt x="1" y="1"/>
                        <a:pt x="1" y="1"/>
                        <a:pt x="1" y="1"/>
                      </a:cubicBezTo>
                      <a:close/>
                    </a:path>
                  </a:pathLst>
                </a:custGeom>
                <a:grpFill/>
                <a:ln w="9525">
                  <a:solidFill>
                    <a:schemeClr val="accent2"/>
                  </a:solidFill>
                  <a:round/>
                  <a:headEnd/>
                  <a:tailEnd/>
                </a:ln>
              </p:spPr>
              <p:txBody>
                <a:bodyPr/>
                <a:lstStyle/>
                <a:p>
                  <a:pPr>
                    <a:defRPr/>
                  </a:pPr>
                  <a:endParaRPr lang="de-DE"/>
                </a:p>
              </p:txBody>
            </p:sp>
            <p:sp>
              <p:nvSpPr>
                <p:cNvPr id="465" name="Freeform 69">
                  <a:extLst>
                    <a:ext uri="{FF2B5EF4-FFF2-40B4-BE49-F238E27FC236}">
                      <a16:creationId xmlns:a16="http://schemas.microsoft.com/office/drawing/2014/main" id="{22002E83-3C66-439F-892D-25A2F3744609}"/>
                    </a:ext>
                  </a:extLst>
                </p:cNvPr>
                <p:cNvSpPr>
                  <a:spLocks/>
                </p:cNvSpPr>
                <p:nvPr/>
              </p:nvSpPr>
              <p:spPr bwMode="auto">
                <a:xfrm>
                  <a:off x="2457" y="1607"/>
                  <a:ext cx="13" cy="13"/>
                </a:xfrm>
                <a:custGeom>
                  <a:avLst/>
                  <a:gdLst>
                    <a:gd name="T0" fmla="*/ 1 w 3"/>
                    <a:gd name="T1" fmla="*/ 1 h 3"/>
                    <a:gd name="T2" fmla="*/ 0 w 3"/>
                    <a:gd name="T3" fmla="*/ 3 h 3"/>
                    <a:gd name="T4" fmla="*/ 0 w 3"/>
                    <a:gd name="T5" fmla="*/ 3 h 3"/>
                    <a:gd name="T6" fmla="*/ 1 w 3"/>
                    <a:gd name="T7" fmla="*/ 1 h 3"/>
                    <a:gd name="T8" fmla="*/ 2 w 3"/>
                    <a:gd name="T9" fmla="*/ 0 h 3"/>
                    <a:gd name="T10" fmla="*/ 3 w 3"/>
                    <a:gd name="T11" fmla="*/ 0 h 3"/>
                    <a:gd name="T12" fmla="*/ 3 w 3"/>
                    <a:gd name="T13" fmla="*/ 0 h 3"/>
                    <a:gd name="T14" fmla="*/ 2 w 3"/>
                    <a:gd name="T15" fmla="*/ 0 h 3"/>
                    <a:gd name="T16" fmla="*/ 1 w 3"/>
                    <a:gd name="T17"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3">
                      <a:moveTo>
                        <a:pt x="1" y="1"/>
                      </a:moveTo>
                      <a:cubicBezTo>
                        <a:pt x="1" y="2"/>
                        <a:pt x="1" y="2"/>
                        <a:pt x="0" y="3"/>
                      </a:cubicBezTo>
                      <a:cubicBezTo>
                        <a:pt x="0" y="3"/>
                        <a:pt x="0" y="3"/>
                        <a:pt x="0" y="3"/>
                      </a:cubicBezTo>
                      <a:cubicBezTo>
                        <a:pt x="1" y="3"/>
                        <a:pt x="1" y="2"/>
                        <a:pt x="1" y="1"/>
                      </a:cubicBezTo>
                      <a:cubicBezTo>
                        <a:pt x="1" y="1"/>
                        <a:pt x="2" y="0"/>
                        <a:pt x="2" y="0"/>
                      </a:cubicBezTo>
                      <a:cubicBezTo>
                        <a:pt x="2" y="0"/>
                        <a:pt x="2" y="0"/>
                        <a:pt x="3" y="0"/>
                      </a:cubicBezTo>
                      <a:cubicBezTo>
                        <a:pt x="3" y="0"/>
                        <a:pt x="3" y="0"/>
                        <a:pt x="3" y="0"/>
                      </a:cubicBezTo>
                      <a:cubicBezTo>
                        <a:pt x="2" y="0"/>
                        <a:pt x="2" y="0"/>
                        <a:pt x="2" y="0"/>
                      </a:cubicBezTo>
                      <a:cubicBezTo>
                        <a:pt x="2" y="0"/>
                        <a:pt x="1" y="0"/>
                        <a:pt x="1" y="1"/>
                      </a:cubicBezTo>
                      <a:close/>
                    </a:path>
                  </a:pathLst>
                </a:custGeom>
                <a:grpFill/>
                <a:ln w="9525">
                  <a:solidFill>
                    <a:schemeClr val="accent2"/>
                  </a:solidFill>
                  <a:round/>
                  <a:headEnd/>
                  <a:tailEnd/>
                </a:ln>
              </p:spPr>
              <p:txBody>
                <a:bodyPr/>
                <a:lstStyle/>
                <a:p>
                  <a:pPr>
                    <a:defRPr/>
                  </a:pPr>
                  <a:endParaRPr lang="de-DE"/>
                </a:p>
              </p:txBody>
            </p:sp>
            <p:sp>
              <p:nvSpPr>
                <p:cNvPr id="466" name="Oval 70">
                  <a:extLst>
                    <a:ext uri="{FF2B5EF4-FFF2-40B4-BE49-F238E27FC236}">
                      <a16:creationId xmlns:a16="http://schemas.microsoft.com/office/drawing/2014/main" id="{A8831518-5D11-4F19-AAD1-DA39BB20E7E0}"/>
                    </a:ext>
                  </a:extLst>
                </p:cNvPr>
                <p:cNvSpPr>
                  <a:spLocks noChangeArrowheads="1"/>
                </p:cNvSpPr>
                <p:nvPr/>
              </p:nvSpPr>
              <p:spPr bwMode="auto">
                <a:xfrm>
                  <a:off x="2470" y="1607"/>
                  <a:ext cx="1" cy="1"/>
                </a:xfrm>
                <a:prstGeom prst="ellipse">
                  <a:avLst/>
                </a:prstGeom>
                <a:grpFill/>
                <a:ln w="9525">
                  <a:solidFill>
                    <a:schemeClr val="accent2"/>
                  </a:solidFill>
                  <a:round/>
                  <a:headEnd/>
                  <a:tailEnd/>
                </a:ln>
              </p:spPr>
              <p:txBody>
                <a:bodyPr/>
                <a:lstStyle/>
                <a:p>
                  <a:pPr>
                    <a:defRPr/>
                  </a:pPr>
                  <a:endParaRPr lang="de-DE"/>
                </a:p>
              </p:txBody>
            </p:sp>
            <p:sp>
              <p:nvSpPr>
                <p:cNvPr id="467" name="Freeform 71">
                  <a:extLst>
                    <a:ext uri="{FF2B5EF4-FFF2-40B4-BE49-F238E27FC236}">
                      <a16:creationId xmlns:a16="http://schemas.microsoft.com/office/drawing/2014/main" id="{C8286CC2-2848-4C94-B452-EBFDDC7F79F1}"/>
                    </a:ext>
                  </a:extLst>
                </p:cNvPr>
                <p:cNvSpPr>
                  <a:spLocks/>
                </p:cNvSpPr>
                <p:nvPr/>
              </p:nvSpPr>
              <p:spPr bwMode="auto">
                <a:xfrm>
                  <a:off x="2470" y="160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468" name="Freeform 72">
                  <a:extLst>
                    <a:ext uri="{FF2B5EF4-FFF2-40B4-BE49-F238E27FC236}">
                      <a16:creationId xmlns:a16="http://schemas.microsoft.com/office/drawing/2014/main" id="{0D3A4D11-242E-4250-BF0E-962BDDEB39B0}"/>
                    </a:ext>
                  </a:extLst>
                </p:cNvPr>
                <p:cNvSpPr>
                  <a:spLocks/>
                </p:cNvSpPr>
                <p:nvPr/>
              </p:nvSpPr>
              <p:spPr bwMode="auto">
                <a:xfrm>
                  <a:off x="2466" y="1607"/>
                  <a:ext cx="4"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0" y="0"/>
                        <a:pt x="0" y="0"/>
                        <a:pt x="1"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469" name="Rectangle 73">
                  <a:extLst>
                    <a:ext uri="{FF2B5EF4-FFF2-40B4-BE49-F238E27FC236}">
                      <a16:creationId xmlns:a16="http://schemas.microsoft.com/office/drawing/2014/main" id="{D0D61260-6DA6-4698-BF3B-226DE69E7383}"/>
                    </a:ext>
                  </a:extLst>
                </p:cNvPr>
                <p:cNvSpPr>
                  <a:spLocks noChangeArrowheads="1"/>
                </p:cNvSpPr>
                <p:nvPr/>
              </p:nvSpPr>
              <p:spPr bwMode="auto">
                <a:xfrm>
                  <a:off x="2470" y="1607"/>
                  <a:ext cx="1" cy="1"/>
                </a:xfrm>
                <a:prstGeom prst="rect">
                  <a:avLst/>
                </a:prstGeom>
                <a:grpFill/>
                <a:ln w="9525">
                  <a:solidFill>
                    <a:schemeClr val="accent2"/>
                  </a:solidFill>
                  <a:miter lim="800000"/>
                  <a:headEnd/>
                  <a:tailEnd/>
                </a:ln>
              </p:spPr>
              <p:txBody>
                <a:bodyPr/>
                <a:lstStyle/>
                <a:p>
                  <a:pPr>
                    <a:defRPr/>
                  </a:pPr>
                  <a:endParaRPr lang="de-DE"/>
                </a:p>
              </p:txBody>
            </p:sp>
            <p:sp>
              <p:nvSpPr>
                <p:cNvPr id="470" name="Freeform 74">
                  <a:extLst>
                    <a:ext uri="{FF2B5EF4-FFF2-40B4-BE49-F238E27FC236}">
                      <a16:creationId xmlns:a16="http://schemas.microsoft.com/office/drawing/2014/main" id="{FF8686DA-79AE-4D6E-B0CE-58C67D0762C2}"/>
                    </a:ext>
                  </a:extLst>
                </p:cNvPr>
                <p:cNvSpPr>
                  <a:spLocks/>
                </p:cNvSpPr>
                <p:nvPr/>
              </p:nvSpPr>
              <p:spPr bwMode="auto">
                <a:xfrm>
                  <a:off x="2470" y="160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471" name="Freeform 75">
                  <a:extLst>
                    <a:ext uri="{FF2B5EF4-FFF2-40B4-BE49-F238E27FC236}">
                      <a16:creationId xmlns:a16="http://schemas.microsoft.com/office/drawing/2014/main" id="{51F14C81-E10C-457F-9F2F-36F446901264}"/>
                    </a:ext>
                  </a:extLst>
                </p:cNvPr>
                <p:cNvSpPr>
                  <a:spLocks/>
                </p:cNvSpPr>
                <p:nvPr/>
              </p:nvSpPr>
              <p:spPr bwMode="auto">
                <a:xfrm>
                  <a:off x="2547" y="1743"/>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472" name="Oval 76">
                  <a:extLst>
                    <a:ext uri="{FF2B5EF4-FFF2-40B4-BE49-F238E27FC236}">
                      <a16:creationId xmlns:a16="http://schemas.microsoft.com/office/drawing/2014/main" id="{95A9D0D9-89D6-48F0-91A8-89F3303132FB}"/>
                    </a:ext>
                  </a:extLst>
                </p:cNvPr>
                <p:cNvSpPr>
                  <a:spLocks noChangeArrowheads="1"/>
                </p:cNvSpPr>
                <p:nvPr/>
              </p:nvSpPr>
              <p:spPr bwMode="auto">
                <a:xfrm>
                  <a:off x="2547" y="1743"/>
                  <a:ext cx="1" cy="1"/>
                </a:xfrm>
                <a:prstGeom prst="ellipse">
                  <a:avLst/>
                </a:prstGeom>
                <a:grpFill/>
                <a:ln w="9525">
                  <a:solidFill>
                    <a:schemeClr val="accent2"/>
                  </a:solidFill>
                  <a:round/>
                  <a:headEnd/>
                  <a:tailEnd/>
                </a:ln>
              </p:spPr>
              <p:txBody>
                <a:bodyPr/>
                <a:lstStyle/>
                <a:p>
                  <a:pPr>
                    <a:defRPr/>
                  </a:pPr>
                  <a:endParaRPr lang="de-DE"/>
                </a:p>
              </p:txBody>
            </p:sp>
            <p:sp>
              <p:nvSpPr>
                <p:cNvPr id="473" name="Freeform 77">
                  <a:extLst>
                    <a:ext uri="{FF2B5EF4-FFF2-40B4-BE49-F238E27FC236}">
                      <a16:creationId xmlns:a16="http://schemas.microsoft.com/office/drawing/2014/main" id="{B23D1476-7DEA-46A2-B23D-CD2B0894FDE0}"/>
                    </a:ext>
                  </a:extLst>
                </p:cNvPr>
                <p:cNvSpPr>
                  <a:spLocks/>
                </p:cNvSpPr>
                <p:nvPr/>
              </p:nvSpPr>
              <p:spPr bwMode="auto">
                <a:xfrm>
                  <a:off x="2547" y="1743"/>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474" name="Oval 78">
                  <a:extLst>
                    <a:ext uri="{FF2B5EF4-FFF2-40B4-BE49-F238E27FC236}">
                      <a16:creationId xmlns:a16="http://schemas.microsoft.com/office/drawing/2014/main" id="{328E2192-D11B-49D9-B8E2-5433867374DB}"/>
                    </a:ext>
                  </a:extLst>
                </p:cNvPr>
                <p:cNvSpPr>
                  <a:spLocks noChangeArrowheads="1"/>
                </p:cNvSpPr>
                <p:nvPr/>
              </p:nvSpPr>
              <p:spPr bwMode="auto">
                <a:xfrm>
                  <a:off x="2547" y="1743"/>
                  <a:ext cx="1" cy="1"/>
                </a:xfrm>
                <a:prstGeom prst="ellipse">
                  <a:avLst/>
                </a:prstGeom>
                <a:grpFill/>
                <a:ln w="9525">
                  <a:solidFill>
                    <a:schemeClr val="accent2"/>
                  </a:solidFill>
                  <a:round/>
                  <a:headEnd/>
                  <a:tailEnd/>
                </a:ln>
              </p:spPr>
              <p:txBody>
                <a:bodyPr/>
                <a:lstStyle/>
                <a:p>
                  <a:pPr>
                    <a:defRPr/>
                  </a:pPr>
                  <a:endParaRPr lang="de-DE"/>
                </a:p>
              </p:txBody>
            </p:sp>
            <p:sp>
              <p:nvSpPr>
                <p:cNvPr id="475" name="Freeform 79">
                  <a:extLst>
                    <a:ext uri="{FF2B5EF4-FFF2-40B4-BE49-F238E27FC236}">
                      <a16:creationId xmlns:a16="http://schemas.microsoft.com/office/drawing/2014/main" id="{E0A0DC26-163C-4E4D-8513-6EA56E2EAA71}"/>
                    </a:ext>
                  </a:extLst>
                </p:cNvPr>
                <p:cNvSpPr>
                  <a:spLocks/>
                </p:cNvSpPr>
                <p:nvPr/>
              </p:nvSpPr>
              <p:spPr bwMode="auto">
                <a:xfrm>
                  <a:off x="2547" y="1743"/>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476" name="Oval 80">
                  <a:extLst>
                    <a:ext uri="{FF2B5EF4-FFF2-40B4-BE49-F238E27FC236}">
                      <a16:creationId xmlns:a16="http://schemas.microsoft.com/office/drawing/2014/main" id="{4C2B4E99-0C0F-4C76-BBA9-79DDC534F495}"/>
                    </a:ext>
                  </a:extLst>
                </p:cNvPr>
                <p:cNvSpPr>
                  <a:spLocks noChangeArrowheads="1"/>
                </p:cNvSpPr>
                <p:nvPr/>
              </p:nvSpPr>
              <p:spPr bwMode="auto">
                <a:xfrm>
                  <a:off x="2547" y="1743"/>
                  <a:ext cx="1" cy="1"/>
                </a:xfrm>
                <a:prstGeom prst="ellipse">
                  <a:avLst/>
                </a:prstGeom>
                <a:grpFill/>
                <a:ln w="9525">
                  <a:solidFill>
                    <a:schemeClr val="accent2"/>
                  </a:solidFill>
                  <a:round/>
                  <a:headEnd/>
                  <a:tailEnd/>
                </a:ln>
              </p:spPr>
              <p:txBody>
                <a:bodyPr/>
                <a:lstStyle/>
                <a:p>
                  <a:pPr>
                    <a:defRPr/>
                  </a:pPr>
                  <a:endParaRPr lang="de-DE"/>
                </a:p>
              </p:txBody>
            </p:sp>
            <p:sp>
              <p:nvSpPr>
                <p:cNvPr id="477" name="Freeform 81">
                  <a:extLst>
                    <a:ext uri="{FF2B5EF4-FFF2-40B4-BE49-F238E27FC236}">
                      <a16:creationId xmlns:a16="http://schemas.microsoft.com/office/drawing/2014/main" id="{6C36CFF2-F8D5-486F-B326-0D5CDCC94DC5}"/>
                    </a:ext>
                  </a:extLst>
                </p:cNvPr>
                <p:cNvSpPr>
                  <a:spLocks/>
                </p:cNvSpPr>
                <p:nvPr/>
              </p:nvSpPr>
              <p:spPr bwMode="auto">
                <a:xfrm>
                  <a:off x="2547" y="174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478" name="Rectangle 82">
                  <a:extLst>
                    <a:ext uri="{FF2B5EF4-FFF2-40B4-BE49-F238E27FC236}">
                      <a16:creationId xmlns:a16="http://schemas.microsoft.com/office/drawing/2014/main" id="{ED2216BE-EA51-4D78-BD98-E08B4AF120E1}"/>
                    </a:ext>
                  </a:extLst>
                </p:cNvPr>
                <p:cNvSpPr>
                  <a:spLocks noChangeArrowheads="1"/>
                </p:cNvSpPr>
                <p:nvPr/>
              </p:nvSpPr>
              <p:spPr bwMode="auto">
                <a:xfrm>
                  <a:off x="2547" y="1743"/>
                  <a:ext cx="1" cy="1"/>
                </a:xfrm>
                <a:prstGeom prst="rect">
                  <a:avLst/>
                </a:prstGeom>
                <a:grpFill/>
                <a:ln w="9525">
                  <a:solidFill>
                    <a:schemeClr val="accent2"/>
                  </a:solidFill>
                  <a:miter lim="800000"/>
                  <a:headEnd/>
                  <a:tailEnd/>
                </a:ln>
              </p:spPr>
              <p:txBody>
                <a:bodyPr/>
                <a:lstStyle/>
                <a:p>
                  <a:pPr>
                    <a:defRPr/>
                  </a:pPr>
                  <a:endParaRPr lang="de-DE"/>
                </a:p>
              </p:txBody>
            </p:sp>
            <p:sp>
              <p:nvSpPr>
                <p:cNvPr id="479" name="Freeform 83">
                  <a:extLst>
                    <a:ext uri="{FF2B5EF4-FFF2-40B4-BE49-F238E27FC236}">
                      <a16:creationId xmlns:a16="http://schemas.microsoft.com/office/drawing/2014/main" id="{08D3B198-B7DF-407D-BAA6-93E85E6F87F4}"/>
                    </a:ext>
                  </a:extLst>
                </p:cNvPr>
                <p:cNvSpPr>
                  <a:spLocks/>
                </p:cNvSpPr>
                <p:nvPr/>
              </p:nvSpPr>
              <p:spPr bwMode="auto">
                <a:xfrm>
                  <a:off x="2543" y="1743"/>
                  <a:ext cx="4" cy="0"/>
                </a:xfrm>
                <a:custGeom>
                  <a:avLst/>
                  <a:gdLst>
                    <a:gd name="T0" fmla="*/ 1 w 1"/>
                    <a:gd name="T1" fmla="*/ 0 w 1"/>
                    <a:gd name="T2" fmla="*/ 1 w 1"/>
                    <a:gd name="T3" fmla="*/ 1 w 1"/>
                    <a:gd name="T4" fmla="*/ 1 w 1"/>
                    <a:gd name="T5" fmla="*/ 1 w 1"/>
                  </a:gdLst>
                  <a:ahLst/>
                  <a:cxnLst>
                    <a:cxn ang="0">
                      <a:pos x="T0" y="0"/>
                    </a:cxn>
                    <a:cxn ang="0">
                      <a:pos x="T1" y="0"/>
                    </a:cxn>
                    <a:cxn ang="0">
                      <a:pos x="T2" y="0"/>
                    </a:cxn>
                    <a:cxn ang="0">
                      <a:pos x="T3" y="0"/>
                    </a:cxn>
                    <a:cxn ang="0">
                      <a:pos x="T4" y="0"/>
                    </a:cxn>
                    <a:cxn ang="0">
                      <a:pos x="T5" y="0"/>
                    </a:cxn>
                  </a:cxnLst>
                  <a:rect l="0" t="0" r="r" b="b"/>
                  <a:pathLst>
                    <a:path w="1">
                      <a:moveTo>
                        <a:pt x="1" y="0"/>
                      </a:moveTo>
                      <a:cubicBezTo>
                        <a:pt x="1" y="0"/>
                        <a:pt x="1" y="0"/>
                        <a:pt x="0" y="0"/>
                      </a:cubicBezTo>
                      <a:cubicBezTo>
                        <a:pt x="0" y="0"/>
                        <a:pt x="0" y="0"/>
                        <a:pt x="1" y="0"/>
                      </a:cubicBezTo>
                      <a:cubicBezTo>
                        <a:pt x="1" y="0"/>
                        <a:pt x="1" y="0"/>
                        <a:pt x="1" y="0"/>
                      </a:cubicBezTo>
                      <a:cubicBezTo>
                        <a:pt x="1" y="0"/>
                        <a:pt x="1" y="0"/>
                        <a:pt x="1" y="0"/>
                      </a:cubicBezTo>
                      <a:cubicBezTo>
                        <a:pt x="1" y="0"/>
                        <a:pt x="1" y="0"/>
                        <a:pt x="1" y="0"/>
                      </a:cubicBezTo>
                      <a:close/>
                    </a:path>
                  </a:pathLst>
                </a:custGeom>
                <a:grpFill/>
                <a:ln w="9525">
                  <a:solidFill>
                    <a:schemeClr val="accent2"/>
                  </a:solidFill>
                  <a:round/>
                  <a:headEnd/>
                  <a:tailEnd/>
                </a:ln>
              </p:spPr>
              <p:txBody>
                <a:bodyPr/>
                <a:lstStyle/>
                <a:p>
                  <a:pPr>
                    <a:defRPr/>
                  </a:pPr>
                  <a:endParaRPr lang="de-DE"/>
                </a:p>
              </p:txBody>
            </p:sp>
            <p:sp>
              <p:nvSpPr>
                <p:cNvPr id="480" name="Freeform 84">
                  <a:extLst>
                    <a:ext uri="{FF2B5EF4-FFF2-40B4-BE49-F238E27FC236}">
                      <a16:creationId xmlns:a16="http://schemas.microsoft.com/office/drawing/2014/main" id="{67731A52-3609-404E-B196-1350CD229CF1}"/>
                    </a:ext>
                  </a:extLst>
                </p:cNvPr>
                <p:cNvSpPr>
                  <a:spLocks/>
                </p:cNvSpPr>
                <p:nvPr/>
              </p:nvSpPr>
              <p:spPr bwMode="auto">
                <a:xfrm>
                  <a:off x="2543" y="1743"/>
                  <a:ext cx="4" cy="0"/>
                </a:xfrm>
                <a:custGeom>
                  <a:avLst/>
                  <a:gdLst>
                    <a:gd name="T0" fmla="*/ 1 w 1"/>
                    <a:gd name="T1" fmla="*/ 1 w 1"/>
                    <a:gd name="T2" fmla="*/ 0 w 1"/>
                    <a:gd name="T3" fmla="*/ 0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1" y="0"/>
                        <a:pt x="1" y="0"/>
                      </a:cubicBezTo>
                      <a:cubicBezTo>
                        <a:pt x="1" y="0"/>
                        <a:pt x="1" y="0"/>
                        <a:pt x="0" y="0"/>
                      </a:cubicBezTo>
                      <a:cubicBezTo>
                        <a:pt x="0" y="0"/>
                        <a:pt x="0" y="0"/>
                        <a:pt x="0" y="0"/>
                      </a:cubicBezTo>
                      <a:cubicBezTo>
                        <a:pt x="1" y="0"/>
                        <a:pt x="1" y="0"/>
                        <a:pt x="1" y="0"/>
                      </a:cubicBezTo>
                      <a:close/>
                    </a:path>
                  </a:pathLst>
                </a:custGeom>
                <a:grpFill/>
                <a:ln w="9525">
                  <a:solidFill>
                    <a:schemeClr val="accent2"/>
                  </a:solidFill>
                  <a:round/>
                  <a:headEnd/>
                  <a:tailEnd/>
                </a:ln>
              </p:spPr>
              <p:txBody>
                <a:bodyPr/>
                <a:lstStyle/>
                <a:p>
                  <a:pPr>
                    <a:defRPr/>
                  </a:pPr>
                  <a:endParaRPr lang="de-DE"/>
                </a:p>
              </p:txBody>
            </p:sp>
            <p:sp>
              <p:nvSpPr>
                <p:cNvPr id="481" name="Freeform 85">
                  <a:extLst>
                    <a:ext uri="{FF2B5EF4-FFF2-40B4-BE49-F238E27FC236}">
                      <a16:creationId xmlns:a16="http://schemas.microsoft.com/office/drawing/2014/main" id="{CBEB52CA-DE6F-472C-8AEA-FE54EB501751}"/>
                    </a:ext>
                  </a:extLst>
                </p:cNvPr>
                <p:cNvSpPr>
                  <a:spLocks/>
                </p:cNvSpPr>
                <p:nvPr/>
              </p:nvSpPr>
              <p:spPr bwMode="auto">
                <a:xfrm>
                  <a:off x="2547" y="174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482" name="Freeform 86">
                  <a:extLst>
                    <a:ext uri="{FF2B5EF4-FFF2-40B4-BE49-F238E27FC236}">
                      <a16:creationId xmlns:a16="http://schemas.microsoft.com/office/drawing/2014/main" id="{A9B4EF1A-6D7B-49DA-AFF5-38B0F5F8E184}"/>
                    </a:ext>
                  </a:extLst>
                </p:cNvPr>
                <p:cNvSpPr>
                  <a:spLocks/>
                </p:cNvSpPr>
                <p:nvPr/>
              </p:nvSpPr>
              <p:spPr bwMode="auto">
                <a:xfrm>
                  <a:off x="2547" y="174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483" name="Freeform 87">
                  <a:extLst>
                    <a:ext uri="{FF2B5EF4-FFF2-40B4-BE49-F238E27FC236}">
                      <a16:creationId xmlns:a16="http://schemas.microsoft.com/office/drawing/2014/main" id="{CC4F0DDF-46DE-4FB7-97C4-891EE8A28A4A}"/>
                    </a:ext>
                  </a:extLst>
                </p:cNvPr>
                <p:cNvSpPr>
                  <a:spLocks/>
                </p:cNvSpPr>
                <p:nvPr/>
              </p:nvSpPr>
              <p:spPr bwMode="auto">
                <a:xfrm>
                  <a:off x="2547" y="1743"/>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484" name="Rectangle 88">
                  <a:extLst>
                    <a:ext uri="{FF2B5EF4-FFF2-40B4-BE49-F238E27FC236}">
                      <a16:creationId xmlns:a16="http://schemas.microsoft.com/office/drawing/2014/main" id="{0F357F84-4705-4A53-BE36-3FF37F37990D}"/>
                    </a:ext>
                  </a:extLst>
                </p:cNvPr>
                <p:cNvSpPr>
                  <a:spLocks noChangeArrowheads="1"/>
                </p:cNvSpPr>
                <p:nvPr/>
              </p:nvSpPr>
              <p:spPr bwMode="auto">
                <a:xfrm>
                  <a:off x="2547" y="1743"/>
                  <a:ext cx="1" cy="1"/>
                </a:xfrm>
                <a:prstGeom prst="rect">
                  <a:avLst/>
                </a:prstGeom>
                <a:grpFill/>
                <a:ln w="9525">
                  <a:solidFill>
                    <a:schemeClr val="accent2"/>
                  </a:solidFill>
                  <a:miter lim="800000"/>
                  <a:headEnd/>
                  <a:tailEnd/>
                </a:ln>
              </p:spPr>
              <p:txBody>
                <a:bodyPr/>
                <a:lstStyle/>
                <a:p>
                  <a:pPr>
                    <a:defRPr/>
                  </a:pPr>
                  <a:endParaRPr lang="de-DE"/>
                </a:p>
              </p:txBody>
            </p:sp>
            <p:sp>
              <p:nvSpPr>
                <p:cNvPr id="485" name="Rectangle 89">
                  <a:extLst>
                    <a:ext uri="{FF2B5EF4-FFF2-40B4-BE49-F238E27FC236}">
                      <a16:creationId xmlns:a16="http://schemas.microsoft.com/office/drawing/2014/main" id="{0A638A47-BCCB-4F8D-9B30-41F616BAA626}"/>
                    </a:ext>
                  </a:extLst>
                </p:cNvPr>
                <p:cNvSpPr>
                  <a:spLocks noChangeArrowheads="1"/>
                </p:cNvSpPr>
                <p:nvPr/>
              </p:nvSpPr>
              <p:spPr bwMode="auto">
                <a:xfrm>
                  <a:off x="2547" y="1743"/>
                  <a:ext cx="1" cy="1"/>
                </a:xfrm>
                <a:prstGeom prst="rect">
                  <a:avLst/>
                </a:prstGeom>
                <a:grpFill/>
                <a:ln w="9525">
                  <a:solidFill>
                    <a:schemeClr val="accent2"/>
                  </a:solidFill>
                  <a:miter lim="800000"/>
                  <a:headEnd/>
                  <a:tailEnd/>
                </a:ln>
              </p:spPr>
              <p:txBody>
                <a:bodyPr/>
                <a:lstStyle/>
                <a:p>
                  <a:pPr>
                    <a:defRPr/>
                  </a:pPr>
                  <a:endParaRPr lang="de-DE"/>
                </a:p>
              </p:txBody>
            </p:sp>
            <p:sp>
              <p:nvSpPr>
                <p:cNvPr id="486" name="Rectangle 90">
                  <a:extLst>
                    <a:ext uri="{FF2B5EF4-FFF2-40B4-BE49-F238E27FC236}">
                      <a16:creationId xmlns:a16="http://schemas.microsoft.com/office/drawing/2014/main" id="{58380582-D814-4531-9CEB-015B89D450D4}"/>
                    </a:ext>
                  </a:extLst>
                </p:cNvPr>
                <p:cNvSpPr>
                  <a:spLocks noChangeArrowheads="1"/>
                </p:cNvSpPr>
                <p:nvPr/>
              </p:nvSpPr>
              <p:spPr bwMode="auto">
                <a:xfrm>
                  <a:off x="2547" y="1743"/>
                  <a:ext cx="1" cy="1"/>
                </a:xfrm>
                <a:prstGeom prst="rect">
                  <a:avLst/>
                </a:prstGeom>
                <a:grpFill/>
                <a:ln w="9525">
                  <a:solidFill>
                    <a:schemeClr val="accent2"/>
                  </a:solidFill>
                  <a:miter lim="800000"/>
                  <a:headEnd/>
                  <a:tailEnd/>
                </a:ln>
              </p:spPr>
              <p:txBody>
                <a:bodyPr/>
                <a:lstStyle/>
                <a:p>
                  <a:pPr>
                    <a:defRPr/>
                  </a:pPr>
                  <a:endParaRPr lang="de-DE"/>
                </a:p>
              </p:txBody>
            </p:sp>
            <p:sp>
              <p:nvSpPr>
                <p:cNvPr id="487" name="Rectangle 91">
                  <a:extLst>
                    <a:ext uri="{FF2B5EF4-FFF2-40B4-BE49-F238E27FC236}">
                      <a16:creationId xmlns:a16="http://schemas.microsoft.com/office/drawing/2014/main" id="{9797ED42-003F-4C6D-8041-F360F0DC36C4}"/>
                    </a:ext>
                  </a:extLst>
                </p:cNvPr>
                <p:cNvSpPr>
                  <a:spLocks noChangeArrowheads="1"/>
                </p:cNvSpPr>
                <p:nvPr/>
              </p:nvSpPr>
              <p:spPr bwMode="auto">
                <a:xfrm>
                  <a:off x="2547" y="1743"/>
                  <a:ext cx="1" cy="1"/>
                </a:xfrm>
                <a:prstGeom prst="rect">
                  <a:avLst/>
                </a:prstGeom>
                <a:grpFill/>
                <a:ln w="9525">
                  <a:solidFill>
                    <a:schemeClr val="accent2"/>
                  </a:solidFill>
                  <a:miter lim="800000"/>
                  <a:headEnd/>
                  <a:tailEnd/>
                </a:ln>
              </p:spPr>
              <p:txBody>
                <a:bodyPr/>
                <a:lstStyle/>
                <a:p>
                  <a:pPr>
                    <a:defRPr/>
                  </a:pPr>
                  <a:endParaRPr lang="de-DE"/>
                </a:p>
              </p:txBody>
            </p:sp>
            <p:sp>
              <p:nvSpPr>
                <p:cNvPr id="488" name="Rectangle 92">
                  <a:extLst>
                    <a:ext uri="{FF2B5EF4-FFF2-40B4-BE49-F238E27FC236}">
                      <a16:creationId xmlns:a16="http://schemas.microsoft.com/office/drawing/2014/main" id="{5BF15818-5B52-4F9B-B651-39A37D7DA8BB}"/>
                    </a:ext>
                  </a:extLst>
                </p:cNvPr>
                <p:cNvSpPr>
                  <a:spLocks noChangeArrowheads="1"/>
                </p:cNvSpPr>
                <p:nvPr/>
              </p:nvSpPr>
              <p:spPr bwMode="auto">
                <a:xfrm>
                  <a:off x="2547" y="1743"/>
                  <a:ext cx="1" cy="1"/>
                </a:xfrm>
                <a:prstGeom prst="rect">
                  <a:avLst/>
                </a:prstGeom>
                <a:grpFill/>
                <a:ln w="9525">
                  <a:solidFill>
                    <a:schemeClr val="accent2"/>
                  </a:solidFill>
                  <a:miter lim="800000"/>
                  <a:headEnd/>
                  <a:tailEnd/>
                </a:ln>
              </p:spPr>
              <p:txBody>
                <a:bodyPr/>
                <a:lstStyle/>
                <a:p>
                  <a:pPr>
                    <a:defRPr/>
                  </a:pPr>
                  <a:endParaRPr lang="de-DE"/>
                </a:p>
              </p:txBody>
            </p:sp>
            <p:sp>
              <p:nvSpPr>
                <p:cNvPr id="489" name="Oval 93">
                  <a:extLst>
                    <a:ext uri="{FF2B5EF4-FFF2-40B4-BE49-F238E27FC236}">
                      <a16:creationId xmlns:a16="http://schemas.microsoft.com/office/drawing/2014/main" id="{ADD6413E-E537-4CE5-B3ED-21E3EC0AC187}"/>
                    </a:ext>
                  </a:extLst>
                </p:cNvPr>
                <p:cNvSpPr>
                  <a:spLocks noChangeArrowheads="1"/>
                </p:cNvSpPr>
                <p:nvPr/>
              </p:nvSpPr>
              <p:spPr bwMode="auto">
                <a:xfrm>
                  <a:off x="2547" y="1743"/>
                  <a:ext cx="1" cy="1"/>
                </a:xfrm>
                <a:prstGeom prst="ellipse">
                  <a:avLst/>
                </a:prstGeom>
                <a:grpFill/>
                <a:ln w="9525">
                  <a:solidFill>
                    <a:schemeClr val="accent2"/>
                  </a:solidFill>
                  <a:round/>
                  <a:headEnd/>
                  <a:tailEnd/>
                </a:ln>
              </p:spPr>
              <p:txBody>
                <a:bodyPr/>
                <a:lstStyle/>
                <a:p>
                  <a:pPr>
                    <a:defRPr/>
                  </a:pPr>
                  <a:endParaRPr lang="de-DE"/>
                </a:p>
              </p:txBody>
            </p:sp>
            <p:sp>
              <p:nvSpPr>
                <p:cNvPr id="490" name="Freeform 94">
                  <a:extLst>
                    <a:ext uri="{FF2B5EF4-FFF2-40B4-BE49-F238E27FC236}">
                      <a16:creationId xmlns:a16="http://schemas.microsoft.com/office/drawing/2014/main" id="{C40D2865-69F4-40F5-92D9-8108E46805EA}"/>
                    </a:ext>
                  </a:extLst>
                </p:cNvPr>
                <p:cNvSpPr>
                  <a:spLocks/>
                </p:cNvSpPr>
                <p:nvPr/>
              </p:nvSpPr>
              <p:spPr bwMode="auto">
                <a:xfrm>
                  <a:off x="2475" y="1693"/>
                  <a:ext cx="18" cy="14"/>
                </a:xfrm>
                <a:custGeom>
                  <a:avLst/>
                  <a:gdLst>
                    <a:gd name="T0" fmla="*/ 0 w 4"/>
                    <a:gd name="T1" fmla="*/ 0 h 3"/>
                    <a:gd name="T2" fmla="*/ 0 w 4"/>
                    <a:gd name="T3" fmla="*/ 0 h 3"/>
                    <a:gd name="T4" fmla="*/ 4 w 4"/>
                    <a:gd name="T5" fmla="*/ 3 h 3"/>
                    <a:gd name="T6" fmla="*/ 0 w 4"/>
                    <a:gd name="T7" fmla="*/ 0 h 3"/>
                  </a:gdLst>
                  <a:ahLst/>
                  <a:cxnLst>
                    <a:cxn ang="0">
                      <a:pos x="T0" y="T1"/>
                    </a:cxn>
                    <a:cxn ang="0">
                      <a:pos x="T2" y="T3"/>
                    </a:cxn>
                    <a:cxn ang="0">
                      <a:pos x="T4" y="T5"/>
                    </a:cxn>
                    <a:cxn ang="0">
                      <a:pos x="T6" y="T7"/>
                    </a:cxn>
                  </a:cxnLst>
                  <a:rect l="0" t="0" r="r" b="b"/>
                  <a:pathLst>
                    <a:path w="4" h="3">
                      <a:moveTo>
                        <a:pt x="0" y="0"/>
                      </a:moveTo>
                      <a:cubicBezTo>
                        <a:pt x="0" y="0"/>
                        <a:pt x="0" y="0"/>
                        <a:pt x="0" y="0"/>
                      </a:cubicBezTo>
                      <a:cubicBezTo>
                        <a:pt x="4" y="0"/>
                        <a:pt x="4" y="2"/>
                        <a:pt x="4" y="3"/>
                      </a:cubicBezTo>
                      <a:cubicBezTo>
                        <a:pt x="4" y="2"/>
                        <a:pt x="4" y="0"/>
                        <a:pt x="0" y="0"/>
                      </a:cubicBezTo>
                      <a:close/>
                    </a:path>
                  </a:pathLst>
                </a:custGeom>
                <a:grpFill/>
                <a:ln w="9525">
                  <a:solidFill>
                    <a:schemeClr val="accent2"/>
                  </a:solidFill>
                  <a:round/>
                  <a:headEnd/>
                  <a:tailEnd/>
                </a:ln>
              </p:spPr>
              <p:txBody>
                <a:bodyPr/>
                <a:lstStyle/>
                <a:p>
                  <a:pPr>
                    <a:defRPr/>
                  </a:pPr>
                  <a:endParaRPr lang="de-DE"/>
                </a:p>
              </p:txBody>
            </p:sp>
            <p:sp>
              <p:nvSpPr>
                <p:cNvPr id="491" name="Freeform 95">
                  <a:extLst>
                    <a:ext uri="{FF2B5EF4-FFF2-40B4-BE49-F238E27FC236}">
                      <a16:creationId xmlns:a16="http://schemas.microsoft.com/office/drawing/2014/main" id="{F2D39F8A-6D3E-4842-A3AD-104D2025E8D9}"/>
                    </a:ext>
                  </a:extLst>
                </p:cNvPr>
                <p:cNvSpPr>
                  <a:spLocks/>
                </p:cNvSpPr>
                <p:nvPr/>
              </p:nvSpPr>
              <p:spPr bwMode="auto">
                <a:xfrm>
                  <a:off x="2520" y="1734"/>
                  <a:ext cx="5" cy="0"/>
                </a:xfrm>
                <a:custGeom>
                  <a:avLst/>
                  <a:gdLst>
                    <a:gd name="T0" fmla="*/ 0 w 1"/>
                    <a:gd name="T1" fmla="*/ 0 w 1"/>
                    <a:gd name="T2" fmla="*/ 0 w 1"/>
                    <a:gd name="T3" fmla="*/ 1 w 1"/>
                    <a:gd name="T4" fmla="*/ 1 w 1"/>
                    <a:gd name="T5" fmla="*/ 0 w 1"/>
                  </a:gdLst>
                  <a:ahLst/>
                  <a:cxnLst>
                    <a:cxn ang="0">
                      <a:pos x="T0" y="0"/>
                    </a:cxn>
                    <a:cxn ang="0">
                      <a:pos x="T1" y="0"/>
                    </a:cxn>
                    <a:cxn ang="0">
                      <a:pos x="T2" y="0"/>
                    </a:cxn>
                    <a:cxn ang="0">
                      <a:pos x="T3" y="0"/>
                    </a:cxn>
                    <a:cxn ang="0">
                      <a:pos x="T4" y="0"/>
                    </a:cxn>
                    <a:cxn ang="0">
                      <a:pos x="T5" y="0"/>
                    </a:cxn>
                  </a:cxnLst>
                  <a:rect l="0" t="0" r="r" b="b"/>
                  <a:pathLst>
                    <a:path w="1">
                      <a:moveTo>
                        <a:pt x="0" y="0"/>
                      </a:moveTo>
                      <a:cubicBezTo>
                        <a:pt x="0" y="0"/>
                        <a:pt x="0" y="0"/>
                        <a:pt x="0" y="0"/>
                      </a:cubicBezTo>
                      <a:cubicBezTo>
                        <a:pt x="0" y="0"/>
                        <a:pt x="0" y="0"/>
                        <a:pt x="0" y="0"/>
                      </a:cubicBezTo>
                      <a:cubicBezTo>
                        <a:pt x="1" y="0"/>
                        <a:pt x="1" y="0"/>
                        <a:pt x="1" y="0"/>
                      </a:cubicBezTo>
                      <a:cubicBezTo>
                        <a:pt x="1" y="0"/>
                        <a:pt x="1" y="0"/>
                        <a:pt x="1" y="0"/>
                      </a:cubicBezTo>
                      <a:cubicBezTo>
                        <a:pt x="1" y="0"/>
                        <a:pt x="1" y="0"/>
                        <a:pt x="0" y="0"/>
                      </a:cubicBezTo>
                      <a:close/>
                    </a:path>
                  </a:pathLst>
                </a:custGeom>
                <a:grpFill/>
                <a:ln w="9525">
                  <a:solidFill>
                    <a:schemeClr val="accent2"/>
                  </a:solidFill>
                  <a:round/>
                  <a:headEnd/>
                  <a:tailEnd/>
                </a:ln>
              </p:spPr>
              <p:txBody>
                <a:bodyPr/>
                <a:lstStyle/>
                <a:p>
                  <a:pPr>
                    <a:defRPr/>
                  </a:pPr>
                  <a:endParaRPr lang="de-DE"/>
                </a:p>
              </p:txBody>
            </p:sp>
            <p:sp>
              <p:nvSpPr>
                <p:cNvPr id="492" name="Oval 96">
                  <a:extLst>
                    <a:ext uri="{FF2B5EF4-FFF2-40B4-BE49-F238E27FC236}">
                      <a16:creationId xmlns:a16="http://schemas.microsoft.com/office/drawing/2014/main" id="{AD7FFFAD-E3E4-46F9-945F-0BABE9C800AC}"/>
                    </a:ext>
                  </a:extLst>
                </p:cNvPr>
                <p:cNvSpPr>
                  <a:spLocks noChangeArrowheads="1"/>
                </p:cNvSpPr>
                <p:nvPr/>
              </p:nvSpPr>
              <p:spPr bwMode="auto">
                <a:xfrm>
                  <a:off x="2538" y="1729"/>
                  <a:ext cx="1" cy="1"/>
                </a:xfrm>
                <a:prstGeom prst="ellipse">
                  <a:avLst/>
                </a:prstGeom>
                <a:grpFill/>
                <a:ln w="9525">
                  <a:solidFill>
                    <a:schemeClr val="accent2"/>
                  </a:solidFill>
                  <a:round/>
                  <a:headEnd/>
                  <a:tailEnd/>
                </a:ln>
              </p:spPr>
              <p:txBody>
                <a:bodyPr/>
                <a:lstStyle/>
                <a:p>
                  <a:pPr>
                    <a:defRPr/>
                  </a:pPr>
                  <a:endParaRPr lang="de-DE"/>
                </a:p>
              </p:txBody>
            </p:sp>
            <p:sp>
              <p:nvSpPr>
                <p:cNvPr id="493" name="Freeform 97">
                  <a:extLst>
                    <a:ext uri="{FF2B5EF4-FFF2-40B4-BE49-F238E27FC236}">
                      <a16:creationId xmlns:a16="http://schemas.microsoft.com/office/drawing/2014/main" id="{21748E4C-9074-422A-83B1-5A324DAF7ABD}"/>
                    </a:ext>
                  </a:extLst>
                </p:cNvPr>
                <p:cNvSpPr>
                  <a:spLocks/>
                </p:cNvSpPr>
                <p:nvPr/>
              </p:nvSpPr>
              <p:spPr bwMode="auto">
                <a:xfrm>
                  <a:off x="2493" y="1707"/>
                  <a:ext cx="27" cy="22"/>
                </a:xfrm>
                <a:custGeom>
                  <a:avLst/>
                  <a:gdLst>
                    <a:gd name="T0" fmla="*/ 6 w 6"/>
                    <a:gd name="T1" fmla="*/ 5 h 5"/>
                    <a:gd name="T2" fmla="*/ 0 w 6"/>
                    <a:gd name="T3" fmla="*/ 1 h 5"/>
                    <a:gd name="T4" fmla="*/ 0 w 6"/>
                    <a:gd name="T5" fmla="*/ 0 h 5"/>
                    <a:gd name="T6" fmla="*/ 0 w 6"/>
                    <a:gd name="T7" fmla="*/ 1 h 5"/>
                    <a:gd name="T8" fmla="*/ 6 w 6"/>
                    <a:gd name="T9" fmla="*/ 5 h 5"/>
                    <a:gd name="T10" fmla="*/ 6 w 6"/>
                    <a:gd name="T11" fmla="*/ 5 h 5"/>
                  </a:gdLst>
                  <a:ahLst/>
                  <a:cxnLst>
                    <a:cxn ang="0">
                      <a:pos x="T0" y="T1"/>
                    </a:cxn>
                    <a:cxn ang="0">
                      <a:pos x="T2" y="T3"/>
                    </a:cxn>
                    <a:cxn ang="0">
                      <a:pos x="T4" y="T5"/>
                    </a:cxn>
                    <a:cxn ang="0">
                      <a:pos x="T6" y="T7"/>
                    </a:cxn>
                    <a:cxn ang="0">
                      <a:pos x="T8" y="T9"/>
                    </a:cxn>
                    <a:cxn ang="0">
                      <a:pos x="T10" y="T11"/>
                    </a:cxn>
                  </a:cxnLst>
                  <a:rect l="0" t="0" r="r" b="b"/>
                  <a:pathLst>
                    <a:path w="6" h="5">
                      <a:moveTo>
                        <a:pt x="6" y="5"/>
                      </a:moveTo>
                      <a:cubicBezTo>
                        <a:pt x="5" y="4"/>
                        <a:pt x="1" y="2"/>
                        <a:pt x="0" y="1"/>
                      </a:cubicBezTo>
                      <a:cubicBezTo>
                        <a:pt x="0" y="1"/>
                        <a:pt x="0" y="1"/>
                        <a:pt x="0" y="0"/>
                      </a:cubicBezTo>
                      <a:cubicBezTo>
                        <a:pt x="0" y="1"/>
                        <a:pt x="0" y="1"/>
                        <a:pt x="0" y="1"/>
                      </a:cubicBezTo>
                      <a:cubicBezTo>
                        <a:pt x="1" y="2"/>
                        <a:pt x="5" y="4"/>
                        <a:pt x="6" y="5"/>
                      </a:cubicBezTo>
                      <a:cubicBezTo>
                        <a:pt x="6" y="5"/>
                        <a:pt x="6" y="5"/>
                        <a:pt x="6" y="5"/>
                      </a:cubicBezTo>
                      <a:close/>
                    </a:path>
                  </a:pathLst>
                </a:custGeom>
                <a:grpFill/>
                <a:ln w="9525">
                  <a:solidFill>
                    <a:schemeClr val="accent2"/>
                  </a:solidFill>
                  <a:round/>
                  <a:headEnd/>
                  <a:tailEnd/>
                </a:ln>
              </p:spPr>
              <p:txBody>
                <a:bodyPr/>
                <a:lstStyle/>
                <a:p>
                  <a:pPr>
                    <a:defRPr/>
                  </a:pPr>
                  <a:endParaRPr lang="de-DE"/>
                </a:p>
              </p:txBody>
            </p:sp>
            <p:sp>
              <p:nvSpPr>
                <p:cNvPr id="494" name="Freeform 98">
                  <a:extLst>
                    <a:ext uri="{FF2B5EF4-FFF2-40B4-BE49-F238E27FC236}">
                      <a16:creationId xmlns:a16="http://schemas.microsoft.com/office/drawing/2014/main" id="{CC60F01F-7EF6-4776-AFE5-DD3A6C206018}"/>
                    </a:ext>
                  </a:extLst>
                </p:cNvPr>
                <p:cNvSpPr>
                  <a:spLocks/>
                </p:cNvSpPr>
                <p:nvPr/>
              </p:nvSpPr>
              <p:spPr bwMode="auto">
                <a:xfrm>
                  <a:off x="2493" y="1711"/>
                  <a:ext cx="32" cy="23"/>
                </a:xfrm>
                <a:custGeom>
                  <a:avLst/>
                  <a:gdLst>
                    <a:gd name="T0" fmla="*/ 6 w 7"/>
                    <a:gd name="T1" fmla="*/ 5 h 5"/>
                    <a:gd name="T2" fmla="*/ 6 w 7"/>
                    <a:gd name="T3" fmla="*/ 4 h 5"/>
                    <a:gd name="T4" fmla="*/ 0 w 7"/>
                    <a:gd name="T5" fmla="*/ 0 h 5"/>
                    <a:gd name="T6" fmla="*/ 6 w 7"/>
                    <a:gd name="T7" fmla="*/ 5 h 5"/>
                    <a:gd name="T8" fmla="*/ 7 w 7"/>
                    <a:gd name="T9" fmla="*/ 5 h 5"/>
                    <a:gd name="T10" fmla="*/ 6 w 7"/>
                    <a:gd name="T11" fmla="*/ 5 h 5"/>
                    <a:gd name="T12" fmla="*/ 6 w 7"/>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7" h="5">
                      <a:moveTo>
                        <a:pt x="6" y="5"/>
                      </a:moveTo>
                      <a:cubicBezTo>
                        <a:pt x="6" y="5"/>
                        <a:pt x="6" y="5"/>
                        <a:pt x="6" y="4"/>
                      </a:cubicBezTo>
                      <a:cubicBezTo>
                        <a:pt x="5" y="3"/>
                        <a:pt x="1" y="1"/>
                        <a:pt x="0" y="0"/>
                      </a:cubicBezTo>
                      <a:cubicBezTo>
                        <a:pt x="1" y="1"/>
                        <a:pt x="5" y="4"/>
                        <a:pt x="6" y="5"/>
                      </a:cubicBezTo>
                      <a:cubicBezTo>
                        <a:pt x="6" y="5"/>
                        <a:pt x="6" y="5"/>
                        <a:pt x="7" y="5"/>
                      </a:cubicBezTo>
                      <a:cubicBezTo>
                        <a:pt x="7" y="5"/>
                        <a:pt x="7" y="5"/>
                        <a:pt x="6" y="5"/>
                      </a:cubicBezTo>
                      <a:cubicBezTo>
                        <a:pt x="6" y="5"/>
                        <a:pt x="6" y="5"/>
                        <a:pt x="6" y="5"/>
                      </a:cubicBezTo>
                      <a:close/>
                    </a:path>
                  </a:pathLst>
                </a:custGeom>
                <a:grpFill/>
                <a:ln w="9525">
                  <a:solidFill>
                    <a:schemeClr val="accent2"/>
                  </a:solidFill>
                  <a:round/>
                  <a:headEnd/>
                  <a:tailEnd/>
                </a:ln>
              </p:spPr>
              <p:txBody>
                <a:bodyPr/>
                <a:lstStyle/>
                <a:p>
                  <a:pPr>
                    <a:defRPr/>
                  </a:pPr>
                  <a:endParaRPr lang="de-DE"/>
                </a:p>
              </p:txBody>
            </p:sp>
            <p:sp>
              <p:nvSpPr>
                <p:cNvPr id="495" name="Freeform 99">
                  <a:extLst>
                    <a:ext uri="{FF2B5EF4-FFF2-40B4-BE49-F238E27FC236}">
                      <a16:creationId xmlns:a16="http://schemas.microsoft.com/office/drawing/2014/main" id="{DF175420-7802-4DF6-B3F8-C7E42575EBF8}"/>
                    </a:ext>
                  </a:extLst>
                </p:cNvPr>
                <p:cNvSpPr>
                  <a:spLocks/>
                </p:cNvSpPr>
                <p:nvPr/>
              </p:nvSpPr>
              <p:spPr bwMode="auto">
                <a:xfrm>
                  <a:off x="2543" y="1743"/>
                  <a:ext cx="4" cy="0"/>
                </a:xfrm>
                <a:custGeom>
                  <a:avLst/>
                  <a:gdLst>
                    <a:gd name="T0" fmla="*/ 0 w 1"/>
                    <a:gd name="T1" fmla="*/ 0 w 1"/>
                    <a:gd name="T2" fmla="*/ 1 w 1"/>
                    <a:gd name="T3" fmla="*/ 1 w 1"/>
                    <a:gd name="T4" fmla="*/ 0 w 1"/>
                  </a:gdLst>
                  <a:ahLst/>
                  <a:cxnLst>
                    <a:cxn ang="0">
                      <a:pos x="T0" y="0"/>
                    </a:cxn>
                    <a:cxn ang="0">
                      <a:pos x="T1" y="0"/>
                    </a:cxn>
                    <a:cxn ang="0">
                      <a:pos x="T2" y="0"/>
                    </a:cxn>
                    <a:cxn ang="0">
                      <a:pos x="T3" y="0"/>
                    </a:cxn>
                    <a:cxn ang="0">
                      <a:pos x="T4" y="0"/>
                    </a:cxn>
                  </a:cxnLst>
                  <a:rect l="0" t="0" r="r" b="b"/>
                  <a:pathLst>
                    <a:path w="1">
                      <a:moveTo>
                        <a:pt x="0" y="0"/>
                      </a:moveTo>
                      <a:cubicBezTo>
                        <a:pt x="0" y="0"/>
                        <a:pt x="0" y="0"/>
                        <a:pt x="0" y="0"/>
                      </a:cubicBezTo>
                      <a:cubicBezTo>
                        <a:pt x="0" y="0"/>
                        <a:pt x="0" y="0"/>
                        <a:pt x="1" y="0"/>
                      </a:cubicBezTo>
                      <a:cubicBezTo>
                        <a:pt x="1" y="0"/>
                        <a:pt x="1" y="0"/>
                        <a:pt x="1"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496" name="Freeform 100">
                  <a:extLst>
                    <a:ext uri="{FF2B5EF4-FFF2-40B4-BE49-F238E27FC236}">
                      <a16:creationId xmlns:a16="http://schemas.microsoft.com/office/drawing/2014/main" id="{5FFEFB34-16F6-40CA-8770-621E4867FAD9}"/>
                    </a:ext>
                  </a:extLst>
                </p:cNvPr>
                <p:cNvSpPr>
                  <a:spLocks/>
                </p:cNvSpPr>
                <p:nvPr/>
              </p:nvSpPr>
              <p:spPr bwMode="auto">
                <a:xfrm>
                  <a:off x="2543" y="1743"/>
                  <a:ext cx="4" cy="0"/>
                </a:xfrm>
                <a:custGeom>
                  <a:avLst/>
                  <a:gdLst>
                    <a:gd name="T0" fmla="*/ 1 w 1"/>
                    <a:gd name="T1" fmla="*/ 1 w 1"/>
                    <a:gd name="T2" fmla="*/ 0 w 1"/>
                    <a:gd name="T3" fmla="*/ 0 w 1"/>
                    <a:gd name="T4" fmla="*/ 1 w 1"/>
                    <a:gd name="T5" fmla="*/ 1 w 1"/>
                    <a:gd name="T6" fmla="*/ 1 w 1"/>
                  </a:gdLst>
                  <a:ahLst/>
                  <a:cxnLst>
                    <a:cxn ang="0">
                      <a:pos x="T0" y="0"/>
                    </a:cxn>
                    <a:cxn ang="0">
                      <a:pos x="T1" y="0"/>
                    </a:cxn>
                    <a:cxn ang="0">
                      <a:pos x="T2" y="0"/>
                    </a:cxn>
                    <a:cxn ang="0">
                      <a:pos x="T3" y="0"/>
                    </a:cxn>
                    <a:cxn ang="0">
                      <a:pos x="T4" y="0"/>
                    </a:cxn>
                    <a:cxn ang="0">
                      <a:pos x="T5" y="0"/>
                    </a:cxn>
                    <a:cxn ang="0">
                      <a:pos x="T6" y="0"/>
                    </a:cxn>
                  </a:cxnLst>
                  <a:rect l="0" t="0" r="r" b="b"/>
                  <a:pathLst>
                    <a:path w="1">
                      <a:moveTo>
                        <a:pt x="1" y="0"/>
                      </a:moveTo>
                      <a:cubicBezTo>
                        <a:pt x="1" y="0"/>
                        <a:pt x="1" y="0"/>
                        <a:pt x="1" y="0"/>
                      </a:cubicBezTo>
                      <a:cubicBezTo>
                        <a:pt x="0" y="0"/>
                        <a:pt x="0" y="0"/>
                        <a:pt x="0" y="0"/>
                      </a:cubicBezTo>
                      <a:cubicBezTo>
                        <a:pt x="0" y="0"/>
                        <a:pt x="0" y="0"/>
                        <a:pt x="0" y="0"/>
                      </a:cubicBezTo>
                      <a:cubicBezTo>
                        <a:pt x="0" y="0"/>
                        <a:pt x="1" y="0"/>
                        <a:pt x="1" y="0"/>
                      </a:cubicBezTo>
                      <a:cubicBezTo>
                        <a:pt x="1" y="0"/>
                        <a:pt x="1" y="0"/>
                        <a:pt x="1" y="0"/>
                      </a:cubicBezTo>
                      <a:cubicBezTo>
                        <a:pt x="1" y="0"/>
                        <a:pt x="1" y="0"/>
                        <a:pt x="1" y="0"/>
                      </a:cubicBezTo>
                      <a:close/>
                    </a:path>
                  </a:pathLst>
                </a:custGeom>
                <a:grpFill/>
                <a:ln w="9525">
                  <a:solidFill>
                    <a:schemeClr val="accent2"/>
                  </a:solidFill>
                  <a:round/>
                  <a:headEnd/>
                  <a:tailEnd/>
                </a:ln>
              </p:spPr>
              <p:txBody>
                <a:bodyPr/>
                <a:lstStyle/>
                <a:p>
                  <a:pPr>
                    <a:defRPr/>
                  </a:pPr>
                  <a:endParaRPr lang="de-DE"/>
                </a:p>
              </p:txBody>
            </p:sp>
            <p:sp>
              <p:nvSpPr>
                <p:cNvPr id="497" name="Freeform 101">
                  <a:extLst>
                    <a:ext uri="{FF2B5EF4-FFF2-40B4-BE49-F238E27FC236}">
                      <a16:creationId xmlns:a16="http://schemas.microsoft.com/office/drawing/2014/main" id="{78E1EC71-866F-414D-8A79-B8C5D84B7591}"/>
                    </a:ext>
                  </a:extLst>
                </p:cNvPr>
                <p:cNvSpPr>
                  <a:spLocks/>
                </p:cNvSpPr>
                <p:nvPr/>
              </p:nvSpPr>
              <p:spPr bwMode="auto">
                <a:xfrm>
                  <a:off x="2543" y="174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498" name="Oval 102">
                  <a:extLst>
                    <a:ext uri="{FF2B5EF4-FFF2-40B4-BE49-F238E27FC236}">
                      <a16:creationId xmlns:a16="http://schemas.microsoft.com/office/drawing/2014/main" id="{DF19D004-914E-469C-BFCB-EC0BB298D8BF}"/>
                    </a:ext>
                  </a:extLst>
                </p:cNvPr>
                <p:cNvSpPr>
                  <a:spLocks noChangeArrowheads="1"/>
                </p:cNvSpPr>
                <p:nvPr/>
              </p:nvSpPr>
              <p:spPr bwMode="auto">
                <a:xfrm>
                  <a:off x="2543" y="1743"/>
                  <a:ext cx="1" cy="1"/>
                </a:xfrm>
                <a:prstGeom prst="ellipse">
                  <a:avLst/>
                </a:prstGeom>
                <a:grpFill/>
                <a:ln w="9525">
                  <a:solidFill>
                    <a:schemeClr val="accent2"/>
                  </a:solidFill>
                  <a:round/>
                  <a:headEnd/>
                  <a:tailEnd/>
                </a:ln>
              </p:spPr>
              <p:txBody>
                <a:bodyPr/>
                <a:lstStyle/>
                <a:p>
                  <a:pPr>
                    <a:defRPr/>
                  </a:pPr>
                  <a:endParaRPr lang="de-DE"/>
                </a:p>
              </p:txBody>
            </p:sp>
            <p:sp>
              <p:nvSpPr>
                <p:cNvPr id="499" name="Freeform 103">
                  <a:extLst>
                    <a:ext uri="{FF2B5EF4-FFF2-40B4-BE49-F238E27FC236}">
                      <a16:creationId xmlns:a16="http://schemas.microsoft.com/office/drawing/2014/main" id="{3A77AAF8-CEF1-46C5-95A3-26485A7476E2}"/>
                    </a:ext>
                  </a:extLst>
                </p:cNvPr>
                <p:cNvSpPr>
                  <a:spLocks/>
                </p:cNvSpPr>
                <p:nvPr/>
              </p:nvSpPr>
              <p:spPr bwMode="auto">
                <a:xfrm>
                  <a:off x="2538" y="1729"/>
                  <a:ext cx="9" cy="14"/>
                </a:xfrm>
                <a:custGeom>
                  <a:avLst/>
                  <a:gdLst>
                    <a:gd name="T0" fmla="*/ 2 w 2"/>
                    <a:gd name="T1" fmla="*/ 3 h 3"/>
                    <a:gd name="T2" fmla="*/ 1 w 2"/>
                    <a:gd name="T3" fmla="*/ 3 h 3"/>
                    <a:gd name="T4" fmla="*/ 1 w 2"/>
                    <a:gd name="T5" fmla="*/ 3 h 3"/>
                    <a:gd name="T6" fmla="*/ 1 w 2"/>
                    <a:gd name="T7" fmla="*/ 3 h 3"/>
                    <a:gd name="T8" fmla="*/ 1 w 2"/>
                    <a:gd name="T9" fmla="*/ 2 h 3"/>
                    <a:gd name="T10" fmla="*/ 0 w 2"/>
                    <a:gd name="T11" fmla="*/ 1 h 3"/>
                    <a:gd name="T12" fmla="*/ 0 w 2"/>
                    <a:gd name="T13" fmla="*/ 0 h 3"/>
                    <a:gd name="T14" fmla="*/ 0 w 2"/>
                    <a:gd name="T15" fmla="*/ 0 h 3"/>
                    <a:gd name="T16" fmla="*/ 1 w 2"/>
                    <a:gd name="T17" fmla="*/ 3 h 3"/>
                    <a:gd name="T18" fmla="*/ 1 w 2"/>
                    <a:gd name="T19" fmla="*/ 3 h 3"/>
                    <a:gd name="T20" fmla="*/ 1 w 2"/>
                    <a:gd name="T21" fmla="*/ 3 h 3"/>
                    <a:gd name="T22" fmla="*/ 1 w 2"/>
                    <a:gd name="T23" fmla="*/ 3 h 3"/>
                    <a:gd name="T24" fmla="*/ 2 w 2"/>
                    <a:gd name="T2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 h="3">
                      <a:moveTo>
                        <a:pt x="2" y="3"/>
                      </a:moveTo>
                      <a:cubicBezTo>
                        <a:pt x="1" y="3"/>
                        <a:pt x="1" y="3"/>
                        <a:pt x="1" y="3"/>
                      </a:cubicBezTo>
                      <a:cubicBezTo>
                        <a:pt x="1" y="3"/>
                        <a:pt x="1" y="3"/>
                        <a:pt x="1" y="3"/>
                      </a:cubicBezTo>
                      <a:cubicBezTo>
                        <a:pt x="1" y="3"/>
                        <a:pt x="1" y="3"/>
                        <a:pt x="1" y="3"/>
                      </a:cubicBezTo>
                      <a:cubicBezTo>
                        <a:pt x="1" y="3"/>
                        <a:pt x="1" y="2"/>
                        <a:pt x="1" y="2"/>
                      </a:cubicBezTo>
                      <a:cubicBezTo>
                        <a:pt x="1" y="2"/>
                        <a:pt x="1" y="1"/>
                        <a:pt x="0" y="1"/>
                      </a:cubicBezTo>
                      <a:cubicBezTo>
                        <a:pt x="0" y="1"/>
                        <a:pt x="0" y="0"/>
                        <a:pt x="0" y="0"/>
                      </a:cubicBezTo>
                      <a:cubicBezTo>
                        <a:pt x="0" y="0"/>
                        <a:pt x="0" y="0"/>
                        <a:pt x="0" y="0"/>
                      </a:cubicBezTo>
                      <a:cubicBezTo>
                        <a:pt x="0" y="1"/>
                        <a:pt x="0" y="2"/>
                        <a:pt x="1" y="3"/>
                      </a:cubicBezTo>
                      <a:cubicBezTo>
                        <a:pt x="1" y="3"/>
                        <a:pt x="1" y="3"/>
                        <a:pt x="1" y="3"/>
                      </a:cubicBezTo>
                      <a:cubicBezTo>
                        <a:pt x="1" y="3"/>
                        <a:pt x="1" y="3"/>
                        <a:pt x="1" y="3"/>
                      </a:cubicBezTo>
                      <a:cubicBezTo>
                        <a:pt x="1" y="3"/>
                        <a:pt x="1" y="3"/>
                        <a:pt x="1" y="3"/>
                      </a:cubicBezTo>
                      <a:cubicBezTo>
                        <a:pt x="1" y="3"/>
                        <a:pt x="1" y="3"/>
                        <a:pt x="2" y="3"/>
                      </a:cubicBezTo>
                      <a:close/>
                    </a:path>
                  </a:pathLst>
                </a:custGeom>
                <a:grpFill/>
                <a:ln w="9525">
                  <a:solidFill>
                    <a:schemeClr val="accent2"/>
                  </a:solidFill>
                  <a:round/>
                  <a:headEnd/>
                  <a:tailEnd/>
                </a:ln>
              </p:spPr>
              <p:txBody>
                <a:bodyPr/>
                <a:lstStyle/>
                <a:p>
                  <a:pPr>
                    <a:defRPr/>
                  </a:pPr>
                  <a:endParaRPr lang="de-DE"/>
                </a:p>
              </p:txBody>
            </p:sp>
            <p:sp>
              <p:nvSpPr>
                <p:cNvPr id="500" name="Freeform 104">
                  <a:extLst>
                    <a:ext uri="{FF2B5EF4-FFF2-40B4-BE49-F238E27FC236}">
                      <a16:creationId xmlns:a16="http://schemas.microsoft.com/office/drawing/2014/main" id="{4F514F73-3B56-49D4-A7C8-C0438F233509}"/>
                    </a:ext>
                  </a:extLst>
                </p:cNvPr>
                <p:cNvSpPr>
                  <a:spLocks/>
                </p:cNvSpPr>
                <p:nvPr/>
              </p:nvSpPr>
              <p:spPr bwMode="auto">
                <a:xfrm>
                  <a:off x="2538" y="1729"/>
                  <a:ext cx="5" cy="14"/>
                </a:xfrm>
                <a:custGeom>
                  <a:avLst/>
                  <a:gdLst>
                    <a:gd name="T0" fmla="*/ 0 w 1"/>
                    <a:gd name="T1" fmla="*/ 0 h 3"/>
                    <a:gd name="T2" fmla="*/ 0 w 1"/>
                    <a:gd name="T3" fmla="*/ 0 h 3"/>
                    <a:gd name="T4" fmla="*/ 0 w 1"/>
                    <a:gd name="T5" fmla="*/ 0 h 3"/>
                    <a:gd name="T6" fmla="*/ 0 w 1"/>
                    <a:gd name="T7" fmla="*/ 1 h 3"/>
                    <a:gd name="T8" fmla="*/ 1 w 1"/>
                    <a:gd name="T9" fmla="*/ 2 h 3"/>
                    <a:gd name="T10" fmla="*/ 1 w 1"/>
                    <a:gd name="T11" fmla="*/ 3 h 3"/>
                    <a:gd name="T12" fmla="*/ 1 w 1"/>
                    <a:gd name="T13" fmla="*/ 3 h 3"/>
                    <a:gd name="T14" fmla="*/ 1 w 1"/>
                    <a:gd name="T15" fmla="*/ 3 h 3"/>
                    <a:gd name="T16" fmla="*/ 1 w 1"/>
                    <a:gd name="T17" fmla="*/ 3 h 3"/>
                    <a:gd name="T18" fmla="*/ 0 w 1"/>
                    <a:gd name="T19" fmla="*/ 1 h 3"/>
                    <a:gd name="T20" fmla="*/ 0 w 1"/>
                    <a:gd name="T21" fmla="*/ 0 h 3"/>
                    <a:gd name="T22" fmla="*/ 0 w 1"/>
                    <a:gd name="T23" fmla="*/ 0 h 3"/>
                    <a:gd name="T24" fmla="*/ 0 w 1"/>
                    <a:gd name="T25" fmla="*/ 0 h 3"/>
                    <a:gd name="T26" fmla="*/ 0 w 1"/>
                    <a:gd name="T27" fmla="*/ 0 h 3"/>
                    <a:gd name="T28" fmla="*/ 0 w 1"/>
                    <a:gd name="T29" fmla="*/ 0 h 3"/>
                    <a:gd name="T30" fmla="*/ 0 w 1"/>
                    <a:gd name="T31" fmla="*/ 0 h 3"/>
                    <a:gd name="T32" fmla="*/ 0 w 1"/>
                    <a:gd name="T33" fmla="*/ 0 h 3"/>
                    <a:gd name="T34" fmla="*/ 0 w 1"/>
                    <a:gd name="T35" fmla="*/ 0 h 3"/>
                    <a:gd name="T36" fmla="*/ 0 w 1"/>
                    <a:gd name="T3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 h="3">
                      <a:moveTo>
                        <a:pt x="0" y="0"/>
                      </a:moveTo>
                      <a:cubicBezTo>
                        <a:pt x="0" y="0"/>
                        <a:pt x="0" y="0"/>
                        <a:pt x="0" y="0"/>
                      </a:cubicBezTo>
                      <a:cubicBezTo>
                        <a:pt x="0" y="0"/>
                        <a:pt x="0" y="0"/>
                        <a:pt x="0" y="0"/>
                      </a:cubicBezTo>
                      <a:cubicBezTo>
                        <a:pt x="0" y="0"/>
                        <a:pt x="0" y="1"/>
                        <a:pt x="0" y="1"/>
                      </a:cubicBezTo>
                      <a:cubicBezTo>
                        <a:pt x="1" y="1"/>
                        <a:pt x="1" y="2"/>
                        <a:pt x="1" y="2"/>
                      </a:cubicBezTo>
                      <a:cubicBezTo>
                        <a:pt x="1" y="2"/>
                        <a:pt x="1" y="3"/>
                        <a:pt x="1" y="3"/>
                      </a:cubicBezTo>
                      <a:cubicBezTo>
                        <a:pt x="1" y="3"/>
                        <a:pt x="1" y="3"/>
                        <a:pt x="1" y="3"/>
                      </a:cubicBezTo>
                      <a:cubicBezTo>
                        <a:pt x="1" y="3"/>
                        <a:pt x="1" y="3"/>
                        <a:pt x="1" y="3"/>
                      </a:cubicBezTo>
                      <a:cubicBezTo>
                        <a:pt x="1" y="3"/>
                        <a:pt x="1" y="3"/>
                        <a:pt x="1" y="3"/>
                      </a:cubicBezTo>
                      <a:cubicBezTo>
                        <a:pt x="1" y="2"/>
                        <a:pt x="1" y="1"/>
                        <a:pt x="0" y="1"/>
                      </a:cubicBezTo>
                      <a:cubicBezTo>
                        <a:pt x="0" y="1"/>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501" name="Freeform 105">
                  <a:extLst>
                    <a:ext uri="{FF2B5EF4-FFF2-40B4-BE49-F238E27FC236}">
                      <a16:creationId xmlns:a16="http://schemas.microsoft.com/office/drawing/2014/main" id="{8C7110ED-53CC-4D58-AD54-76C7117FAB5D}"/>
                    </a:ext>
                  </a:extLst>
                </p:cNvPr>
                <p:cNvSpPr>
                  <a:spLocks/>
                </p:cNvSpPr>
                <p:nvPr/>
              </p:nvSpPr>
              <p:spPr bwMode="auto">
                <a:xfrm>
                  <a:off x="2538" y="1729"/>
                  <a:ext cx="0" cy="5"/>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0"/>
                        <a:pt x="0" y="0"/>
                      </a:cubicBezTo>
                      <a:close/>
                    </a:path>
                  </a:pathLst>
                </a:custGeom>
                <a:grpFill/>
                <a:ln w="9525">
                  <a:solidFill>
                    <a:schemeClr val="accent2"/>
                  </a:solidFill>
                  <a:round/>
                  <a:headEnd/>
                  <a:tailEnd/>
                </a:ln>
              </p:spPr>
              <p:txBody>
                <a:bodyPr/>
                <a:lstStyle/>
                <a:p>
                  <a:pPr>
                    <a:defRPr/>
                  </a:pPr>
                  <a:endParaRPr lang="de-DE"/>
                </a:p>
              </p:txBody>
            </p:sp>
            <p:sp>
              <p:nvSpPr>
                <p:cNvPr id="502" name="Freeform 106">
                  <a:extLst>
                    <a:ext uri="{FF2B5EF4-FFF2-40B4-BE49-F238E27FC236}">
                      <a16:creationId xmlns:a16="http://schemas.microsoft.com/office/drawing/2014/main" id="{1D9A92B7-8CDA-4A6C-B147-0CB75454C0E9}"/>
                    </a:ext>
                  </a:extLst>
                </p:cNvPr>
                <p:cNvSpPr>
                  <a:spLocks/>
                </p:cNvSpPr>
                <p:nvPr/>
              </p:nvSpPr>
              <p:spPr bwMode="auto">
                <a:xfrm>
                  <a:off x="2543" y="174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503" name="Rectangle 107">
                  <a:extLst>
                    <a:ext uri="{FF2B5EF4-FFF2-40B4-BE49-F238E27FC236}">
                      <a16:creationId xmlns:a16="http://schemas.microsoft.com/office/drawing/2014/main" id="{D9761C43-C776-4505-B94B-E358DC825C72}"/>
                    </a:ext>
                  </a:extLst>
                </p:cNvPr>
                <p:cNvSpPr>
                  <a:spLocks noChangeArrowheads="1"/>
                </p:cNvSpPr>
                <p:nvPr/>
              </p:nvSpPr>
              <p:spPr bwMode="auto">
                <a:xfrm>
                  <a:off x="2538" y="1729"/>
                  <a:ext cx="1" cy="1"/>
                </a:xfrm>
                <a:prstGeom prst="rect">
                  <a:avLst/>
                </a:prstGeom>
                <a:grpFill/>
                <a:ln w="9525">
                  <a:solidFill>
                    <a:schemeClr val="accent2"/>
                  </a:solidFill>
                  <a:miter lim="800000"/>
                  <a:headEnd/>
                  <a:tailEnd/>
                </a:ln>
              </p:spPr>
              <p:txBody>
                <a:bodyPr/>
                <a:lstStyle/>
                <a:p>
                  <a:pPr>
                    <a:defRPr/>
                  </a:pPr>
                  <a:endParaRPr lang="de-DE"/>
                </a:p>
              </p:txBody>
            </p:sp>
            <p:sp>
              <p:nvSpPr>
                <p:cNvPr id="504" name="Rectangle 108">
                  <a:extLst>
                    <a:ext uri="{FF2B5EF4-FFF2-40B4-BE49-F238E27FC236}">
                      <a16:creationId xmlns:a16="http://schemas.microsoft.com/office/drawing/2014/main" id="{623CA6C3-0C8F-40B6-96E5-D24900A6FA15}"/>
                    </a:ext>
                  </a:extLst>
                </p:cNvPr>
                <p:cNvSpPr>
                  <a:spLocks noChangeArrowheads="1"/>
                </p:cNvSpPr>
                <p:nvPr/>
              </p:nvSpPr>
              <p:spPr bwMode="auto">
                <a:xfrm>
                  <a:off x="2538" y="1729"/>
                  <a:ext cx="1" cy="1"/>
                </a:xfrm>
                <a:prstGeom prst="rect">
                  <a:avLst/>
                </a:prstGeom>
                <a:grpFill/>
                <a:ln w="9525">
                  <a:solidFill>
                    <a:schemeClr val="accent2"/>
                  </a:solidFill>
                  <a:miter lim="800000"/>
                  <a:headEnd/>
                  <a:tailEnd/>
                </a:ln>
              </p:spPr>
              <p:txBody>
                <a:bodyPr/>
                <a:lstStyle/>
                <a:p>
                  <a:pPr>
                    <a:defRPr/>
                  </a:pPr>
                  <a:endParaRPr lang="de-DE"/>
                </a:p>
              </p:txBody>
            </p:sp>
            <p:sp>
              <p:nvSpPr>
                <p:cNvPr id="505" name="Rectangle 109">
                  <a:extLst>
                    <a:ext uri="{FF2B5EF4-FFF2-40B4-BE49-F238E27FC236}">
                      <a16:creationId xmlns:a16="http://schemas.microsoft.com/office/drawing/2014/main" id="{B8FAFDAD-7BBB-4E8D-A7D7-C23D5F3F6D54}"/>
                    </a:ext>
                  </a:extLst>
                </p:cNvPr>
                <p:cNvSpPr>
                  <a:spLocks noChangeArrowheads="1"/>
                </p:cNvSpPr>
                <p:nvPr/>
              </p:nvSpPr>
              <p:spPr bwMode="auto">
                <a:xfrm>
                  <a:off x="2538" y="1729"/>
                  <a:ext cx="1" cy="1"/>
                </a:xfrm>
                <a:prstGeom prst="rect">
                  <a:avLst/>
                </a:prstGeom>
                <a:grpFill/>
                <a:ln w="9525">
                  <a:solidFill>
                    <a:schemeClr val="accent2"/>
                  </a:solidFill>
                  <a:miter lim="800000"/>
                  <a:headEnd/>
                  <a:tailEnd/>
                </a:ln>
              </p:spPr>
              <p:txBody>
                <a:bodyPr/>
                <a:lstStyle/>
                <a:p>
                  <a:pPr>
                    <a:defRPr/>
                  </a:pPr>
                  <a:endParaRPr lang="de-DE"/>
                </a:p>
              </p:txBody>
            </p:sp>
            <p:sp>
              <p:nvSpPr>
                <p:cNvPr id="506" name="Rectangle 110">
                  <a:extLst>
                    <a:ext uri="{FF2B5EF4-FFF2-40B4-BE49-F238E27FC236}">
                      <a16:creationId xmlns:a16="http://schemas.microsoft.com/office/drawing/2014/main" id="{9CF956FC-EF82-4A3A-962E-C24E757DD238}"/>
                    </a:ext>
                  </a:extLst>
                </p:cNvPr>
                <p:cNvSpPr>
                  <a:spLocks noChangeArrowheads="1"/>
                </p:cNvSpPr>
                <p:nvPr/>
              </p:nvSpPr>
              <p:spPr bwMode="auto">
                <a:xfrm>
                  <a:off x="2538" y="1729"/>
                  <a:ext cx="1" cy="1"/>
                </a:xfrm>
                <a:prstGeom prst="rect">
                  <a:avLst/>
                </a:prstGeom>
                <a:grpFill/>
                <a:ln w="9525">
                  <a:solidFill>
                    <a:schemeClr val="accent2"/>
                  </a:solidFill>
                  <a:miter lim="800000"/>
                  <a:headEnd/>
                  <a:tailEnd/>
                </a:ln>
              </p:spPr>
              <p:txBody>
                <a:bodyPr/>
                <a:lstStyle/>
                <a:p>
                  <a:pPr>
                    <a:defRPr/>
                  </a:pPr>
                  <a:endParaRPr lang="de-DE"/>
                </a:p>
              </p:txBody>
            </p:sp>
            <p:sp>
              <p:nvSpPr>
                <p:cNvPr id="507" name="Freeform 111">
                  <a:extLst>
                    <a:ext uri="{FF2B5EF4-FFF2-40B4-BE49-F238E27FC236}">
                      <a16:creationId xmlns:a16="http://schemas.microsoft.com/office/drawing/2014/main" id="{1BA0FBA7-C54D-44AC-A882-237F7800E6FB}"/>
                    </a:ext>
                  </a:extLst>
                </p:cNvPr>
                <p:cNvSpPr>
                  <a:spLocks/>
                </p:cNvSpPr>
                <p:nvPr/>
              </p:nvSpPr>
              <p:spPr bwMode="auto">
                <a:xfrm>
                  <a:off x="2538" y="1729"/>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508" name="Rectangle 112">
                  <a:extLst>
                    <a:ext uri="{FF2B5EF4-FFF2-40B4-BE49-F238E27FC236}">
                      <a16:creationId xmlns:a16="http://schemas.microsoft.com/office/drawing/2014/main" id="{B0066606-52A4-4059-9733-103BDEE7D067}"/>
                    </a:ext>
                  </a:extLst>
                </p:cNvPr>
                <p:cNvSpPr>
                  <a:spLocks noChangeArrowheads="1"/>
                </p:cNvSpPr>
                <p:nvPr/>
              </p:nvSpPr>
              <p:spPr bwMode="auto">
                <a:xfrm>
                  <a:off x="2543" y="1743"/>
                  <a:ext cx="1" cy="1"/>
                </a:xfrm>
                <a:prstGeom prst="rect">
                  <a:avLst/>
                </a:prstGeom>
                <a:grpFill/>
                <a:ln w="9525">
                  <a:solidFill>
                    <a:schemeClr val="accent2"/>
                  </a:solidFill>
                  <a:miter lim="800000"/>
                  <a:headEnd/>
                  <a:tailEnd/>
                </a:ln>
              </p:spPr>
              <p:txBody>
                <a:bodyPr/>
                <a:lstStyle/>
                <a:p>
                  <a:pPr>
                    <a:defRPr/>
                  </a:pPr>
                  <a:endParaRPr lang="de-DE"/>
                </a:p>
              </p:txBody>
            </p:sp>
            <p:sp>
              <p:nvSpPr>
                <p:cNvPr id="509" name="Freeform 113">
                  <a:extLst>
                    <a:ext uri="{FF2B5EF4-FFF2-40B4-BE49-F238E27FC236}">
                      <a16:creationId xmlns:a16="http://schemas.microsoft.com/office/drawing/2014/main" id="{8A851B7F-F963-468E-B2D1-2354B0932753}"/>
                    </a:ext>
                  </a:extLst>
                </p:cNvPr>
                <p:cNvSpPr>
                  <a:spLocks/>
                </p:cNvSpPr>
                <p:nvPr/>
              </p:nvSpPr>
              <p:spPr bwMode="auto">
                <a:xfrm>
                  <a:off x="2543" y="1743"/>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510" name="Freeform 114">
                  <a:extLst>
                    <a:ext uri="{FF2B5EF4-FFF2-40B4-BE49-F238E27FC236}">
                      <a16:creationId xmlns:a16="http://schemas.microsoft.com/office/drawing/2014/main" id="{A0550C03-D198-4106-AD0B-49A3FCED5973}"/>
                    </a:ext>
                  </a:extLst>
                </p:cNvPr>
                <p:cNvSpPr>
                  <a:spLocks/>
                </p:cNvSpPr>
                <p:nvPr/>
              </p:nvSpPr>
              <p:spPr bwMode="auto">
                <a:xfrm>
                  <a:off x="2547" y="174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511" name="Rectangle 115">
                  <a:extLst>
                    <a:ext uri="{FF2B5EF4-FFF2-40B4-BE49-F238E27FC236}">
                      <a16:creationId xmlns:a16="http://schemas.microsoft.com/office/drawing/2014/main" id="{E2F938C9-51C1-4CAD-81B4-A1F7CCB1D044}"/>
                    </a:ext>
                  </a:extLst>
                </p:cNvPr>
                <p:cNvSpPr>
                  <a:spLocks noChangeArrowheads="1"/>
                </p:cNvSpPr>
                <p:nvPr/>
              </p:nvSpPr>
              <p:spPr bwMode="auto">
                <a:xfrm>
                  <a:off x="2547" y="1743"/>
                  <a:ext cx="1" cy="1"/>
                </a:xfrm>
                <a:prstGeom prst="rect">
                  <a:avLst/>
                </a:prstGeom>
                <a:grpFill/>
                <a:ln w="9525">
                  <a:solidFill>
                    <a:schemeClr val="accent2"/>
                  </a:solidFill>
                  <a:miter lim="800000"/>
                  <a:headEnd/>
                  <a:tailEnd/>
                </a:ln>
              </p:spPr>
              <p:txBody>
                <a:bodyPr/>
                <a:lstStyle/>
                <a:p>
                  <a:pPr>
                    <a:defRPr/>
                  </a:pPr>
                  <a:endParaRPr lang="de-DE"/>
                </a:p>
              </p:txBody>
            </p:sp>
            <p:sp>
              <p:nvSpPr>
                <p:cNvPr id="512" name="Freeform 116">
                  <a:extLst>
                    <a:ext uri="{FF2B5EF4-FFF2-40B4-BE49-F238E27FC236}">
                      <a16:creationId xmlns:a16="http://schemas.microsoft.com/office/drawing/2014/main" id="{38C3F350-C024-449D-8599-56AD3F73A486}"/>
                    </a:ext>
                  </a:extLst>
                </p:cNvPr>
                <p:cNvSpPr>
                  <a:spLocks/>
                </p:cNvSpPr>
                <p:nvPr/>
              </p:nvSpPr>
              <p:spPr bwMode="auto">
                <a:xfrm>
                  <a:off x="2543" y="1743"/>
                  <a:ext cx="4" cy="0"/>
                </a:xfrm>
                <a:custGeom>
                  <a:avLst/>
                  <a:gdLst>
                    <a:gd name="T0" fmla="*/ 1 w 1"/>
                    <a:gd name="T1" fmla="*/ 1 w 1"/>
                    <a:gd name="T2" fmla="*/ 0 w 1"/>
                    <a:gd name="T3" fmla="*/ 0 w 1"/>
                    <a:gd name="T4" fmla="*/ 0 w 1"/>
                    <a:gd name="T5" fmla="*/ 0 w 1"/>
                    <a:gd name="T6" fmla="*/ 1 w 1"/>
                  </a:gdLst>
                  <a:ahLst/>
                  <a:cxnLst>
                    <a:cxn ang="0">
                      <a:pos x="T0" y="0"/>
                    </a:cxn>
                    <a:cxn ang="0">
                      <a:pos x="T1" y="0"/>
                    </a:cxn>
                    <a:cxn ang="0">
                      <a:pos x="T2" y="0"/>
                    </a:cxn>
                    <a:cxn ang="0">
                      <a:pos x="T3" y="0"/>
                    </a:cxn>
                    <a:cxn ang="0">
                      <a:pos x="T4" y="0"/>
                    </a:cxn>
                    <a:cxn ang="0">
                      <a:pos x="T5" y="0"/>
                    </a:cxn>
                    <a:cxn ang="0">
                      <a:pos x="T6" y="0"/>
                    </a:cxn>
                  </a:cxnLst>
                  <a:rect l="0" t="0" r="r" b="b"/>
                  <a:pathLst>
                    <a:path w="1">
                      <a:moveTo>
                        <a:pt x="1" y="0"/>
                      </a:moveTo>
                      <a:cubicBezTo>
                        <a:pt x="1" y="0"/>
                        <a:pt x="1" y="0"/>
                        <a:pt x="1" y="0"/>
                      </a:cubicBezTo>
                      <a:cubicBezTo>
                        <a:pt x="0" y="0"/>
                        <a:pt x="0" y="0"/>
                        <a:pt x="0" y="0"/>
                      </a:cubicBezTo>
                      <a:cubicBezTo>
                        <a:pt x="0" y="0"/>
                        <a:pt x="0" y="0"/>
                        <a:pt x="0" y="0"/>
                      </a:cubicBezTo>
                      <a:cubicBezTo>
                        <a:pt x="0" y="0"/>
                        <a:pt x="0" y="0"/>
                        <a:pt x="0" y="0"/>
                      </a:cubicBezTo>
                      <a:cubicBezTo>
                        <a:pt x="0" y="0"/>
                        <a:pt x="0" y="0"/>
                        <a:pt x="0" y="0"/>
                      </a:cubicBezTo>
                      <a:cubicBezTo>
                        <a:pt x="0" y="0"/>
                        <a:pt x="0" y="0"/>
                        <a:pt x="1" y="0"/>
                      </a:cubicBezTo>
                      <a:close/>
                    </a:path>
                  </a:pathLst>
                </a:custGeom>
                <a:grpFill/>
                <a:ln w="9525">
                  <a:solidFill>
                    <a:schemeClr val="accent2"/>
                  </a:solidFill>
                  <a:round/>
                  <a:headEnd/>
                  <a:tailEnd/>
                </a:ln>
              </p:spPr>
              <p:txBody>
                <a:bodyPr/>
                <a:lstStyle/>
                <a:p>
                  <a:pPr>
                    <a:defRPr/>
                  </a:pPr>
                  <a:endParaRPr lang="de-DE"/>
                </a:p>
              </p:txBody>
            </p:sp>
            <p:sp>
              <p:nvSpPr>
                <p:cNvPr id="513" name="Rectangle 117">
                  <a:extLst>
                    <a:ext uri="{FF2B5EF4-FFF2-40B4-BE49-F238E27FC236}">
                      <a16:creationId xmlns:a16="http://schemas.microsoft.com/office/drawing/2014/main" id="{7897FD70-4EB7-4AEA-9779-898F9BD2FED5}"/>
                    </a:ext>
                  </a:extLst>
                </p:cNvPr>
                <p:cNvSpPr>
                  <a:spLocks noChangeArrowheads="1"/>
                </p:cNvSpPr>
                <p:nvPr/>
              </p:nvSpPr>
              <p:spPr bwMode="auto">
                <a:xfrm>
                  <a:off x="2543" y="1743"/>
                  <a:ext cx="1" cy="1"/>
                </a:xfrm>
                <a:prstGeom prst="rect">
                  <a:avLst/>
                </a:prstGeom>
                <a:grpFill/>
                <a:ln w="9525">
                  <a:solidFill>
                    <a:schemeClr val="accent2"/>
                  </a:solidFill>
                  <a:miter lim="800000"/>
                  <a:headEnd/>
                  <a:tailEnd/>
                </a:ln>
              </p:spPr>
              <p:txBody>
                <a:bodyPr/>
                <a:lstStyle/>
                <a:p>
                  <a:pPr>
                    <a:defRPr/>
                  </a:pPr>
                  <a:endParaRPr lang="de-DE"/>
                </a:p>
              </p:txBody>
            </p:sp>
            <p:sp>
              <p:nvSpPr>
                <p:cNvPr id="514" name="Freeform 118">
                  <a:extLst>
                    <a:ext uri="{FF2B5EF4-FFF2-40B4-BE49-F238E27FC236}">
                      <a16:creationId xmlns:a16="http://schemas.microsoft.com/office/drawing/2014/main" id="{C15E3ED2-61ED-4B50-B9C9-D149A3257561}"/>
                    </a:ext>
                  </a:extLst>
                </p:cNvPr>
                <p:cNvSpPr>
                  <a:spLocks/>
                </p:cNvSpPr>
                <p:nvPr/>
              </p:nvSpPr>
              <p:spPr bwMode="auto">
                <a:xfrm>
                  <a:off x="2520" y="1734"/>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515" name="Freeform 119">
                  <a:extLst>
                    <a:ext uri="{FF2B5EF4-FFF2-40B4-BE49-F238E27FC236}">
                      <a16:creationId xmlns:a16="http://schemas.microsoft.com/office/drawing/2014/main" id="{7BFE2ECC-6F15-45E0-A7C7-23DD3A5EEAD5}"/>
                    </a:ext>
                  </a:extLst>
                </p:cNvPr>
                <p:cNvSpPr>
                  <a:spLocks/>
                </p:cNvSpPr>
                <p:nvPr/>
              </p:nvSpPr>
              <p:spPr bwMode="auto">
                <a:xfrm>
                  <a:off x="2520" y="1729"/>
                  <a:ext cx="0" cy="5"/>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grpFill/>
                <a:ln w="9525">
                  <a:solidFill>
                    <a:schemeClr val="accent2"/>
                  </a:solidFill>
                  <a:round/>
                  <a:headEnd/>
                  <a:tailEnd/>
                </a:ln>
              </p:spPr>
              <p:txBody>
                <a:bodyPr/>
                <a:lstStyle/>
                <a:p>
                  <a:pPr>
                    <a:defRPr/>
                  </a:pPr>
                  <a:endParaRPr lang="de-DE"/>
                </a:p>
              </p:txBody>
            </p:sp>
            <p:sp>
              <p:nvSpPr>
                <p:cNvPr id="516" name="Freeform 120">
                  <a:extLst>
                    <a:ext uri="{FF2B5EF4-FFF2-40B4-BE49-F238E27FC236}">
                      <a16:creationId xmlns:a16="http://schemas.microsoft.com/office/drawing/2014/main" id="{D3522D69-FB0B-4FE1-8666-929091BA647B}"/>
                    </a:ext>
                  </a:extLst>
                </p:cNvPr>
                <p:cNvSpPr>
                  <a:spLocks/>
                </p:cNvSpPr>
                <p:nvPr/>
              </p:nvSpPr>
              <p:spPr bwMode="auto">
                <a:xfrm>
                  <a:off x="2538" y="1729"/>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517" name="Freeform 121">
                  <a:extLst>
                    <a:ext uri="{FF2B5EF4-FFF2-40B4-BE49-F238E27FC236}">
                      <a16:creationId xmlns:a16="http://schemas.microsoft.com/office/drawing/2014/main" id="{4CDA7616-D60B-4769-A4E3-C0E5CF2439C9}"/>
                    </a:ext>
                  </a:extLst>
                </p:cNvPr>
                <p:cNvSpPr>
                  <a:spLocks/>
                </p:cNvSpPr>
                <p:nvPr/>
              </p:nvSpPr>
              <p:spPr bwMode="auto">
                <a:xfrm>
                  <a:off x="2525" y="1729"/>
                  <a:ext cx="9" cy="5"/>
                </a:xfrm>
                <a:custGeom>
                  <a:avLst/>
                  <a:gdLst>
                    <a:gd name="T0" fmla="*/ 2 w 2"/>
                    <a:gd name="T1" fmla="*/ 0 h 1"/>
                    <a:gd name="T2" fmla="*/ 0 w 2"/>
                    <a:gd name="T3" fmla="*/ 1 h 1"/>
                    <a:gd name="T4" fmla="*/ 2 w 2"/>
                    <a:gd name="T5" fmla="*/ 1 h 1"/>
                    <a:gd name="T6" fmla="*/ 2 w 2"/>
                    <a:gd name="T7" fmla="*/ 0 h 1"/>
                  </a:gdLst>
                  <a:ahLst/>
                  <a:cxnLst>
                    <a:cxn ang="0">
                      <a:pos x="T0" y="T1"/>
                    </a:cxn>
                    <a:cxn ang="0">
                      <a:pos x="T2" y="T3"/>
                    </a:cxn>
                    <a:cxn ang="0">
                      <a:pos x="T4" y="T5"/>
                    </a:cxn>
                    <a:cxn ang="0">
                      <a:pos x="T6" y="T7"/>
                    </a:cxn>
                  </a:cxnLst>
                  <a:rect l="0" t="0" r="r" b="b"/>
                  <a:pathLst>
                    <a:path w="2" h="1">
                      <a:moveTo>
                        <a:pt x="2" y="0"/>
                      </a:moveTo>
                      <a:cubicBezTo>
                        <a:pt x="1" y="1"/>
                        <a:pt x="0" y="1"/>
                        <a:pt x="0" y="1"/>
                      </a:cubicBezTo>
                      <a:cubicBezTo>
                        <a:pt x="0" y="1"/>
                        <a:pt x="1" y="1"/>
                        <a:pt x="2" y="1"/>
                      </a:cubicBezTo>
                      <a:cubicBezTo>
                        <a:pt x="2" y="1"/>
                        <a:pt x="2" y="1"/>
                        <a:pt x="2" y="0"/>
                      </a:cubicBezTo>
                      <a:close/>
                    </a:path>
                  </a:pathLst>
                </a:custGeom>
                <a:grpFill/>
                <a:ln w="9525">
                  <a:solidFill>
                    <a:schemeClr val="accent2"/>
                  </a:solidFill>
                  <a:round/>
                  <a:headEnd/>
                  <a:tailEnd/>
                </a:ln>
              </p:spPr>
              <p:txBody>
                <a:bodyPr/>
                <a:lstStyle/>
                <a:p>
                  <a:pPr>
                    <a:defRPr/>
                  </a:pPr>
                  <a:endParaRPr lang="de-DE"/>
                </a:p>
              </p:txBody>
            </p:sp>
            <p:sp>
              <p:nvSpPr>
                <p:cNvPr id="518" name="Freeform 122">
                  <a:extLst>
                    <a:ext uri="{FF2B5EF4-FFF2-40B4-BE49-F238E27FC236}">
                      <a16:creationId xmlns:a16="http://schemas.microsoft.com/office/drawing/2014/main" id="{FB4B0EE2-DB68-42A4-86D1-802326F0A3B8}"/>
                    </a:ext>
                  </a:extLst>
                </p:cNvPr>
                <p:cNvSpPr>
                  <a:spLocks/>
                </p:cNvSpPr>
                <p:nvPr/>
              </p:nvSpPr>
              <p:spPr bwMode="auto">
                <a:xfrm>
                  <a:off x="2534" y="1729"/>
                  <a:ext cx="0" cy="5"/>
                </a:xfrm>
                <a:custGeom>
                  <a:avLst/>
                  <a:gdLst>
                    <a:gd name="T0" fmla="*/ 1 h 1"/>
                    <a:gd name="T1" fmla="*/ 0 h 1"/>
                    <a:gd name="T2" fmla="*/ 0 h 1"/>
                    <a:gd name="T3" fmla="*/ 1 h 1"/>
                    <a:gd name="T4" fmla="*/ 1 h 1"/>
                  </a:gdLst>
                  <a:ahLst/>
                  <a:cxnLst>
                    <a:cxn ang="0">
                      <a:pos x="0" y="T0"/>
                    </a:cxn>
                    <a:cxn ang="0">
                      <a:pos x="0" y="T1"/>
                    </a:cxn>
                    <a:cxn ang="0">
                      <a:pos x="0" y="T2"/>
                    </a:cxn>
                    <a:cxn ang="0">
                      <a:pos x="0" y="T3"/>
                    </a:cxn>
                    <a:cxn ang="0">
                      <a:pos x="0" y="T4"/>
                    </a:cxn>
                  </a:cxnLst>
                  <a:rect l="0" t="0" r="r" b="b"/>
                  <a:pathLst>
                    <a:path h="1">
                      <a:moveTo>
                        <a:pt x="0" y="1"/>
                      </a:moveTo>
                      <a:cubicBezTo>
                        <a:pt x="0" y="1"/>
                        <a:pt x="0" y="0"/>
                        <a:pt x="0" y="0"/>
                      </a:cubicBezTo>
                      <a:cubicBezTo>
                        <a:pt x="0" y="0"/>
                        <a:pt x="0" y="0"/>
                        <a:pt x="0" y="0"/>
                      </a:cubicBezTo>
                      <a:cubicBezTo>
                        <a:pt x="0" y="1"/>
                        <a:pt x="0" y="1"/>
                        <a:pt x="0" y="1"/>
                      </a:cubicBezTo>
                      <a:cubicBezTo>
                        <a:pt x="0" y="1"/>
                        <a:pt x="0" y="1"/>
                        <a:pt x="0" y="1"/>
                      </a:cubicBezTo>
                      <a:close/>
                    </a:path>
                  </a:pathLst>
                </a:custGeom>
                <a:grpFill/>
                <a:ln w="9525">
                  <a:solidFill>
                    <a:schemeClr val="accent2"/>
                  </a:solidFill>
                  <a:round/>
                  <a:headEnd/>
                  <a:tailEnd/>
                </a:ln>
              </p:spPr>
              <p:txBody>
                <a:bodyPr/>
                <a:lstStyle/>
                <a:p>
                  <a:pPr>
                    <a:defRPr/>
                  </a:pPr>
                  <a:endParaRPr lang="de-DE"/>
                </a:p>
              </p:txBody>
            </p:sp>
            <p:sp>
              <p:nvSpPr>
                <p:cNvPr id="519" name="Freeform 123">
                  <a:extLst>
                    <a:ext uri="{FF2B5EF4-FFF2-40B4-BE49-F238E27FC236}">
                      <a16:creationId xmlns:a16="http://schemas.microsoft.com/office/drawing/2014/main" id="{E07B0C1A-48D8-43B2-B96D-8F7A6BB10564}"/>
                    </a:ext>
                  </a:extLst>
                </p:cNvPr>
                <p:cNvSpPr>
                  <a:spLocks/>
                </p:cNvSpPr>
                <p:nvPr/>
              </p:nvSpPr>
              <p:spPr bwMode="auto">
                <a:xfrm>
                  <a:off x="2534" y="1729"/>
                  <a:ext cx="4" cy="5"/>
                </a:xfrm>
                <a:custGeom>
                  <a:avLst/>
                  <a:gdLst>
                    <a:gd name="T0" fmla="*/ 1 w 1"/>
                    <a:gd name="T1" fmla="*/ 0 h 1"/>
                    <a:gd name="T2" fmla="*/ 1 w 1"/>
                    <a:gd name="T3" fmla="*/ 0 h 1"/>
                    <a:gd name="T4" fmla="*/ 0 w 1"/>
                    <a:gd name="T5" fmla="*/ 0 h 1"/>
                    <a:gd name="T6" fmla="*/ 0 w 1"/>
                    <a:gd name="T7" fmla="*/ 1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1" y="0"/>
                      </a:moveTo>
                      <a:cubicBezTo>
                        <a:pt x="1" y="0"/>
                        <a:pt x="1" y="0"/>
                        <a:pt x="1" y="0"/>
                      </a:cubicBezTo>
                      <a:cubicBezTo>
                        <a:pt x="0" y="0"/>
                        <a:pt x="0" y="0"/>
                        <a:pt x="0" y="0"/>
                      </a:cubicBezTo>
                      <a:cubicBezTo>
                        <a:pt x="0" y="1"/>
                        <a:pt x="0" y="1"/>
                        <a:pt x="0" y="1"/>
                      </a:cubicBezTo>
                      <a:cubicBezTo>
                        <a:pt x="0" y="0"/>
                        <a:pt x="1" y="0"/>
                        <a:pt x="1" y="0"/>
                      </a:cubicBezTo>
                      <a:cubicBezTo>
                        <a:pt x="1" y="0"/>
                        <a:pt x="1" y="0"/>
                        <a:pt x="1" y="0"/>
                      </a:cubicBezTo>
                      <a:close/>
                    </a:path>
                  </a:pathLst>
                </a:custGeom>
                <a:grpFill/>
                <a:ln w="9525">
                  <a:solidFill>
                    <a:schemeClr val="accent2"/>
                  </a:solidFill>
                  <a:round/>
                  <a:headEnd/>
                  <a:tailEnd/>
                </a:ln>
              </p:spPr>
              <p:txBody>
                <a:bodyPr/>
                <a:lstStyle/>
                <a:p>
                  <a:pPr>
                    <a:defRPr/>
                  </a:pPr>
                  <a:endParaRPr lang="de-DE"/>
                </a:p>
              </p:txBody>
            </p:sp>
            <p:sp>
              <p:nvSpPr>
                <p:cNvPr id="520" name="Freeform 124">
                  <a:extLst>
                    <a:ext uri="{FF2B5EF4-FFF2-40B4-BE49-F238E27FC236}">
                      <a16:creationId xmlns:a16="http://schemas.microsoft.com/office/drawing/2014/main" id="{13A0B7F8-C307-4D0B-A0F0-6753B8D633AD}"/>
                    </a:ext>
                  </a:extLst>
                </p:cNvPr>
                <p:cNvSpPr>
                  <a:spLocks/>
                </p:cNvSpPr>
                <p:nvPr/>
              </p:nvSpPr>
              <p:spPr bwMode="auto">
                <a:xfrm>
                  <a:off x="2538" y="1729"/>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521" name="Freeform 125">
                  <a:extLst>
                    <a:ext uri="{FF2B5EF4-FFF2-40B4-BE49-F238E27FC236}">
                      <a16:creationId xmlns:a16="http://schemas.microsoft.com/office/drawing/2014/main" id="{19C52C10-8C5C-4D57-BA21-967971EC015D}"/>
                    </a:ext>
                  </a:extLst>
                </p:cNvPr>
                <p:cNvSpPr>
                  <a:spLocks/>
                </p:cNvSpPr>
                <p:nvPr/>
              </p:nvSpPr>
              <p:spPr bwMode="auto">
                <a:xfrm>
                  <a:off x="2484" y="1616"/>
                  <a:ext cx="9" cy="13"/>
                </a:xfrm>
                <a:custGeom>
                  <a:avLst/>
                  <a:gdLst>
                    <a:gd name="T0" fmla="*/ 2 w 2"/>
                    <a:gd name="T1" fmla="*/ 0 h 3"/>
                    <a:gd name="T2" fmla="*/ 2 w 2"/>
                    <a:gd name="T3" fmla="*/ 0 h 3"/>
                    <a:gd name="T4" fmla="*/ 1 w 2"/>
                    <a:gd name="T5" fmla="*/ 2 h 3"/>
                    <a:gd name="T6" fmla="*/ 0 w 2"/>
                    <a:gd name="T7" fmla="*/ 2 h 3"/>
                    <a:gd name="T8" fmla="*/ 1 w 2"/>
                    <a:gd name="T9" fmla="*/ 3 h 3"/>
                    <a:gd name="T10" fmla="*/ 2 w 2"/>
                    <a:gd name="T11" fmla="*/ 0 h 3"/>
                  </a:gdLst>
                  <a:ahLst/>
                  <a:cxnLst>
                    <a:cxn ang="0">
                      <a:pos x="T0" y="T1"/>
                    </a:cxn>
                    <a:cxn ang="0">
                      <a:pos x="T2" y="T3"/>
                    </a:cxn>
                    <a:cxn ang="0">
                      <a:pos x="T4" y="T5"/>
                    </a:cxn>
                    <a:cxn ang="0">
                      <a:pos x="T6" y="T7"/>
                    </a:cxn>
                    <a:cxn ang="0">
                      <a:pos x="T8" y="T9"/>
                    </a:cxn>
                    <a:cxn ang="0">
                      <a:pos x="T10" y="T11"/>
                    </a:cxn>
                  </a:cxnLst>
                  <a:rect l="0" t="0" r="r" b="b"/>
                  <a:pathLst>
                    <a:path w="2" h="3">
                      <a:moveTo>
                        <a:pt x="2" y="0"/>
                      </a:moveTo>
                      <a:cubicBezTo>
                        <a:pt x="2" y="0"/>
                        <a:pt x="2" y="0"/>
                        <a:pt x="2" y="0"/>
                      </a:cubicBezTo>
                      <a:cubicBezTo>
                        <a:pt x="2" y="1"/>
                        <a:pt x="2" y="3"/>
                        <a:pt x="1" y="2"/>
                      </a:cubicBezTo>
                      <a:cubicBezTo>
                        <a:pt x="0" y="2"/>
                        <a:pt x="0" y="2"/>
                        <a:pt x="0" y="2"/>
                      </a:cubicBezTo>
                      <a:cubicBezTo>
                        <a:pt x="0" y="3"/>
                        <a:pt x="0" y="2"/>
                        <a:pt x="1" y="3"/>
                      </a:cubicBezTo>
                      <a:cubicBezTo>
                        <a:pt x="2" y="3"/>
                        <a:pt x="2" y="1"/>
                        <a:pt x="2" y="0"/>
                      </a:cubicBezTo>
                      <a:close/>
                    </a:path>
                  </a:pathLst>
                </a:custGeom>
                <a:grpFill/>
                <a:ln w="9525">
                  <a:solidFill>
                    <a:schemeClr val="accent2"/>
                  </a:solidFill>
                  <a:round/>
                  <a:headEnd/>
                  <a:tailEnd/>
                </a:ln>
              </p:spPr>
              <p:txBody>
                <a:bodyPr/>
                <a:lstStyle/>
                <a:p>
                  <a:pPr>
                    <a:defRPr/>
                  </a:pPr>
                  <a:endParaRPr lang="de-DE"/>
                </a:p>
              </p:txBody>
            </p:sp>
            <p:sp>
              <p:nvSpPr>
                <p:cNvPr id="522" name="Freeform 126">
                  <a:extLst>
                    <a:ext uri="{FF2B5EF4-FFF2-40B4-BE49-F238E27FC236}">
                      <a16:creationId xmlns:a16="http://schemas.microsoft.com/office/drawing/2014/main" id="{08E9FBF0-ACB6-4D72-ADDB-F471E61CEA82}"/>
                    </a:ext>
                  </a:extLst>
                </p:cNvPr>
                <p:cNvSpPr>
                  <a:spLocks/>
                </p:cNvSpPr>
                <p:nvPr/>
              </p:nvSpPr>
              <p:spPr bwMode="auto">
                <a:xfrm>
                  <a:off x="2457" y="1620"/>
                  <a:ext cx="18" cy="14"/>
                </a:xfrm>
                <a:custGeom>
                  <a:avLst/>
                  <a:gdLst>
                    <a:gd name="T0" fmla="*/ 1 w 4"/>
                    <a:gd name="T1" fmla="*/ 3 h 3"/>
                    <a:gd name="T2" fmla="*/ 3 w 4"/>
                    <a:gd name="T3" fmla="*/ 3 h 3"/>
                    <a:gd name="T4" fmla="*/ 4 w 4"/>
                    <a:gd name="T5" fmla="*/ 3 h 3"/>
                    <a:gd name="T6" fmla="*/ 4 w 4"/>
                    <a:gd name="T7" fmla="*/ 3 h 3"/>
                    <a:gd name="T8" fmla="*/ 1 w 4"/>
                    <a:gd name="T9" fmla="*/ 2 h 3"/>
                    <a:gd name="T10" fmla="*/ 0 w 4"/>
                    <a:gd name="T11" fmla="*/ 0 h 3"/>
                    <a:gd name="T12" fmla="*/ 0 w 4"/>
                    <a:gd name="T13" fmla="*/ 0 h 3"/>
                    <a:gd name="T14" fmla="*/ 1 w 4"/>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3">
                      <a:moveTo>
                        <a:pt x="1" y="3"/>
                      </a:moveTo>
                      <a:cubicBezTo>
                        <a:pt x="2" y="3"/>
                        <a:pt x="2" y="2"/>
                        <a:pt x="3" y="3"/>
                      </a:cubicBezTo>
                      <a:cubicBezTo>
                        <a:pt x="3" y="3"/>
                        <a:pt x="4" y="3"/>
                        <a:pt x="4" y="3"/>
                      </a:cubicBezTo>
                      <a:cubicBezTo>
                        <a:pt x="4" y="3"/>
                        <a:pt x="4" y="3"/>
                        <a:pt x="4" y="3"/>
                      </a:cubicBezTo>
                      <a:cubicBezTo>
                        <a:pt x="4" y="2"/>
                        <a:pt x="2" y="2"/>
                        <a:pt x="1" y="2"/>
                      </a:cubicBezTo>
                      <a:cubicBezTo>
                        <a:pt x="1" y="2"/>
                        <a:pt x="0" y="1"/>
                        <a:pt x="0" y="0"/>
                      </a:cubicBezTo>
                      <a:cubicBezTo>
                        <a:pt x="0" y="0"/>
                        <a:pt x="0" y="0"/>
                        <a:pt x="0" y="0"/>
                      </a:cubicBezTo>
                      <a:cubicBezTo>
                        <a:pt x="0" y="2"/>
                        <a:pt x="1" y="3"/>
                        <a:pt x="1" y="3"/>
                      </a:cubicBezTo>
                      <a:close/>
                    </a:path>
                  </a:pathLst>
                </a:custGeom>
                <a:grpFill/>
                <a:ln w="9525">
                  <a:solidFill>
                    <a:schemeClr val="accent2"/>
                  </a:solidFill>
                  <a:round/>
                  <a:headEnd/>
                  <a:tailEnd/>
                </a:ln>
              </p:spPr>
              <p:txBody>
                <a:bodyPr/>
                <a:lstStyle/>
                <a:p>
                  <a:pPr>
                    <a:defRPr/>
                  </a:pPr>
                  <a:endParaRPr lang="de-DE"/>
                </a:p>
              </p:txBody>
            </p:sp>
            <p:sp>
              <p:nvSpPr>
                <p:cNvPr id="523" name="Freeform 127">
                  <a:extLst>
                    <a:ext uri="{FF2B5EF4-FFF2-40B4-BE49-F238E27FC236}">
                      <a16:creationId xmlns:a16="http://schemas.microsoft.com/office/drawing/2014/main" id="{1F84A1B6-8C1A-4F8E-A9FD-9083556E4AEE}"/>
                    </a:ext>
                  </a:extLst>
                </p:cNvPr>
                <p:cNvSpPr>
                  <a:spLocks/>
                </p:cNvSpPr>
                <p:nvPr/>
              </p:nvSpPr>
              <p:spPr bwMode="auto">
                <a:xfrm>
                  <a:off x="2457" y="162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524" name="Freeform 128">
                  <a:extLst>
                    <a:ext uri="{FF2B5EF4-FFF2-40B4-BE49-F238E27FC236}">
                      <a16:creationId xmlns:a16="http://schemas.microsoft.com/office/drawing/2014/main" id="{24032E86-55A6-4EEA-97C6-E0130ADFC02A}"/>
                    </a:ext>
                  </a:extLst>
                </p:cNvPr>
                <p:cNvSpPr>
                  <a:spLocks/>
                </p:cNvSpPr>
                <p:nvPr/>
              </p:nvSpPr>
              <p:spPr bwMode="auto">
                <a:xfrm>
                  <a:off x="2466" y="1648"/>
                  <a:ext cx="27" cy="36"/>
                </a:xfrm>
                <a:custGeom>
                  <a:avLst/>
                  <a:gdLst>
                    <a:gd name="T0" fmla="*/ 2 w 6"/>
                    <a:gd name="T1" fmla="*/ 6 h 8"/>
                    <a:gd name="T2" fmla="*/ 6 w 6"/>
                    <a:gd name="T3" fmla="*/ 8 h 8"/>
                    <a:gd name="T4" fmla="*/ 6 w 6"/>
                    <a:gd name="T5" fmla="*/ 8 h 8"/>
                    <a:gd name="T6" fmla="*/ 6 w 6"/>
                    <a:gd name="T7" fmla="*/ 8 h 8"/>
                    <a:gd name="T8" fmla="*/ 2 w 6"/>
                    <a:gd name="T9" fmla="*/ 6 h 8"/>
                    <a:gd name="T10" fmla="*/ 0 w 6"/>
                    <a:gd name="T11" fmla="*/ 0 h 8"/>
                    <a:gd name="T12" fmla="*/ 0 w 6"/>
                    <a:gd name="T13" fmla="*/ 1 h 8"/>
                    <a:gd name="T14" fmla="*/ 2 w 6"/>
                    <a:gd name="T15" fmla="*/ 6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8">
                      <a:moveTo>
                        <a:pt x="2" y="6"/>
                      </a:moveTo>
                      <a:cubicBezTo>
                        <a:pt x="3" y="7"/>
                        <a:pt x="5" y="8"/>
                        <a:pt x="6" y="8"/>
                      </a:cubicBezTo>
                      <a:cubicBezTo>
                        <a:pt x="6" y="8"/>
                        <a:pt x="6" y="8"/>
                        <a:pt x="6" y="8"/>
                      </a:cubicBezTo>
                      <a:cubicBezTo>
                        <a:pt x="6" y="8"/>
                        <a:pt x="6" y="8"/>
                        <a:pt x="6" y="8"/>
                      </a:cubicBezTo>
                      <a:cubicBezTo>
                        <a:pt x="5" y="8"/>
                        <a:pt x="3" y="7"/>
                        <a:pt x="2" y="6"/>
                      </a:cubicBezTo>
                      <a:cubicBezTo>
                        <a:pt x="2" y="5"/>
                        <a:pt x="0" y="2"/>
                        <a:pt x="0" y="0"/>
                      </a:cubicBezTo>
                      <a:cubicBezTo>
                        <a:pt x="0" y="0"/>
                        <a:pt x="0" y="1"/>
                        <a:pt x="0" y="1"/>
                      </a:cubicBezTo>
                      <a:cubicBezTo>
                        <a:pt x="0" y="2"/>
                        <a:pt x="2" y="6"/>
                        <a:pt x="2" y="6"/>
                      </a:cubicBezTo>
                      <a:close/>
                    </a:path>
                  </a:pathLst>
                </a:custGeom>
                <a:grpFill/>
                <a:ln w="9525">
                  <a:solidFill>
                    <a:schemeClr val="accent2"/>
                  </a:solidFill>
                  <a:round/>
                  <a:headEnd/>
                  <a:tailEnd/>
                </a:ln>
              </p:spPr>
              <p:txBody>
                <a:bodyPr/>
                <a:lstStyle/>
                <a:p>
                  <a:pPr>
                    <a:defRPr/>
                  </a:pPr>
                  <a:endParaRPr lang="de-DE"/>
                </a:p>
              </p:txBody>
            </p:sp>
            <p:sp>
              <p:nvSpPr>
                <p:cNvPr id="525" name="Freeform 129">
                  <a:extLst>
                    <a:ext uri="{FF2B5EF4-FFF2-40B4-BE49-F238E27FC236}">
                      <a16:creationId xmlns:a16="http://schemas.microsoft.com/office/drawing/2014/main" id="{23CBB8AE-B24C-4ACB-A84B-C03CAFCA4DC2}"/>
                    </a:ext>
                  </a:extLst>
                </p:cNvPr>
                <p:cNvSpPr>
                  <a:spLocks/>
                </p:cNvSpPr>
                <p:nvPr/>
              </p:nvSpPr>
              <p:spPr bwMode="auto">
                <a:xfrm>
                  <a:off x="2184" y="2229"/>
                  <a:ext cx="91" cy="41"/>
                </a:xfrm>
                <a:custGeom>
                  <a:avLst/>
                  <a:gdLst>
                    <a:gd name="T0" fmla="*/ 17 w 20"/>
                    <a:gd name="T1" fmla="*/ 5 h 9"/>
                    <a:gd name="T2" fmla="*/ 11 w 20"/>
                    <a:gd name="T3" fmla="*/ 1 h 9"/>
                    <a:gd name="T4" fmla="*/ 6 w 20"/>
                    <a:gd name="T5" fmla="*/ 0 h 9"/>
                    <a:gd name="T6" fmla="*/ 1 w 20"/>
                    <a:gd name="T7" fmla="*/ 1 h 9"/>
                    <a:gd name="T8" fmla="*/ 4 w 20"/>
                    <a:gd name="T9" fmla="*/ 3 h 9"/>
                    <a:gd name="T10" fmla="*/ 11 w 20"/>
                    <a:gd name="T11" fmla="*/ 4 h 9"/>
                    <a:gd name="T12" fmla="*/ 16 w 20"/>
                    <a:gd name="T13" fmla="*/ 8 h 9"/>
                    <a:gd name="T14" fmla="*/ 20 w 20"/>
                    <a:gd name="T15" fmla="*/ 8 h 9"/>
                    <a:gd name="T16" fmla="*/ 17 w 20"/>
                    <a:gd name="T17"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9">
                      <a:moveTo>
                        <a:pt x="17" y="5"/>
                      </a:moveTo>
                      <a:cubicBezTo>
                        <a:pt x="16" y="5"/>
                        <a:pt x="13" y="3"/>
                        <a:pt x="11" y="1"/>
                      </a:cubicBezTo>
                      <a:cubicBezTo>
                        <a:pt x="10" y="0"/>
                        <a:pt x="7" y="0"/>
                        <a:pt x="6" y="0"/>
                      </a:cubicBezTo>
                      <a:cubicBezTo>
                        <a:pt x="5" y="0"/>
                        <a:pt x="1" y="1"/>
                        <a:pt x="1" y="1"/>
                      </a:cubicBezTo>
                      <a:cubicBezTo>
                        <a:pt x="0" y="4"/>
                        <a:pt x="2" y="3"/>
                        <a:pt x="4" y="3"/>
                      </a:cubicBezTo>
                      <a:cubicBezTo>
                        <a:pt x="7" y="3"/>
                        <a:pt x="10" y="2"/>
                        <a:pt x="11" y="4"/>
                      </a:cubicBezTo>
                      <a:cubicBezTo>
                        <a:pt x="12" y="5"/>
                        <a:pt x="15" y="7"/>
                        <a:pt x="16" y="8"/>
                      </a:cubicBezTo>
                      <a:cubicBezTo>
                        <a:pt x="17" y="9"/>
                        <a:pt x="20" y="9"/>
                        <a:pt x="20" y="8"/>
                      </a:cubicBezTo>
                      <a:cubicBezTo>
                        <a:pt x="20" y="7"/>
                        <a:pt x="18" y="4"/>
                        <a:pt x="17" y="5"/>
                      </a:cubicBezTo>
                      <a:close/>
                    </a:path>
                  </a:pathLst>
                </a:custGeom>
                <a:grpFill/>
                <a:ln w="9525">
                  <a:solidFill>
                    <a:schemeClr val="accent2"/>
                  </a:solidFill>
                  <a:round/>
                  <a:headEnd/>
                  <a:tailEnd/>
                </a:ln>
              </p:spPr>
              <p:txBody>
                <a:bodyPr/>
                <a:lstStyle/>
                <a:p>
                  <a:pPr>
                    <a:defRPr/>
                  </a:pPr>
                  <a:endParaRPr lang="de-DE"/>
                </a:p>
              </p:txBody>
            </p:sp>
            <p:sp>
              <p:nvSpPr>
                <p:cNvPr id="526" name="Freeform 130">
                  <a:extLst>
                    <a:ext uri="{FF2B5EF4-FFF2-40B4-BE49-F238E27FC236}">
                      <a16:creationId xmlns:a16="http://schemas.microsoft.com/office/drawing/2014/main" id="{BD56E67C-C079-48E1-AD69-DA08AB5E3DD5}"/>
                    </a:ext>
                  </a:extLst>
                </p:cNvPr>
                <p:cNvSpPr>
                  <a:spLocks/>
                </p:cNvSpPr>
                <p:nvPr/>
              </p:nvSpPr>
              <p:spPr bwMode="auto">
                <a:xfrm>
                  <a:off x="2239" y="2202"/>
                  <a:ext cx="22" cy="13"/>
                </a:xfrm>
                <a:custGeom>
                  <a:avLst/>
                  <a:gdLst>
                    <a:gd name="T0" fmla="*/ 3 w 5"/>
                    <a:gd name="T1" fmla="*/ 3 h 3"/>
                    <a:gd name="T2" fmla="*/ 2 w 5"/>
                    <a:gd name="T3" fmla="*/ 0 h 3"/>
                    <a:gd name="T4" fmla="*/ 3 w 5"/>
                    <a:gd name="T5" fmla="*/ 3 h 3"/>
                  </a:gdLst>
                  <a:ahLst/>
                  <a:cxnLst>
                    <a:cxn ang="0">
                      <a:pos x="T0" y="T1"/>
                    </a:cxn>
                    <a:cxn ang="0">
                      <a:pos x="T2" y="T3"/>
                    </a:cxn>
                    <a:cxn ang="0">
                      <a:pos x="T4" y="T5"/>
                    </a:cxn>
                  </a:cxnLst>
                  <a:rect l="0" t="0" r="r" b="b"/>
                  <a:pathLst>
                    <a:path w="5" h="3">
                      <a:moveTo>
                        <a:pt x="3" y="3"/>
                      </a:moveTo>
                      <a:cubicBezTo>
                        <a:pt x="5" y="2"/>
                        <a:pt x="4" y="0"/>
                        <a:pt x="2" y="0"/>
                      </a:cubicBezTo>
                      <a:cubicBezTo>
                        <a:pt x="0" y="1"/>
                        <a:pt x="1" y="3"/>
                        <a:pt x="3" y="3"/>
                      </a:cubicBezTo>
                      <a:close/>
                    </a:path>
                  </a:pathLst>
                </a:custGeom>
                <a:grpFill/>
                <a:ln w="9525">
                  <a:solidFill>
                    <a:schemeClr val="accent2"/>
                  </a:solidFill>
                  <a:round/>
                  <a:headEnd/>
                  <a:tailEnd/>
                </a:ln>
              </p:spPr>
              <p:txBody>
                <a:bodyPr/>
                <a:lstStyle/>
                <a:p>
                  <a:pPr>
                    <a:defRPr/>
                  </a:pPr>
                  <a:endParaRPr lang="de-DE"/>
                </a:p>
              </p:txBody>
            </p:sp>
            <p:sp>
              <p:nvSpPr>
                <p:cNvPr id="527" name="Freeform 131">
                  <a:extLst>
                    <a:ext uri="{FF2B5EF4-FFF2-40B4-BE49-F238E27FC236}">
                      <a16:creationId xmlns:a16="http://schemas.microsoft.com/office/drawing/2014/main" id="{1D3D6324-CCA8-4CBA-8923-A331E62B4538}"/>
                    </a:ext>
                  </a:extLst>
                </p:cNvPr>
                <p:cNvSpPr>
                  <a:spLocks/>
                </p:cNvSpPr>
                <p:nvPr/>
              </p:nvSpPr>
              <p:spPr bwMode="auto">
                <a:xfrm>
                  <a:off x="2243" y="2292"/>
                  <a:ext cx="18" cy="23"/>
                </a:xfrm>
                <a:custGeom>
                  <a:avLst/>
                  <a:gdLst>
                    <a:gd name="T0" fmla="*/ 2 w 4"/>
                    <a:gd name="T1" fmla="*/ 1 h 5"/>
                    <a:gd name="T2" fmla="*/ 3 w 4"/>
                    <a:gd name="T3" fmla="*/ 5 h 5"/>
                    <a:gd name="T4" fmla="*/ 2 w 4"/>
                    <a:gd name="T5" fmla="*/ 1 h 5"/>
                  </a:gdLst>
                  <a:ahLst/>
                  <a:cxnLst>
                    <a:cxn ang="0">
                      <a:pos x="T0" y="T1"/>
                    </a:cxn>
                    <a:cxn ang="0">
                      <a:pos x="T2" y="T3"/>
                    </a:cxn>
                    <a:cxn ang="0">
                      <a:pos x="T4" y="T5"/>
                    </a:cxn>
                  </a:cxnLst>
                  <a:rect l="0" t="0" r="r" b="b"/>
                  <a:pathLst>
                    <a:path w="4" h="5">
                      <a:moveTo>
                        <a:pt x="2" y="1"/>
                      </a:moveTo>
                      <a:cubicBezTo>
                        <a:pt x="0" y="1"/>
                        <a:pt x="0" y="5"/>
                        <a:pt x="3" y="5"/>
                      </a:cubicBezTo>
                      <a:cubicBezTo>
                        <a:pt x="4" y="4"/>
                        <a:pt x="3" y="0"/>
                        <a:pt x="2" y="1"/>
                      </a:cubicBezTo>
                      <a:close/>
                    </a:path>
                  </a:pathLst>
                </a:custGeom>
                <a:grpFill/>
                <a:ln w="9525">
                  <a:solidFill>
                    <a:schemeClr val="accent2"/>
                  </a:solidFill>
                  <a:round/>
                  <a:headEnd/>
                  <a:tailEnd/>
                </a:ln>
              </p:spPr>
              <p:txBody>
                <a:bodyPr/>
                <a:lstStyle/>
                <a:p>
                  <a:pPr>
                    <a:defRPr/>
                  </a:pPr>
                  <a:endParaRPr lang="de-DE"/>
                </a:p>
              </p:txBody>
            </p:sp>
            <p:sp>
              <p:nvSpPr>
                <p:cNvPr id="528" name="Freeform 132">
                  <a:extLst>
                    <a:ext uri="{FF2B5EF4-FFF2-40B4-BE49-F238E27FC236}">
                      <a16:creationId xmlns:a16="http://schemas.microsoft.com/office/drawing/2014/main" id="{DFCF8CBB-6570-4A26-8457-E14D85673FEE}"/>
                    </a:ext>
                  </a:extLst>
                </p:cNvPr>
                <p:cNvSpPr>
                  <a:spLocks/>
                </p:cNvSpPr>
                <p:nvPr/>
              </p:nvSpPr>
              <p:spPr bwMode="auto">
                <a:xfrm>
                  <a:off x="2352" y="2283"/>
                  <a:ext cx="23" cy="23"/>
                </a:xfrm>
                <a:custGeom>
                  <a:avLst/>
                  <a:gdLst>
                    <a:gd name="T0" fmla="*/ 2 w 5"/>
                    <a:gd name="T1" fmla="*/ 0 h 5"/>
                    <a:gd name="T2" fmla="*/ 3 w 5"/>
                    <a:gd name="T3" fmla="*/ 4 h 5"/>
                    <a:gd name="T4" fmla="*/ 2 w 5"/>
                    <a:gd name="T5" fmla="*/ 0 h 5"/>
                  </a:gdLst>
                  <a:ahLst/>
                  <a:cxnLst>
                    <a:cxn ang="0">
                      <a:pos x="T0" y="T1"/>
                    </a:cxn>
                    <a:cxn ang="0">
                      <a:pos x="T2" y="T3"/>
                    </a:cxn>
                    <a:cxn ang="0">
                      <a:pos x="T4" y="T5"/>
                    </a:cxn>
                  </a:cxnLst>
                  <a:rect l="0" t="0" r="r" b="b"/>
                  <a:pathLst>
                    <a:path w="5" h="5">
                      <a:moveTo>
                        <a:pt x="2" y="0"/>
                      </a:moveTo>
                      <a:cubicBezTo>
                        <a:pt x="0" y="0"/>
                        <a:pt x="1" y="5"/>
                        <a:pt x="3" y="4"/>
                      </a:cubicBezTo>
                      <a:cubicBezTo>
                        <a:pt x="5" y="3"/>
                        <a:pt x="3" y="0"/>
                        <a:pt x="2" y="0"/>
                      </a:cubicBezTo>
                      <a:close/>
                    </a:path>
                  </a:pathLst>
                </a:custGeom>
                <a:grpFill/>
                <a:ln w="9525">
                  <a:solidFill>
                    <a:schemeClr val="accent2"/>
                  </a:solidFill>
                  <a:round/>
                  <a:headEnd/>
                  <a:tailEnd/>
                </a:ln>
              </p:spPr>
              <p:txBody>
                <a:bodyPr/>
                <a:lstStyle/>
                <a:p>
                  <a:pPr>
                    <a:defRPr/>
                  </a:pPr>
                  <a:endParaRPr lang="de-DE"/>
                </a:p>
              </p:txBody>
            </p:sp>
            <p:sp>
              <p:nvSpPr>
                <p:cNvPr id="529" name="Freeform 133">
                  <a:extLst>
                    <a:ext uri="{FF2B5EF4-FFF2-40B4-BE49-F238E27FC236}">
                      <a16:creationId xmlns:a16="http://schemas.microsoft.com/office/drawing/2014/main" id="{01171EB8-5679-464D-9FC8-59BBE385BC25}"/>
                    </a:ext>
                  </a:extLst>
                </p:cNvPr>
                <p:cNvSpPr>
                  <a:spLocks/>
                </p:cNvSpPr>
                <p:nvPr/>
              </p:nvSpPr>
              <p:spPr bwMode="auto">
                <a:xfrm>
                  <a:off x="2284" y="2265"/>
                  <a:ext cx="55" cy="41"/>
                </a:xfrm>
                <a:custGeom>
                  <a:avLst/>
                  <a:gdLst>
                    <a:gd name="T0" fmla="*/ 9 w 12"/>
                    <a:gd name="T1" fmla="*/ 1 h 9"/>
                    <a:gd name="T2" fmla="*/ 4 w 12"/>
                    <a:gd name="T3" fmla="*/ 1 h 9"/>
                    <a:gd name="T4" fmla="*/ 0 w 12"/>
                    <a:gd name="T5" fmla="*/ 5 h 9"/>
                    <a:gd name="T6" fmla="*/ 3 w 12"/>
                    <a:gd name="T7" fmla="*/ 6 h 9"/>
                    <a:gd name="T8" fmla="*/ 7 w 12"/>
                    <a:gd name="T9" fmla="*/ 7 h 9"/>
                    <a:gd name="T10" fmla="*/ 10 w 12"/>
                    <a:gd name="T11" fmla="*/ 6 h 9"/>
                    <a:gd name="T12" fmla="*/ 12 w 12"/>
                    <a:gd name="T13" fmla="*/ 6 h 9"/>
                    <a:gd name="T14" fmla="*/ 9 w 12"/>
                    <a:gd name="T15" fmla="*/ 1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9">
                      <a:moveTo>
                        <a:pt x="9" y="1"/>
                      </a:moveTo>
                      <a:cubicBezTo>
                        <a:pt x="7" y="0"/>
                        <a:pt x="6" y="1"/>
                        <a:pt x="4" y="1"/>
                      </a:cubicBezTo>
                      <a:cubicBezTo>
                        <a:pt x="3" y="1"/>
                        <a:pt x="0" y="5"/>
                        <a:pt x="0" y="5"/>
                      </a:cubicBezTo>
                      <a:cubicBezTo>
                        <a:pt x="0" y="5"/>
                        <a:pt x="2" y="6"/>
                        <a:pt x="3" y="6"/>
                      </a:cubicBezTo>
                      <a:cubicBezTo>
                        <a:pt x="5" y="6"/>
                        <a:pt x="5" y="7"/>
                        <a:pt x="7" y="7"/>
                      </a:cubicBezTo>
                      <a:cubicBezTo>
                        <a:pt x="8" y="8"/>
                        <a:pt x="10" y="6"/>
                        <a:pt x="10" y="6"/>
                      </a:cubicBezTo>
                      <a:cubicBezTo>
                        <a:pt x="11" y="6"/>
                        <a:pt x="12" y="9"/>
                        <a:pt x="12" y="6"/>
                      </a:cubicBezTo>
                      <a:cubicBezTo>
                        <a:pt x="12" y="3"/>
                        <a:pt x="10" y="1"/>
                        <a:pt x="9" y="1"/>
                      </a:cubicBezTo>
                      <a:close/>
                    </a:path>
                  </a:pathLst>
                </a:custGeom>
                <a:grpFill/>
                <a:ln w="9525">
                  <a:solidFill>
                    <a:schemeClr val="accent2"/>
                  </a:solidFill>
                  <a:round/>
                  <a:headEnd/>
                  <a:tailEnd/>
                </a:ln>
              </p:spPr>
              <p:txBody>
                <a:bodyPr/>
                <a:lstStyle/>
                <a:p>
                  <a:pPr>
                    <a:defRPr/>
                  </a:pPr>
                  <a:endParaRPr lang="de-DE"/>
                </a:p>
              </p:txBody>
            </p:sp>
            <p:sp>
              <p:nvSpPr>
                <p:cNvPr id="530" name="Freeform 134">
                  <a:extLst>
                    <a:ext uri="{FF2B5EF4-FFF2-40B4-BE49-F238E27FC236}">
                      <a16:creationId xmlns:a16="http://schemas.microsoft.com/office/drawing/2014/main" id="{83776F79-D75B-43B6-BE85-A69A7FF95A8E}"/>
                    </a:ext>
                  </a:extLst>
                </p:cNvPr>
                <p:cNvSpPr>
                  <a:spLocks noEditPoints="1"/>
                </p:cNvSpPr>
                <p:nvPr/>
              </p:nvSpPr>
              <p:spPr bwMode="auto">
                <a:xfrm>
                  <a:off x="2833" y="2029"/>
                  <a:ext cx="677" cy="963"/>
                </a:xfrm>
                <a:custGeom>
                  <a:avLst/>
                  <a:gdLst>
                    <a:gd name="T0" fmla="*/ 98 w 149"/>
                    <a:gd name="T1" fmla="*/ 23 h 212"/>
                    <a:gd name="T2" fmla="*/ 99 w 149"/>
                    <a:gd name="T3" fmla="*/ 19 h 212"/>
                    <a:gd name="T4" fmla="*/ 86 w 149"/>
                    <a:gd name="T5" fmla="*/ 16 h 212"/>
                    <a:gd name="T6" fmla="*/ 75 w 149"/>
                    <a:gd name="T7" fmla="*/ 21 h 212"/>
                    <a:gd name="T8" fmla="*/ 66 w 149"/>
                    <a:gd name="T9" fmla="*/ 17 h 212"/>
                    <a:gd name="T10" fmla="*/ 60 w 149"/>
                    <a:gd name="T11" fmla="*/ 10 h 212"/>
                    <a:gd name="T12" fmla="*/ 56 w 149"/>
                    <a:gd name="T13" fmla="*/ 2 h 212"/>
                    <a:gd name="T14" fmla="*/ 37 w 149"/>
                    <a:gd name="T15" fmla="*/ 6 h 212"/>
                    <a:gd name="T16" fmla="*/ 25 w 149"/>
                    <a:gd name="T17" fmla="*/ 9 h 212"/>
                    <a:gd name="T18" fmla="*/ 17 w 149"/>
                    <a:gd name="T19" fmla="*/ 19 h 212"/>
                    <a:gd name="T20" fmla="*/ 9 w 149"/>
                    <a:gd name="T21" fmla="*/ 33 h 212"/>
                    <a:gd name="T22" fmla="*/ 4 w 149"/>
                    <a:gd name="T23" fmla="*/ 53 h 212"/>
                    <a:gd name="T24" fmla="*/ 1 w 149"/>
                    <a:gd name="T25" fmla="*/ 67 h 212"/>
                    <a:gd name="T26" fmla="*/ 4 w 149"/>
                    <a:gd name="T27" fmla="*/ 78 h 212"/>
                    <a:gd name="T28" fmla="*/ 15 w 149"/>
                    <a:gd name="T29" fmla="*/ 93 h 212"/>
                    <a:gd name="T30" fmla="*/ 23 w 149"/>
                    <a:gd name="T31" fmla="*/ 98 h 212"/>
                    <a:gd name="T32" fmla="*/ 35 w 149"/>
                    <a:gd name="T33" fmla="*/ 96 h 212"/>
                    <a:gd name="T34" fmla="*/ 47 w 149"/>
                    <a:gd name="T35" fmla="*/ 92 h 212"/>
                    <a:gd name="T36" fmla="*/ 55 w 149"/>
                    <a:gd name="T37" fmla="*/ 97 h 212"/>
                    <a:gd name="T38" fmla="*/ 59 w 149"/>
                    <a:gd name="T39" fmla="*/ 103 h 212"/>
                    <a:gd name="T40" fmla="*/ 59 w 149"/>
                    <a:gd name="T41" fmla="*/ 117 h 212"/>
                    <a:gd name="T42" fmla="*/ 66 w 149"/>
                    <a:gd name="T43" fmla="*/ 139 h 212"/>
                    <a:gd name="T44" fmla="*/ 63 w 149"/>
                    <a:gd name="T45" fmla="*/ 154 h 212"/>
                    <a:gd name="T46" fmla="*/ 68 w 149"/>
                    <a:gd name="T47" fmla="*/ 173 h 212"/>
                    <a:gd name="T48" fmla="*/ 71 w 149"/>
                    <a:gd name="T49" fmla="*/ 188 h 212"/>
                    <a:gd name="T50" fmla="*/ 76 w 149"/>
                    <a:gd name="T51" fmla="*/ 200 h 212"/>
                    <a:gd name="T52" fmla="*/ 79 w 149"/>
                    <a:gd name="T53" fmla="*/ 210 h 212"/>
                    <a:gd name="T54" fmla="*/ 91 w 149"/>
                    <a:gd name="T55" fmla="*/ 209 h 212"/>
                    <a:gd name="T56" fmla="*/ 105 w 149"/>
                    <a:gd name="T57" fmla="*/ 196 h 212"/>
                    <a:gd name="T58" fmla="*/ 110 w 149"/>
                    <a:gd name="T59" fmla="*/ 184 h 212"/>
                    <a:gd name="T60" fmla="*/ 113 w 149"/>
                    <a:gd name="T61" fmla="*/ 171 h 212"/>
                    <a:gd name="T62" fmla="*/ 122 w 149"/>
                    <a:gd name="T63" fmla="*/ 160 h 212"/>
                    <a:gd name="T64" fmla="*/ 125 w 149"/>
                    <a:gd name="T65" fmla="*/ 143 h 212"/>
                    <a:gd name="T66" fmla="*/ 122 w 149"/>
                    <a:gd name="T67" fmla="*/ 129 h 212"/>
                    <a:gd name="T68" fmla="*/ 128 w 149"/>
                    <a:gd name="T69" fmla="*/ 114 h 212"/>
                    <a:gd name="T70" fmla="*/ 141 w 149"/>
                    <a:gd name="T71" fmla="*/ 98 h 212"/>
                    <a:gd name="T72" fmla="*/ 148 w 149"/>
                    <a:gd name="T73" fmla="*/ 76 h 212"/>
                    <a:gd name="T74" fmla="*/ 133 w 149"/>
                    <a:gd name="T75" fmla="*/ 81 h 212"/>
                    <a:gd name="T76" fmla="*/ 127 w 149"/>
                    <a:gd name="T77" fmla="*/ 69 h 212"/>
                    <a:gd name="T78" fmla="*/ 119 w 149"/>
                    <a:gd name="T79" fmla="*/ 54 h 212"/>
                    <a:gd name="T80" fmla="*/ 111 w 149"/>
                    <a:gd name="T81" fmla="*/ 32 h 212"/>
                    <a:gd name="T82" fmla="*/ 109 w 149"/>
                    <a:gd name="T83" fmla="*/ 30 h 212"/>
                    <a:gd name="T84" fmla="*/ 107 w 149"/>
                    <a:gd name="T85" fmla="*/ 21 h 212"/>
                    <a:gd name="T86" fmla="*/ 107 w 149"/>
                    <a:gd name="T87" fmla="*/ 110 h 212"/>
                    <a:gd name="T88" fmla="*/ 107 w 149"/>
                    <a:gd name="T89" fmla="*/ 118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9" h="212">
                      <a:moveTo>
                        <a:pt x="105" y="20"/>
                      </a:moveTo>
                      <a:cubicBezTo>
                        <a:pt x="102" y="20"/>
                        <a:pt x="100" y="20"/>
                        <a:pt x="98" y="23"/>
                      </a:cubicBezTo>
                      <a:cubicBezTo>
                        <a:pt x="96" y="26"/>
                        <a:pt x="95" y="26"/>
                        <a:pt x="95" y="25"/>
                      </a:cubicBezTo>
                      <a:cubicBezTo>
                        <a:pt x="95" y="24"/>
                        <a:pt x="100" y="20"/>
                        <a:pt x="99" y="19"/>
                      </a:cubicBezTo>
                      <a:cubicBezTo>
                        <a:pt x="99" y="18"/>
                        <a:pt x="94" y="18"/>
                        <a:pt x="92" y="18"/>
                      </a:cubicBezTo>
                      <a:cubicBezTo>
                        <a:pt x="90" y="18"/>
                        <a:pt x="88" y="16"/>
                        <a:pt x="86" y="16"/>
                      </a:cubicBezTo>
                      <a:cubicBezTo>
                        <a:pt x="84" y="15"/>
                        <a:pt x="82" y="18"/>
                        <a:pt x="80" y="21"/>
                      </a:cubicBezTo>
                      <a:cubicBezTo>
                        <a:pt x="78" y="23"/>
                        <a:pt x="77" y="21"/>
                        <a:pt x="75" y="21"/>
                      </a:cubicBezTo>
                      <a:cubicBezTo>
                        <a:pt x="73" y="21"/>
                        <a:pt x="70" y="18"/>
                        <a:pt x="70" y="18"/>
                      </a:cubicBezTo>
                      <a:cubicBezTo>
                        <a:pt x="70" y="18"/>
                        <a:pt x="67" y="17"/>
                        <a:pt x="66" y="17"/>
                      </a:cubicBezTo>
                      <a:cubicBezTo>
                        <a:pt x="65" y="17"/>
                        <a:pt x="62" y="13"/>
                        <a:pt x="61" y="13"/>
                      </a:cubicBezTo>
                      <a:cubicBezTo>
                        <a:pt x="61" y="13"/>
                        <a:pt x="59" y="11"/>
                        <a:pt x="60" y="10"/>
                      </a:cubicBezTo>
                      <a:cubicBezTo>
                        <a:pt x="62" y="9"/>
                        <a:pt x="63" y="11"/>
                        <a:pt x="62" y="6"/>
                      </a:cubicBezTo>
                      <a:cubicBezTo>
                        <a:pt x="60" y="0"/>
                        <a:pt x="57" y="2"/>
                        <a:pt x="56" y="2"/>
                      </a:cubicBezTo>
                      <a:cubicBezTo>
                        <a:pt x="54" y="3"/>
                        <a:pt x="45" y="3"/>
                        <a:pt x="45" y="3"/>
                      </a:cubicBezTo>
                      <a:cubicBezTo>
                        <a:pt x="44" y="3"/>
                        <a:pt x="39" y="5"/>
                        <a:pt x="37" y="6"/>
                      </a:cubicBezTo>
                      <a:cubicBezTo>
                        <a:pt x="35" y="7"/>
                        <a:pt x="32" y="8"/>
                        <a:pt x="32" y="9"/>
                      </a:cubicBezTo>
                      <a:cubicBezTo>
                        <a:pt x="31" y="9"/>
                        <a:pt x="27" y="8"/>
                        <a:pt x="25" y="9"/>
                      </a:cubicBezTo>
                      <a:cubicBezTo>
                        <a:pt x="23" y="11"/>
                        <a:pt x="21" y="13"/>
                        <a:pt x="21" y="13"/>
                      </a:cubicBezTo>
                      <a:cubicBezTo>
                        <a:pt x="20" y="13"/>
                        <a:pt x="19" y="15"/>
                        <a:pt x="17" y="19"/>
                      </a:cubicBezTo>
                      <a:cubicBezTo>
                        <a:pt x="16" y="22"/>
                        <a:pt x="18" y="26"/>
                        <a:pt x="16" y="27"/>
                      </a:cubicBezTo>
                      <a:cubicBezTo>
                        <a:pt x="14" y="28"/>
                        <a:pt x="10" y="31"/>
                        <a:pt x="9" y="33"/>
                      </a:cubicBezTo>
                      <a:cubicBezTo>
                        <a:pt x="7" y="35"/>
                        <a:pt x="5" y="42"/>
                        <a:pt x="3" y="45"/>
                      </a:cubicBezTo>
                      <a:cubicBezTo>
                        <a:pt x="2" y="48"/>
                        <a:pt x="3" y="51"/>
                        <a:pt x="4" y="53"/>
                      </a:cubicBezTo>
                      <a:cubicBezTo>
                        <a:pt x="4" y="55"/>
                        <a:pt x="5" y="58"/>
                        <a:pt x="3" y="62"/>
                      </a:cubicBezTo>
                      <a:cubicBezTo>
                        <a:pt x="1" y="65"/>
                        <a:pt x="2" y="67"/>
                        <a:pt x="1" y="67"/>
                      </a:cubicBezTo>
                      <a:cubicBezTo>
                        <a:pt x="0" y="68"/>
                        <a:pt x="2" y="69"/>
                        <a:pt x="2" y="71"/>
                      </a:cubicBezTo>
                      <a:cubicBezTo>
                        <a:pt x="2" y="73"/>
                        <a:pt x="0" y="76"/>
                        <a:pt x="4" y="78"/>
                      </a:cubicBezTo>
                      <a:cubicBezTo>
                        <a:pt x="7" y="80"/>
                        <a:pt x="9" y="82"/>
                        <a:pt x="10" y="85"/>
                      </a:cubicBezTo>
                      <a:cubicBezTo>
                        <a:pt x="11" y="88"/>
                        <a:pt x="15" y="93"/>
                        <a:pt x="15" y="93"/>
                      </a:cubicBezTo>
                      <a:cubicBezTo>
                        <a:pt x="15" y="93"/>
                        <a:pt x="19" y="97"/>
                        <a:pt x="20" y="99"/>
                      </a:cubicBezTo>
                      <a:cubicBezTo>
                        <a:pt x="22" y="100"/>
                        <a:pt x="22" y="99"/>
                        <a:pt x="23" y="98"/>
                      </a:cubicBezTo>
                      <a:cubicBezTo>
                        <a:pt x="23" y="96"/>
                        <a:pt x="25" y="96"/>
                        <a:pt x="28" y="96"/>
                      </a:cubicBezTo>
                      <a:cubicBezTo>
                        <a:pt x="30" y="96"/>
                        <a:pt x="32" y="97"/>
                        <a:pt x="35" y="96"/>
                      </a:cubicBezTo>
                      <a:cubicBezTo>
                        <a:pt x="37" y="96"/>
                        <a:pt x="40" y="93"/>
                        <a:pt x="41" y="93"/>
                      </a:cubicBezTo>
                      <a:cubicBezTo>
                        <a:pt x="42" y="92"/>
                        <a:pt x="45" y="90"/>
                        <a:pt x="47" y="92"/>
                      </a:cubicBezTo>
                      <a:cubicBezTo>
                        <a:pt x="49" y="94"/>
                        <a:pt x="49" y="96"/>
                        <a:pt x="50" y="98"/>
                      </a:cubicBezTo>
                      <a:cubicBezTo>
                        <a:pt x="52" y="100"/>
                        <a:pt x="54" y="99"/>
                        <a:pt x="55" y="97"/>
                      </a:cubicBezTo>
                      <a:cubicBezTo>
                        <a:pt x="57" y="95"/>
                        <a:pt x="56" y="96"/>
                        <a:pt x="58" y="97"/>
                      </a:cubicBezTo>
                      <a:cubicBezTo>
                        <a:pt x="60" y="99"/>
                        <a:pt x="61" y="100"/>
                        <a:pt x="59" y="103"/>
                      </a:cubicBezTo>
                      <a:cubicBezTo>
                        <a:pt x="58" y="105"/>
                        <a:pt x="59" y="108"/>
                        <a:pt x="58" y="112"/>
                      </a:cubicBezTo>
                      <a:cubicBezTo>
                        <a:pt x="57" y="115"/>
                        <a:pt x="57" y="116"/>
                        <a:pt x="59" y="117"/>
                      </a:cubicBezTo>
                      <a:cubicBezTo>
                        <a:pt x="61" y="119"/>
                        <a:pt x="64" y="128"/>
                        <a:pt x="65" y="129"/>
                      </a:cubicBezTo>
                      <a:cubicBezTo>
                        <a:pt x="67" y="131"/>
                        <a:pt x="65" y="136"/>
                        <a:pt x="66" y="139"/>
                      </a:cubicBezTo>
                      <a:cubicBezTo>
                        <a:pt x="68" y="142"/>
                        <a:pt x="69" y="144"/>
                        <a:pt x="67" y="145"/>
                      </a:cubicBezTo>
                      <a:cubicBezTo>
                        <a:pt x="66" y="147"/>
                        <a:pt x="63" y="150"/>
                        <a:pt x="63" y="154"/>
                      </a:cubicBezTo>
                      <a:cubicBezTo>
                        <a:pt x="63" y="159"/>
                        <a:pt x="64" y="163"/>
                        <a:pt x="65" y="164"/>
                      </a:cubicBezTo>
                      <a:cubicBezTo>
                        <a:pt x="65" y="166"/>
                        <a:pt x="67" y="171"/>
                        <a:pt x="68" y="173"/>
                      </a:cubicBezTo>
                      <a:cubicBezTo>
                        <a:pt x="69" y="174"/>
                        <a:pt x="70" y="178"/>
                        <a:pt x="70" y="181"/>
                      </a:cubicBezTo>
                      <a:cubicBezTo>
                        <a:pt x="71" y="184"/>
                        <a:pt x="70" y="187"/>
                        <a:pt x="71" y="188"/>
                      </a:cubicBezTo>
                      <a:cubicBezTo>
                        <a:pt x="72" y="190"/>
                        <a:pt x="72" y="192"/>
                        <a:pt x="74" y="194"/>
                      </a:cubicBezTo>
                      <a:cubicBezTo>
                        <a:pt x="76" y="196"/>
                        <a:pt x="76" y="200"/>
                        <a:pt x="76" y="200"/>
                      </a:cubicBezTo>
                      <a:cubicBezTo>
                        <a:pt x="76" y="200"/>
                        <a:pt x="77" y="202"/>
                        <a:pt x="77" y="205"/>
                      </a:cubicBezTo>
                      <a:cubicBezTo>
                        <a:pt x="77" y="207"/>
                        <a:pt x="77" y="209"/>
                        <a:pt x="79" y="210"/>
                      </a:cubicBezTo>
                      <a:cubicBezTo>
                        <a:pt x="81" y="212"/>
                        <a:pt x="82" y="212"/>
                        <a:pt x="83" y="211"/>
                      </a:cubicBezTo>
                      <a:cubicBezTo>
                        <a:pt x="84" y="209"/>
                        <a:pt x="89" y="209"/>
                        <a:pt x="91" y="209"/>
                      </a:cubicBezTo>
                      <a:cubicBezTo>
                        <a:pt x="93" y="210"/>
                        <a:pt x="96" y="208"/>
                        <a:pt x="98" y="206"/>
                      </a:cubicBezTo>
                      <a:cubicBezTo>
                        <a:pt x="101" y="203"/>
                        <a:pt x="104" y="198"/>
                        <a:pt x="105" y="196"/>
                      </a:cubicBezTo>
                      <a:cubicBezTo>
                        <a:pt x="107" y="194"/>
                        <a:pt x="110" y="191"/>
                        <a:pt x="109" y="189"/>
                      </a:cubicBezTo>
                      <a:cubicBezTo>
                        <a:pt x="109" y="187"/>
                        <a:pt x="108" y="185"/>
                        <a:pt x="110" y="184"/>
                      </a:cubicBezTo>
                      <a:cubicBezTo>
                        <a:pt x="111" y="183"/>
                        <a:pt x="115" y="181"/>
                        <a:pt x="115" y="180"/>
                      </a:cubicBezTo>
                      <a:cubicBezTo>
                        <a:pt x="115" y="178"/>
                        <a:pt x="113" y="172"/>
                        <a:pt x="113" y="171"/>
                      </a:cubicBezTo>
                      <a:cubicBezTo>
                        <a:pt x="113" y="170"/>
                        <a:pt x="114" y="167"/>
                        <a:pt x="115" y="165"/>
                      </a:cubicBezTo>
                      <a:cubicBezTo>
                        <a:pt x="117" y="163"/>
                        <a:pt x="121" y="161"/>
                        <a:pt x="122" y="160"/>
                      </a:cubicBezTo>
                      <a:cubicBezTo>
                        <a:pt x="123" y="159"/>
                        <a:pt x="125" y="155"/>
                        <a:pt x="125" y="151"/>
                      </a:cubicBezTo>
                      <a:cubicBezTo>
                        <a:pt x="126" y="148"/>
                        <a:pt x="125" y="144"/>
                        <a:pt x="125" y="143"/>
                      </a:cubicBezTo>
                      <a:cubicBezTo>
                        <a:pt x="126" y="141"/>
                        <a:pt x="125" y="139"/>
                        <a:pt x="124" y="137"/>
                      </a:cubicBezTo>
                      <a:cubicBezTo>
                        <a:pt x="122" y="136"/>
                        <a:pt x="123" y="130"/>
                        <a:pt x="122" y="129"/>
                      </a:cubicBezTo>
                      <a:cubicBezTo>
                        <a:pt x="121" y="128"/>
                        <a:pt x="122" y="123"/>
                        <a:pt x="123" y="122"/>
                      </a:cubicBezTo>
                      <a:cubicBezTo>
                        <a:pt x="124" y="122"/>
                        <a:pt x="126" y="117"/>
                        <a:pt x="128" y="114"/>
                      </a:cubicBezTo>
                      <a:cubicBezTo>
                        <a:pt x="129" y="112"/>
                        <a:pt x="133" y="105"/>
                        <a:pt x="135" y="105"/>
                      </a:cubicBezTo>
                      <a:cubicBezTo>
                        <a:pt x="137" y="104"/>
                        <a:pt x="141" y="100"/>
                        <a:pt x="141" y="98"/>
                      </a:cubicBezTo>
                      <a:cubicBezTo>
                        <a:pt x="141" y="96"/>
                        <a:pt x="146" y="88"/>
                        <a:pt x="146" y="86"/>
                      </a:cubicBezTo>
                      <a:cubicBezTo>
                        <a:pt x="147" y="84"/>
                        <a:pt x="149" y="78"/>
                        <a:pt x="148" y="76"/>
                      </a:cubicBezTo>
                      <a:cubicBezTo>
                        <a:pt x="147" y="75"/>
                        <a:pt x="140" y="79"/>
                        <a:pt x="139" y="79"/>
                      </a:cubicBezTo>
                      <a:cubicBezTo>
                        <a:pt x="138" y="80"/>
                        <a:pt x="135" y="82"/>
                        <a:pt x="133" y="81"/>
                      </a:cubicBezTo>
                      <a:cubicBezTo>
                        <a:pt x="130" y="81"/>
                        <a:pt x="131" y="78"/>
                        <a:pt x="131" y="76"/>
                      </a:cubicBezTo>
                      <a:cubicBezTo>
                        <a:pt x="131" y="75"/>
                        <a:pt x="127" y="69"/>
                        <a:pt x="127" y="69"/>
                      </a:cubicBezTo>
                      <a:cubicBezTo>
                        <a:pt x="126" y="69"/>
                        <a:pt x="124" y="66"/>
                        <a:pt x="123" y="63"/>
                      </a:cubicBezTo>
                      <a:cubicBezTo>
                        <a:pt x="122" y="60"/>
                        <a:pt x="121" y="56"/>
                        <a:pt x="119" y="54"/>
                      </a:cubicBezTo>
                      <a:cubicBezTo>
                        <a:pt x="118" y="52"/>
                        <a:pt x="117" y="47"/>
                        <a:pt x="115" y="43"/>
                      </a:cubicBezTo>
                      <a:cubicBezTo>
                        <a:pt x="114" y="40"/>
                        <a:pt x="113" y="35"/>
                        <a:pt x="111" y="32"/>
                      </a:cubicBezTo>
                      <a:cubicBezTo>
                        <a:pt x="111" y="31"/>
                        <a:pt x="111" y="31"/>
                        <a:pt x="110" y="30"/>
                      </a:cubicBezTo>
                      <a:cubicBezTo>
                        <a:pt x="110" y="30"/>
                        <a:pt x="110" y="30"/>
                        <a:pt x="109" y="30"/>
                      </a:cubicBezTo>
                      <a:cubicBezTo>
                        <a:pt x="108" y="31"/>
                        <a:pt x="105" y="29"/>
                        <a:pt x="106" y="25"/>
                      </a:cubicBezTo>
                      <a:cubicBezTo>
                        <a:pt x="106" y="23"/>
                        <a:pt x="106" y="22"/>
                        <a:pt x="107" y="21"/>
                      </a:cubicBezTo>
                      <a:cubicBezTo>
                        <a:pt x="106" y="20"/>
                        <a:pt x="106" y="19"/>
                        <a:pt x="105" y="20"/>
                      </a:cubicBezTo>
                      <a:close/>
                      <a:moveTo>
                        <a:pt x="107" y="110"/>
                      </a:moveTo>
                      <a:cubicBezTo>
                        <a:pt x="107" y="109"/>
                        <a:pt x="111" y="109"/>
                        <a:pt x="111" y="110"/>
                      </a:cubicBezTo>
                      <a:cubicBezTo>
                        <a:pt x="112" y="112"/>
                        <a:pt x="109" y="118"/>
                        <a:pt x="107" y="118"/>
                      </a:cubicBezTo>
                      <a:cubicBezTo>
                        <a:pt x="106" y="117"/>
                        <a:pt x="106" y="111"/>
                        <a:pt x="107" y="110"/>
                      </a:cubicBezTo>
                      <a:close/>
                    </a:path>
                  </a:pathLst>
                </a:custGeom>
                <a:grpFill/>
                <a:ln w="9525">
                  <a:solidFill>
                    <a:schemeClr val="accent2"/>
                  </a:solidFill>
                  <a:round/>
                  <a:headEnd/>
                  <a:tailEnd/>
                </a:ln>
              </p:spPr>
              <p:txBody>
                <a:bodyPr/>
                <a:lstStyle/>
                <a:p>
                  <a:pPr>
                    <a:defRPr/>
                  </a:pPr>
                  <a:endParaRPr lang="de-DE"/>
                </a:p>
              </p:txBody>
            </p:sp>
            <p:sp>
              <p:nvSpPr>
                <p:cNvPr id="531" name="Freeform 135">
                  <a:extLst>
                    <a:ext uri="{FF2B5EF4-FFF2-40B4-BE49-F238E27FC236}">
                      <a16:creationId xmlns:a16="http://schemas.microsoft.com/office/drawing/2014/main" id="{CB8000F1-C911-4CC1-9176-8ACB01319B1C}"/>
                    </a:ext>
                  </a:extLst>
                </p:cNvPr>
                <p:cNvSpPr>
                  <a:spLocks/>
                </p:cNvSpPr>
                <p:nvPr/>
              </p:nvSpPr>
              <p:spPr bwMode="auto">
                <a:xfrm>
                  <a:off x="3423" y="2688"/>
                  <a:ext cx="78" cy="181"/>
                </a:xfrm>
                <a:custGeom>
                  <a:avLst/>
                  <a:gdLst>
                    <a:gd name="T0" fmla="*/ 10 w 17"/>
                    <a:gd name="T1" fmla="*/ 7 h 40"/>
                    <a:gd name="T2" fmla="*/ 5 w 17"/>
                    <a:gd name="T3" fmla="*/ 12 h 40"/>
                    <a:gd name="T4" fmla="*/ 2 w 17"/>
                    <a:gd name="T5" fmla="*/ 17 h 40"/>
                    <a:gd name="T6" fmla="*/ 2 w 17"/>
                    <a:gd name="T7" fmla="*/ 26 h 40"/>
                    <a:gd name="T8" fmla="*/ 2 w 17"/>
                    <a:gd name="T9" fmla="*/ 35 h 40"/>
                    <a:gd name="T10" fmla="*/ 5 w 17"/>
                    <a:gd name="T11" fmla="*/ 40 h 40"/>
                    <a:gd name="T12" fmla="*/ 10 w 17"/>
                    <a:gd name="T13" fmla="*/ 35 h 40"/>
                    <a:gd name="T14" fmla="*/ 12 w 17"/>
                    <a:gd name="T15" fmla="*/ 26 h 40"/>
                    <a:gd name="T16" fmla="*/ 15 w 17"/>
                    <a:gd name="T17" fmla="*/ 17 h 40"/>
                    <a:gd name="T18" fmla="*/ 16 w 17"/>
                    <a:gd name="T19" fmla="*/ 8 h 40"/>
                    <a:gd name="T20" fmla="*/ 14 w 17"/>
                    <a:gd name="T21" fmla="*/ 1 h 40"/>
                    <a:gd name="T22" fmla="*/ 10 w 17"/>
                    <a:gd name="T23" fmla="*/ 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40">
                      <a:moveTo>
                        <a:pt x="10" y="7"/>
                      </a:moveTo>
                      <a:cubicBezTo>
                        <a:pt x="8" y="10"/>
                        <a:pt x="6" y="12"/>
                        <a:pt x="5" y="12"/>
                      </a:cubicBezTo>
                      <a:cubicBezTo>
                        <a:pt x="5" y="11"/>
                        <a:pt x="1" y="13"/>
                        <a:pt x="2" y="17"/>
                      </a:cubicBezTo>
                      <a:cubicBezTo>
                        <a:pt x="3" y="21"/>
                        <a:pt x="3" y="24"/>
                        <a:pt x="2" y="26"/>
                      </a:cubicBezTo>
                      <a:cubicBezTo>
                        <a:pt x="0" y="28"/>
                        <a:pt x="3" y="33"/>
                        <a:pt x="2" y="35"/>
                      </a:cubicBezTo>
                      <a:cubicBezTo>
                        <a:pt x="2" y="38"/>
                        <a:pt x="3" y="40"/>
                        <a:pt x="5" y="40"/>
                      </a:cubicBezTo>
                      <a:cubicBezTo>
                        <a:pt x="8" y="40"/>
                        <a:pt x="9" y="39"/>
                        <a:pt x="10" y="35"/>
                      </a:cubicBezTo>
                      <a:cubicBezTo>
                        <a:pt x="11" y="32"/>
                        <a:pt x="11" y="29"/>
                        <a:pt x="12" y="26"/>
                      </a:cubicBezTo>
                      <a:cubicBezTo>
                        <a:pt x="13" y="24"/>
                        <a:pt x="14" y="18"/>
                        <a:pt x="15" y="17"/>
                      </a:cubicBezTo>
                      <a:cubicBezTo>
                        <a:pt x="15" y="15"/>
                        <a:pt x="17" y="10"/>
                        <a:pt x="16" y="8"/>
                      </a:cubicBezTo>
                      <a:cubicBezTo>
                        <a:pt x="16" y="5"/>
                        <a:pt x="15" y="2"/>
                        <a:pt x="14" y="1"/>
                      </a:cubicBezTo>
                      <a:cubicBezTo>
                        <a:pt x="12" y="0"/>
                        <a:pt x="12" y="4"/>
                        <a:pt x="10" y="7"/>
                      </a:cubicBezTo>
                      <a:close/>
                    </a:path>
                  </a:pathLst>
                </a:custGeom>
                <a:grpFill/>
                <a:ln w="9525">
                  <a:solidFill>
                    <a:schemeClr val="accent2"/>
                  </a:solidFill>
                  <a:round/>
                  <a:headEnd/>
                  <a:tailEnd/>
                </a:ln>
              </p:spPr>
              <p:txBody>
                <a:bodyPr/>
                <a:lstStyle/>
                <a:p>
                  <a:pPr>
                    <a:defRPr/>
                  </a:pPr>
                  <a:endParaRPr lang="de-DE"/>
                </a:p>
              </p:txBody>
            </p:sp>
            <p:sp>
              <p:nvSpPr>
                <p:cNvPr id="532" name="Freeform 136">
                  <a:extLst>
                    <a:ext uri="{FF2B5EF4-FFF2-40B4-BE49-F238E27FC236}">
                      <a16:creationId xmlns:a16="http://schemas.microsoft.com/office/drawing/2014/main" id="{003A455E-E6BE-474B-8A96-F3FE02F87AFB}"/>
                    </a:ext>
                  </a:extLst>
                </p:cNvPr>
                <p:cNvSpPr>
                  <a:spLocks/>
                </p:cNvSpPr>
                <p:nvPr/>
              </p:nvSpPr>
              <p:spPr bwMode="auto">
                <a:xfrm>
                  <a:off x="3777" y="2401"/>
                  <a:ext cx="28" cy="55"/>
                </a:xfrm>
                <a:custGeom>
                  <a:avLst/>
                  <a:gdLst>
                    <a:gd name="T0" fmla="*/ 2 w 6"/>
                    <a:gd name="T1" fmla="*/ 1 h 12"/>
                    <a:gd name="T2" fmla="*/ 2 w 6"/>
                    <a:gd name="T3" fmla="*/ 11 h 12"/>
                    <a:gd name="T4" fmla="*/ 5 w 6"/>
                    <a:gd name="T5" fmla="*/ 6 h 12"/>
                    <a:gd name="T6" fmla="*/ 2 w 6"/>
                    <a:gd name="T7" fmla="*/ 1 h 12"/>
                  </a:gdLst>
                  <a:ahLst/>
                  <a:cxnLst>
                    <a:cxn ang="0">
                      <a:pos x="T0" y="T1"/>
                    </a:cxn>
                    <a:cxn ang="0">
                      <a:pos x="T2" y="T3"/>
                    </a:cxn>
                    <a:cxn ang="0">
                      <a:pos x="T4" y="T5"/>
                    </a:cxn>
                    <a:cxn ang="0">
                      <a:pos x="T6" y="T7"/>
                    </a:cxn>
                  </a:cxnLst>
                  <a:rect l="0" t="0" r="r" b="b"/>
                  <a:pathLst>
                    <a:path w="6" h="12">
                      <a:moveTo>
                        <a:pt x="2" y="1"/>
                      </a:moveTo>
                      <a:cubicBezTo>
                        <a:pt x="1" y="2"/>
                        <a:pt x="0" y="10"/>
                        <a:pt x="2" y="11"/>
                      </a:cubicBezTo>
                      <a:cubicBezTo>
                        <a:pt x="4" y="12"/>
                        <a:pt x="6" y="7"/>
                        <a:pt x="5" y="6"/>
                      </a:cubicBezTo>
                      <a:cubicBezTo>
                        <a:pt x="4" y="5"/>
                        <a:pt x="4" y="0"/>
                        <a:pt x="2" y="1"/>
                      </a:cubicBezTo>
                      <a:close/>
                    </a:path>
                  </a:pathLst>
                </a:custGeom>
                <a:grpFill/>
                <a:ln w="9525">
                  <a:solidFill>
                    <a:schemeClr val="accent2"/>
                  </a:solidFill>
                  <a:round/>
                  <a:headEnd/>
                  <a:tailEnd/>
                </a:ln>
              </p:spPr>
              <p:txBody>
                <a:bodyPr/>
                <a:lstStyle/>
                <a:p>
                  <a:pPr>
                    <a:defRPr/>
                  </a:pPr>
                  <a:endParaRPr lang="de-DE"/>
                </a:p>
              </p:txBody>
            </p:sp>
            <p:sp>
              <p:nvSpPr>
                <p:cNvPr id="533" name="Freeform 137">
                  <a:extLst>
                    <a:ext uri="{FF2B5EF4-FFF2-40B4-BE49-F238E27FC236}">
                      <a16:creationId xmlns:a16="http://schemas.microsoft.com/office/drawing/2014/main" id="{4FC9D7C7-E4C5-47B3-9AA7-1A7A827D4889}"/>
                    </a:ext>
                  </a:extLst>
                </p:cNvPr>
                <p:cNvSpPr>
                  <a:spLocks/>
                </p:cNvSpPr>
                <p:nvPr/>
              </p:nvSpPr>
              <p:spPr bwMode="auto">
                <a:xfrm>
                  <a:off x="3083" y="1993"/>
                  <a:ext cx="23" cy="27"/>
                </a:xfrm>
                <a:custGeom>
                  <a:avLst/>
                  <a:gdLst>
                    <a:gd name="T0" fmla="*/ 4 w 5"/>
                    <a:gd name="T1" fmla="*/ 4 h 6"/>
                    <a:gd name="T2" fmla="*/ 2 w 5"/>
                    <a:gd name="T3" fmla="*/ 0 h 6"/>
                    <a:gd name="T4" fmla="*/ 1 w 5"/>
                    <a:gd name="T5" fmla="*/ 4 h 6"/>
                    <a:gd name="T6" fmla="*/ 4 w 5"/>
                    <a:gd name="T7" fmla="*/ 4 h 6"/>
                  </a:gdLst>
                  <a:ahLst/>
                  <a:cxnLst>
                    <a:cxn ang="0">
                      <a:pos x="T0" y="T1"/>
                    </a:cxn>
                    <a:cxn ang="0">
                      <a:pos x="T2" y="T3"/>
                    </a:cxn>
                    <a:cxn ang="0">
                      <a:pos x="T4" y="T5"/>
                    </a:cxn>
                    <a:cxn ang="0">
                      <a:pos x="T6" y="T7"/>
                    </a:cxn>
                  </a:cxnLst>
                  <a:rect l="0" t="0" r="r" b="b"/>
                  <a:pathLst>
                    <a:path w="5" h="6">
                      <a:moveTo>
                        <a:pt x="4" y="4"/>
                      </a:moveTo>
                      <a:cubicBezTo>
                        <a:pt x="5" y="2"/>
                        <a:pt x="3" y="0"/>
                        <a:pt x="2" y="0"/>
                      </a:cubicBezTo>
                      <a:cubicBezTo>
                        <a:pt x="0" y="0"/>
                        <a:pt x="0" y="3"/>
                        <a:pt x="1" y="4"/>
                      </a:cubicBezTo>
                      <a:cubicBezTo>
                        <a:pt x="2" y="6"/>
                        <a:pt x="3" y="5"/>
                        <a:pt x="4" y="4"/>
                      </a:cubicBezTo>
                      <a:close/>
                    </a:path>
                  </a:pathLst>
                </a:custGeom>
                <a:grpFill/>
                <a:ln w="9525">
                  <a:solidFill>
                    <a:schemeClr val="accent2"/>
                  </a:solidFill>
                  <a:round/>
                  <a:headEnd/>
                  <a:tailEnd/>
                </a:ln>
              </p:spPr>
              <p:txBody>
                <a:bodyPr/>
                <a:lstStyle/>
                <a:p>
                  <a:pPr>
                    <a:defRPr/>
                  </a:pPr>
                  <a:endParaRPr lang="de-DE"/>
                </a:p>
              </p:txBody>
            </p:sp>
            <p:sp>
              <p:nvSpPr>
                <p:cNvPr id="534" name="Freeform 138">
                  <a:extLst>
                    <a:ext uri="{FF2B5EF4-FFF2-40B4-BE49-F238E27FC236}">
                      <a16:creationId xmlns:a16="http://schemas.microsoft.com/office/drawing/2014/main" id="{FA9F56CD-937F-4B82-830A-4757480874BC}"/>
                    </a:ext>
                  </a:extLst>
                </p:cNvPr>
                <p:cNvSpPr>
                  <a:spLocks/>
                </p:cNvSpPr>
                <p:nvPr/>
              </p:nvSpPr>
              <p:spPr bwMode="auto">
                <a:xfrm>
                  <a:off x="3029" y="1997"/>
                  <a:ext cx="9" cy="18"/>
                </a:xfrm>
                <a:custGeom>
                  <a:avLst/>
                  <a:gdLst>
                    <a:gd name="T0" fmla="*/ 2 w 2"/>
                    <a:gd name="T1" fmla="*/ 3 h 4"/>
                    <a:gd name="T2" fmla="*/ 0 w 2"/>
                    <a:gd name="T3" fmla="*/ 2 h 4"/>
                    <a:gd name="T4" fmla="*/ 2 w 2"/>
                    <a:gd name="T5" fmla="*/ 3 h 4"/>
                  </a:gdLst>
                  <a:ahLst/>
                  <a:cxnLst>
                    <a:cxn ang="0">
                      <a:pos x="T0" y="T1"/>
                    </a:cxn>
                    <a:cxn ang="0">
                      <a:pos x="T2" y="T3"/>
                    </a:cxn>
                    <a:cxn ang="0">
                      <a:pos x="T4" y="T5"/>
                    </a:cxn>
                  </a:cxnLst>
                  <a:rect l="0" t="0" r="r" b="b"/>
                  <a:pathLst>
                    <a:path w="2" h="4">
                      <a:moveTo>
                        <a:pt x="2" y="3"/>
                      </a:moveTo>
                      <a:cubicBezTo>
                        <a:pt x="2" y="2"/>
                        <a:pt x="2" y="0"/>
                        <a:pt x="0" y="2"/>
                      </a:cubicBezTo>
                      <a:cubicBezTo>
                        <a:pt x="0" y="3"/>
                        <a:pt x="2" y="4"/>
                        <a:pt x="2" y="3"/>
                      </a:cubicBezTo>
                      <a:close/>
                    </a:path>
                  </a:pathLst>
                </a:custGeom>
                <a:grpFill/>
                <a:ln w="9525">
                  <a:solidFill>
                    <a:schemeClr val="accent2"/>
                  </a:solidFill>
                  <a:round/>
                  <a:headEnd/>
                  <a:tailEnd/>
                </a:ln>
              </p:spPr>
              <p:txBody>
                <a:bodyPr/>
                <a:lstStyle/>
                <a:p>
                  <a:pPr>
                    <a:defRPr/>
                  </a:pPr>
                  <a:endParaRPr lang="de-DE"/>
                </a:p>
              </p:txBody>
            </p:sp>
            <p:sp>
              <p:nvSpPr>
                <p:cNvPr id="535" name="Freeform 139">
                  <a:extLst>
                    <a:ext uri="{FF2B5EF4-FFF2-40B4-BE49-F238E27FC236}">
                      <a16:creationId xmlns:a16="http://schemas.microsoft.com/office/drawing/2014/main" id="{5126348E-ECA1-433C-9F6B-B5F962E31E7A}"/>
                    </a:ext>
                  </a:extLst>
                </p:cNvPr>
                <p:cNvSpPr>
                  <a:spLocks/>
                </p:cNvSpPr>
                <p:nvPr/>
              </p:nvSpPr>
              <p:spPr bwMode="auto">
                <a:xfrm>
                  <a:off x="3124" y="2024"/>
                  <a:ext cx="36" cy="28"/>
                </a:xfrm>
                <a:custGeom>
                  <a:avLst/>
                  <a:gdLst>
                    <a:gd name="T0" fmla="*/ 3 w 8"/>
                    <a:gd name="T1" fmla="*/ 3 h 6"/>
                    <a:gd name="T2" fmla="*/ 5 w 8"/>
                    <a:gd name="T3" fmla="*/ 6 h 6"/>
                    <a:gd name="T4" fmla="*/ 8 w 8"/>
                    <a:gd name="T5" fmla="*/ 3 h 6"/>
                    <a:gd name="T6" fmla="*/ 5 w 8"/>
                    <a:gd name="T7" fmla="*/ 1 h 6"/>
                    <a:gd name="T8" fmla="*/ 1 w 8"/>
                    <a:gd name="T9" fmla="*/ 1 h 6"/>
                    <a:gd name="T10" fmla="*/ 3 w 8"/>
                    <a:gd name="T11" fmla="*/ 3 h 6"/>
                  </a:gdLst>
                  <a:ahLst/>
                  <a:cxnLst>
                    <a:cxn ang="0">
                      <a:pos x="T0" y="T1"/>
                    </a:cxn>
                    <a:cxn ang="0">
                      <a:pos x="T2" y="T3"/>
                    </a:cxn>
                    <a:cxn ang="0">
                      <a:pos x="T4" y="T5"/>
                    </a:cxn>
                    <a:cxn ang="0">
                      <a:pos x="T6" y="T7"/>
                    </a:cxn>
                    <a:cxn ang="0">
                      <a:pos x="T8" y="T9"/>
                    </a:cxn>
                    <a:cxn ang="0">
                      <a:pos x="T10" y="T11"/>
                    </a:cxn>
                  </a:cxnLst>
                  <a:rect l="0" t="0" r="r" b="b"/>
                  <a:pathLst>
                    <a:path w="8" h="6">
                      <a:moveTo>
                        <a:pt x="3" y="3"/>
                      </a:moveTo>
                      <a:cubicBezTo>
                        <a:pt x="4" y="4"/>
                        <a:pt x="5" y="5"/>
                        <a:pt x="5" y="6"/>
                      </a:cubicBezTo>
                      <a:cubicBezTo>
                        <a:pt x="6" y="6"/>
                        <a:pt x="8" y="6"/>
                        <a:pt x="8" y="3"/>
                      </a:cubicBezTo>
                      <a:cubicBezTo>
                        <a:pt x="7" y="1"/>
                        <a:pt x="5" y="1"/>
                        <a:pt x="5" y="1"/>
                      </a:cubicBezTo>
                      <a:cubicBezTo>
                        <a:pt x="4" y="1"/>
                        <a:pt x="2" y="0"/>
                        <a:pt x="1" y="1"/>
                      </a:cubicBezTo>
                      <a:cubicBezTo>
                        <a:pt x="0" y="1"/>
                        <a:pt x="2" y="3"/>
                        <a:pt x="3" y="3"/>
                      </a:cubicBezTo>
                      <a:close/>
                    </a:path>
                  </a:pathLst>
                </a:custGeom>
                <a:grpFill/>
                <a:ln w="9525">
                  <a:solidFill>
                    <a:schemeClr val="accent2"/>
                  </a:solidFill>
                  <a:round/>
                  <a:headEnd/>
                  <a:tailEnd/>
                </a:ln>
              </p:spPr>
              <p:txBody>
                <a:bodyPr/>
                <a:lstStyle/>
                <a:p>
                  <a:pPr>
                    <a:defRPr/>
                  </a:pPr>
                  <a:endParaRPr lang="de-DE"/>
                </a:p>
              </p:txBody>
            </p:sp>
            <p:sp>
              <p:nvSpPr>
                <p:cNvPr id="536" name="Freeform 140">
                  <a:extLst>
                    <a:ext uri="{FF2B5EF4-FFF2-40B4-BE49-F238E27FC236}">
                      <a16:creationId xmlns:a16="http://schemas.microsoft.com/office/drawing/2014/main" id="{58E67EE0-6472-4D2D-AC89-9BFFD9581CBC}"/>
                    </a:ext>
                  </a:extLst>
                </p:cNvPr>
                <p:cNvSpPr>
                  <a:spLocks/>
                </p:cNvSpPr>
                <p:nvPr/>
              </p:nvSpPr>
              <p:spPr bwMode="auto">
                <a:xfrm>
                  <a:off x="2901" y="1802"/>
                  <a:ext cx="50" cy="59"/>
                </a:xfrm>
                <a:custGeom>
                  <a:avLst/>
                  <a:gdLst>
                    <a:gd name="T0" fmla="*/ 3 w 11"/>
                    <a:gd name="T1" fmla="*/ 13 h 13"/>
                    <a:gd name="T2" fmla="*/ 8 w 11"/>
                    <a:gd name="T3" fmla="*/ 11 h 13"/>
                    <a:gd name="T4" fmla="*/ 11 w 11"/>
                    <a:gd name="T5" fmla="*/ 6 h 13"/>
                    <a:gd name="T6" fmla="*/ 10 w 11"/>
                    <a:gd name="T7" fmla="*/ 1 h 13"/>
                    <a:gd name="T8" fmla="*/ 6 w 11"/>
                    <a:gd name="T9" fmla="*/ 0 h 13"/>
                    <a:gd name="T10" fmla="*/ 4 w 11"/>
                    <a:gd name="T11" fmla="*/ 3 h 13"/>
                    <a:gd name="T12" fmla="*/ 2 w 11"/>
                    <a:gd name="T13" fmla="*/ 5 h 13"/>
                    <a:gd name="T14" fmla="*/ 2 w 11"/>
                    <a:gd name="T15" fmla="*/ 9 h 13"/>
                    <a:gd name="T16" fmla="*/ 3 w 11"/>
                    <a:gd name="T17"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3">
                      <a:moveTo>
                        <a:pt x="3" y="13"/>
                      </a:moveTo>
                      <a:cubicBezTo>
                        <a:pt x="5" y="13"/>
                        <a:pt x="6" y="11"/>
                        <a:pt x="8" y="11"/>
                      </a:cubicBezTo>
                      <a:cubicBezTo>
                        <a:pt x="9" y="10"/>
                        <a:pt x="11" y="8"/>
                        <a:pt x="11" y="6"/>
                      </a:cubicBezTo>
                      <a:cubicBezTo>
                        <a:pt x="11" y="4"/>
                        <a:pt x="10" y="2"/>
                        <a:pt x="10" y="1"/>
                      </a:cubicBezTo>
                      <a:cubicBezTo>
                        <a:pt x="9" y="0"/>
                        <a:pt x="8" y="0"/>
                        <a:pt x="6" y="0"/>
                      </a:cubicBezTo>
                      <a:cubicBezTo>
                        <a:pt x="5" y="0"/>
                        <a:pt x="5" y="3"/>
                        <a:pt x="4" y="3"/>
                      </a:cubicBezTo>
                      <a:cubicBezTo>
                        <a:pt x="2" y="3"/>
                        <a:pt x="1" y="3"/>
                        <a:pt x="2" y="5"/>
                      </a:cubicBezTo>
                      <a:cubicBezTo>
                        <a:pt x="2" y="7"/>
                        <a:pt x="3" y="8"/>
                        <a:pt x="2" y="9"/>
                      </a:cubicBezTo>
                      <a:cubicBezTo>
                        <a:pt x="0" y="9"/>
                        <a:pt x="2" y="12"/>
                        <a:pt x="3" y="13"/>
                      </a:cubicBezTo>
                      <a:close/>
                    </a:path>
                  </a:pathLst>
                </a:custGeom>
                <a:grpFill/>
                <a:ln w="9525">
                  <a:solidFill>
                    <a:schemeClr val="accent2"/>
                  </a:solidFill>
                  <a:round/>
                  <a:headEnd/>
                  <a:tailEnd/>
                </a:ln>
              </p:spPr>
              <p:txBody>
                <a:bodyPr/>
                <a:lstStyle/>
                <a:p>
                  <a:pPr>
                    <a:defRPr/>
                  </a:pPr>
                  <a:endParaRPr lang="de-DE"/>
                </a:p>
              </p:txBody>
            </p:sp>
            <p:sp>
              <p:nvSpPr>
                <p:cNvPr id="537" name="Freeform 141">
                  <a:extLst>
                    <a:ext uri="{FF2B5EF4-FFF2-40B4-BE49-F238E27FC236}">
                      <a16:creationId xmlns:a16="http://schemas.microsoft.com/office/drawing/2014/main" id="{656D46F2-8BE4-451F-B1C8-8B9BF8CEBB31}"/>
                    </a:ext>
                  </a:extLst>
                </p:cNvPr>
                <p:cNvSpPr>
                  <a:spLocks/>
                </p:cNvSpPr>
                <p:nvPr/>
              </p:nvSpPr>
              <p:spPr bwMode="auto">
                <a:xfrm>
                  <a:off x="2933" y="1757"/>
                  <a:ext cx="91" cy="118"/>
                </a:xfrm>
                <a:custGeom>
                  <a:avLst/>
                  <a:gdLst>
                    <a:gd name="T0" fmla="*/ 5 w 20"/>
                    <a:gd name="T1" fmla="*/ 12 h 26"/>
                    <a:gd name="T2" fmla="*/ 9 w 20"/>
                    <a:gd name="T3" fmla="*/ 15 h 26"/>
                    <a:gd name="T4" fmla="*/ 5 w 20"/>
                    <a:gd name="T5" fmla="*/ 20 h 26"/>
                    <a:gd name="T6" fmla="*/ 8 w 20"/>
                    <a:gd name="T7" fmla="*/ 23 h 26"/>
                    <a:gd name="T8" fmla="*/ 8 w 20"/>
                    <a:gd name="T9" fmla="*/ 25 h 26"/>
                    <a:gd name="T10" fmla="*/ 11 w 20"/>
                    <a:gd name="T11" fmla="*/ 24 h 26"/>
                    <a:gd name="T12" fmla="*/ 17 w 20"/>
                    <a:gd name="T13" fmla="*/ 25 h 26"/>
                    <a:gd name="T14" fmla="*/ 20 w 20"/>
                    <a:gd name="T15" fmla="*/ 20 h 26"/>
                    <a:gd name="T16" fmla="*/ 17 w 20"/>
                    <a:gd name="T17" fmla="*/ 15 h 26"/>
                    <a:gd name="T18" fmla="*/ 12 w 20"/>
                    <a:gd name="T19" fmla="*/ 9 h 26"/>
                    <a:gd name="T20" fmla="*/ 12 w 20"/>
                    <a:gd name="T21" fmla="*/ 3 h 26"/>
                    <a:gd name="T22" fmla="*/ 8 w 20"/>
                    <a:gd name="T23" fmla="*/ 1 h 26"/>
                    <a:gd name="T24" fmla="*/ 5 w 20"/>
                    <a:gd name="T25" fmla="*/ 2 h 26"/>
                    <a:gd name="T26" fmla="*/ 1 w 20"/>
                    <a:gd name="T27" fmla="*/ 3 h 26"/>
                    <a:gd name="T28" fmla="*/ 1 w 20"/>
                    <a:gd name="T29" fmla="*/ 7 h 26"/>
                    <a:gd name="T30" fmla="*/ 5 w 20"/>
                    <a:gd name="T31"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26">
                      <a:moveTo>
                        <a:pt x="5" y="12"/>
                      </a:moveTo>
                      <a:cubicBezTo>
                        <a:pt x="7" y="13"/>
                        <a:pt x="11" y="14"/>
                        <a:pt x="9" y="15"/>
                      </a:cubicBezTo>
                      <a:cubicBezTo>
                        <a:pt x="8" y="16"/>
                        <a:pt x="5" y="19"/>
                        <a:pt x="5" y="20"/>
                      </a:cubicBezTo>
                      <a:cubicBezTo>
                        <a:pt x="5" y="22"/>
                        <a:pt x="8" y="23"/>
                        <a:pt x="8" y="23"/>
                      </a:cubicBezTo>
                      <a:cubicBezTo>
                        <a:pt x="8" y="23"/>
                        <a:pt x="7" y="25"/>
                        <a:pt x="8" y="25"/>
                      </a:cubicBezTo>
                      <a:cubicBezTo>
                        <a:pt x="9" y="26"/>
                        <a:pt x="9" y="24"/>
                        <a:pt x="11" y="24"/>
                      </a:cubicBezTo>
                      <a:cubicBezTo>
                        <a:pt x="12" y="24"/>
                        <a:pt x="15" y="25"/>
                        <a:pt x="17" y="25"/>
                      </a:cubicBezTo>
                      <a:cubicBezTo>
                        <a:pt x="18" y="25"/>
                        <a:pt x="20" y="22"/>
                        <a:pt x="20" y="20"/>
                      </a:cubicBezTo>
                      <a:cubicBezTo>
                        <a:pt x="20" y="19"/>
                        <a:pt x="18" y="16"/>
                        <a:pt x="17" y="15"/>
                      </a:cubicBezTo>
                      <a:cubicBezTo>
                        <a:pt x="15" y="14"/>
                        <a:pt x="13" y="10"/>
                        <a:pt x="12" y="9"/>
                      </a:cubicBezTo>
                      <a:cubicBezTo>
                        <a:pt x="11" y="8"/>
                        <a:pt x="13" y="5"/>
                        <a:pt x="12" y="3"/>
                      </a:cubicBezTo>
                      <a:cubicBezTo>
                        <a:pt x="11" y="2"/>
                        <a:pt x="10" y="2"/>
                        <a:pt x="8" y="1"/>
                      </a:cubicBezTo>
                      <a:cubicBezTo>
                        <a:pt x="7" y="0"/>
                        <a:pt x="5" y="1"/>
                        <a:pt x="5" y="2"/>
                      </a:cubicBezTo>
                      <a:cubicBezTo>
                        <a:pt x="4" y="4"/>
                        <a:pt x="3" y="2"/>
                        <a:pt x="1" y="3"/>
                      </a:cubicBezTo>
                      <a:cubicBezTo>
                        <a:pt x="0" y="3"/>
                        <a:pt x="1" y="6"/>
                        <a:pt x="1" y="7"/>
                      </a:cubicBezTo>
                      <a:cubicBezTo>
                        <a:pt x="2" y="8"/>
                        <a:pt x="3" y="11"/>
                        <a:pt x="5" y="12"/>
                      </a:cubicBezTo>
                      <a:close/>
                    </a:path>
                  </a:pathLst>
                </a:custGeom>
                <a:grpFill/>
                <a:ln w="9525">
                  <a:solidFill>
                    <a:schemeClr val="accent2"/>
                  </a:solidFill>
                  <a:round/>
                  <a:headEnd/>
                  <a:tailEnd/>
                </a:ln>
              </p:spPr>
              <p:txBody>
                <a:bodyPr/>
                <a:lstStyle/>
                <a:p>
                  <a:pPr>
                    <a:defRPr/>
                  </a:pPr>
                  <a:endParaRPr lang="de-DE"/>
                </a:p>
              </p:txBody>
            </p:sp>
            <p:sp>
              <p:nvSpPr>
                <p:cNvPr id="538" name="Freeform 142">
                  <a:extLst>
                    <a:ext uri="{FF2B5EF4-FFF2-40B4-BE49-F238E27FC236}">
                      <a16:creationId xmlns:a16="http://schemas.microsoft.com/office/drawing/2014/main" id="{BD5D2185-8FD0-4B67-BEBC-E2A729FC495D}"/>
                    </a:ext>
                  </a:extLst>
                </p:cNvPr>
                <p:cNvSpPr>
                  <a:spLocks/>
                </p:cNvSpPr>
                <p:nvPr/>
              </p:nvSpPr>
              <p:spPr bwMode="auto">
                <a:xfrm>
                  <a:off x="3283" y="1743"/>
                  <a:ext cx="0" cy="4"/>
                </a:xfrm>
                <a:custGeom>
                  <a:avLst/>
                  <a:gdLst>
                    <a:gd name="T0" fmla="*/ 0 h 1"/>
                    <a:gd name="T1" fmla="*/ 0 h 1"/>
                    <a:gd name="T2" fmla="*/ 0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0"/>
                        <a:pt x="0" y="0"/>
                        <a:pt x="0" y="0"/>
                      </a:cubicBezTo>
                      <a:cubicBezTo>
                        <a:pt x="0" y="1"/>
                        <a:pt x="0" y="1"/>
                        <a:pt x="0" y="1"/>
                      </a:cubicBezTo>
                      <a:cubicBezTo>
                        <a:pt x="0" y="1"/>
                        <a:pt x="0" y="0"/>
                        <a:pt x="0" y="0"/>
                      </a:cubicBezTo>
                      <a:close/>
                    </a:path>
                  </a:pathLst>
                </a:custGeom>
                <a:grpFill/>
                <a:ln w="9525">
                  <a:solidFill>
                    <a:schemeClr val="accent2"/>
                  </a:solidFill>
                  <a:round/>
                  <a:headEnd/>
                  <a:tailEnd/>
                </a:ln>
              </p:spPr>
              <p:txBody>
                <a:bodyPr/>
                <a:lstStyle/>
                <a:p>
                  <a:pPr>
                    <a:defRPr/>
                  </a:pPr>
                  <a:endParaRPr lang="de-DE"/>
                </a:p>
              </p:txBody>
            </p:sp>
            <p:sp>
              <p:nvSpPr>
                <p:cNvPr id="539" name="Freeform 143">
                  <a:extLst>
                    <a:ext uri="{FF2B5EF4-FFF2-40B4-BE49-F238E27FC236}">
                      <a16:creationId xmlns:a16="http://schemas.microsoft.com/office/drawing/2014/main" id="{CC8E8EDB-BD5D-4185-8D71-92631C00F847}"/>
                    </a:ext>
                  </a:extLst>
                </p:cNvPr>
                <p:cNvSpPr>
                  <a:spLocks/>
                </p:cNvSpPr>
                <p:nvPr/>
              </p:nvSpPr>
              <p:spPr bwMode="auto">
                <a:xfrm>
                  <a:off x="3287" y="1747"/>
                  <a:ext cx="5" cy="5"/>
                </a:xfrm>
                <a:custGeom>
                  <a:avLst/>
                  <a:gdLst>
                    <a:gd name="T0" fmla="*/ 0 w 1"/>
                    <a:gd name="T1" fmla="*/ 1 h 1"/>
                    <a:gd name="T2" fmla="*/ 1 w 1"/>
                    <a:gd name="T3" fmla="*/ 0 h 1"/>
                    <a:gd name="T4" fmla="*/ 1 w 1"/>
                    <a:gd name="T5" fmla="*/ 0 h 1"/>
                    <a:gd name="T6" fmla="*/ 0 w 1"/>
                    <a:gd name="T7" fmla="*/ 0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cubicBezTo>
                        <a:pt x="1" y="0"/>
                        <a:pt x="1" y="0"/>
                        <a:pt x="1" y="0"/>
                      </a:cubicBezTo>
                      <a:cubicBezTo>
                        <a:pt x="1" y="0"/>
                        <a:pt x="1" y="0"/>
                        <a:pt x="1" y="0"/>
                      </a:cubicBezTo>
                      <a:cubicBezTo>
                        <a:pt x="1" y="0"/>
                        <a:pt x="1" y="0"/>
                        <a:pt x="0" y="0"/>
                      </a:cubicBezTo>
                      <a:cubicBezTo>
                        <a:pt x="0" y="0"/>
                        <a:pt x="0" y="0"/>
                        <a:pt x="0" y="1"/>
                      </a:cubicBezTo>
                      <a:close/>
                    </a:path>
                  </a:pathLst>
                </a:custGeom>
                <a:grpFill/>
                <a:ln w="9525">
                  <a:solidFill>
                    <a:schemeClr val="accent2"/>
                  </a:solidFill>
                  <a:round/>
                  <a:headEnd/>
                  <a:tailEnd/>
                </a:ln>
              </p:spPr>
              <p:txBody>
                <a:bodyPr/>
                <a:lstStyle/>
                <a:p>
                  <a:pPr>
                    <a:defRPr/>
                  </a:pPr>
                  <a:endParaRPr lang="de-DE"/>
                </a:p>
              </p:txBody>
            </p:sp>
            <p:sp>
              <p:nvSpPr>
                <p:cNvPr id="540" name="Rectangle 144">
                  <a:extLst>
                    <a:ext uri="{FF2B5EF4-FFF2-40B4-BE49-F238E27FC236}">
                      <a16:creationId xmlns:a16="http://schemas.microsoft.com/office/drawing/2014/main" id="{3C4B5BF6-199A-416A-8D08-6468E5B9E187}"/>
                    </a:ext>
                  </a:extLst>
                </p:cNvPr>
                <p:cNvSpPr>
                  <a:spLocks noChangeArrowheads="1"/>
                </p:cNvSpPr>
                <p:nvPr/>
              </p:nvSpPr>
              <p:spPr bwMode="auto">
                <a:xfrm>
                  <a:off x="3287" y="1752"/>
                  <a:ext cx="1" cy="1"/>
                </a:xfrm>
                <a:prstGeom prst="rect">
                  <a:avLst/>
                </a:prstGeom>
                <a:grpFill/>
                <a:ln w="9525">
                  <a:solidFill>
                    <a:schemeClr val="accent2"/>
                  </a:solidFill>
                  <a:miter lim="800000"/>
                  <a:headEnd/>
                  <a:tailEnd/>
                </a:ln>
              </p:spPr>
              <p:txBody>
                <a:bodyPr/>
                <a:lstStyle/>
                <a:p>
                  <a:pPr>
                    <a:defRPr/>
                  </a:pPr>
                  <a:endParaRPr lang="de-DE"/>
                </a:p>
              </p:txBody>
            </p:sp>
            <p:sp>
              <p:nvSpPr>
                <p:cNvPr id="541" name="Freeform 145">
                  <a:extLst>
                    <a:ext uri="{FF2B5EF4-FFF2-40B4-BE49-F238E27FC236}">
                      <a16:creationId xmlns:a16="http://schemas.microsoft.com/office/drawing/2014/main" id="{A6088BC9-5396-49E4-AE94-5FDF9C352E3E}"/>
                    </a:ext>
                  </a:extLst>
                </p:cNvPr>
                <p:cNvSpPr>
                  <a:spLocks/>
                </p:cNvSpPr>
                <p:nvPr/>
              </p:nvSpPr>
              <p:spPr bwMode="auto">
                <a:xfrm>
                  <a:off x="3287" y="1747"/>
                  <a:ext cx="0" cy="5"/>
                </a:xfrm>
                <a:custGeom>
                  <a:avLst/>
                  <a:gdLst>
                    <a:gd name="T0" fmla="*/ 0 h 1"/>
                    <a:gd name="T1" fmla="*/ 0 h 1"/>
                    <a:gd name="T2" fmla="*/ 1 h 1"/>
                    <a:gd name="T3" fmla="*/ 1 h 1"/>
                    <a:gd name="T4" fmla="*/ 1 h 1"/>
                    <a:gd name="T5" fmla="*/ 0 h 1"/>
                    <a:gd name="T6" fmla="*/ 0 h 1"/>
                  </a:gdLst>
                  <a:ahLst/>
                  <a:cxnLst>
                    <a:cxn ang="0">
                      <a:pos x="0" y="T0"/>
                    </a:cxn>
                    <a:cxn ang="0">
                      <a:pos x="0" y="T1"/>
                    </a:cxn>
                    <a:cxn ang="0">
                      <a:pos x="0" y="T2"/>
                    </a:cxn>
                    <a:cxn ang="0">
                      <a:pos x="0" y="T3"/>
                    </a:cxn>
                    <a:cxn ang="0">
                      <a:pos x="0" y="T4"/>
                    </a:cxn>
                    <a:cxn ang="0">
                      <a:pos x="0" y="T5"/>
                    </a:cxn>
                    <a:cxn ang="0">
                      <a:pos x="0" y="T6"/>
                    </a:cxn>
                  </a:cxnLst>
                  <a:rect l="0" t="0" r="r" b="b"/>
                  <a:pathLst>
                    <a:path h="1">
                      <a:moveTo>
                        <a:pt x="0" y="0"/>
                      </a:moveTo>
                      <a:cubicBezTo>
                        <a:pt x="0" y="0"/>
                        <a:pt x="0" y="0"/>
                        <a:pt x="0" y="0"/>
                      </a:cubicBezTo>
                      <a:cubicBezTo>
                        <a:pt x="0" y="0"/>
                        <a:pt x="0" y="1"/>
                        <a:pt x="0" y="1"/>
                      </a:cubicBezTo>
                      <a:cubicBezTo>
                        <a:pt x="0" y="1"/>
                        <a:pt x="0" y="1"/>
                        <a:pt x="0" y="1"/>
                      </a:cubicBezTo>
                      <a:cubicBezTo>
                        <a:pt x="0" y="1"/>
                        <a:pt x="0" y="1"/>
                        <a:pt x="0" y="1"/>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542" name="Freeform 146">
                  <a:extLst>
                    <a:ext uri="{FF2B5EF4-FFF2-40B4-BE49-F238E27FC236}">
                      <a16:creationId xmlns:a16="http://schemas.microsoft.com/office/drawing/2014/main" id="{2DB4E91B-7BBE-4907-AE08-BF3913CC8690}"/>
                    </a:ext>
                  </a:extLst>
                </p:cNvPr>
                <p:cNvSpPr>
                  <a:spLocks/>
                </p:cNvSpPr>
                <p:nvPr/>
              </p:nvSpPr>
              <p:spPr bwMode="auto">
                <a:xfrm>
                  <a:off x="3210" y="1707"/>
                  <a:ext cx="5" cy="18"/>
                </a:xfrm>
                <a:custGeom>
                  <a:avLst/>
                  <a:gdLst>
                    <a:gd name="T0" fmla="*/ 1 w 1"/>
                    <a:gd name="T1" fmla="*/ 1 h 4"/>
                    <a:gd name="T2" fmla="*/ 0 w 1"/>
                    <a:gd name="T3" fmla="*/ 1 h 4"/>
                    <a:gd name="T4" fmla="*/ 0 w 1"/>
                    <a:gd name="T5" fmla="*/ 1 h 4"/>
                    <a:gd name="T6" fmla="*/ 0 w 1"/>
                    <a:gd name="T7" fmla="*/ 1 h 4"/>
                    <a:gd name="T8" fmla="*/ 0 w 1"/>
                    <a:gd name="T9" fmla="*/ 2 h 4"/>
                    <a:gd name="T10" fmla="*/ 0 w 1"/>
                    <a:gd name="T11" fmla="*/ 2 h 4"/>
                    <a:gd name="T12" fmla="*/ 0 w 1"/>
                    <a:gd name="T13" fmla="*/ 2 h 4"/>
                    <a:gd name="T14" fmla="*/ 1 w 1"/>
                    <a:gd name="T15" fmla="*/ 3 h 4"/>
                    <a:gd name="T16" fmla="*/ 1 w 1"/>
                    <a:gd name="T17" fmla="*/ 3 h 4"/>
                    <a:gd name="T18" fmla="*/ 1 w 1"/>
                    <a:gd name="T19" fmla="*/ 4 h 4"/>
                    <a:gd name="T20" fmla="*/ 1 w 1"/>
                    <a:gd name="T21" fmla="*/ 4 h 4"/>
                    <a:gd name="T22" fmla="*/ 1 w 1"/>
                    <a:gd name="T23" fmla="*/ 4 h 4"/>
                    <a:gd name="T24" fmla="*/ 1 w 1"/>
                    <a:gd name="T25" fmla="*/ 3 h 4"/>
                    <a:gd name="T26" fmla="*/ 1 w 1"/>
                    <a:gd name="T27" fmla="*/ 3 h 4"/>
                    <a:gd name="T28" fmla="*/ 1 w 1"/>
                    <a:gd name="T29" fmla="*/ 3 h 4"/>
                    <a:gd name="T30" fmla="*/ 1 w 1"/>
                    <a:gd name="T31" fmla="*/ 2 h 4"/>
                    <a:gd name="T32" fmla="*/ 1 w 1"/>
                    <a:gd name="T33" fmla="*/ 2 h 4"/>
                    <a:gd name="T34" fmla="*/ 1 w 1"/>
                    <a:gd name="T35" fmla="*/ 2 h 4"/>
                    <a:gd name="T36" fmla="*/ 1 w 1"/>
                    <a:gd name="T37" fmla="*/ 2 h 4"/>
                    <a:gd name="T38" fmla="*/ 1 w 1"/>
                    <a:gd name="T39" fmla="*/ 1 h 4"/>
                    <a:gd name="T40" fmla="*/ 1 w 1"/>
                    <a:gd name="T41" fmla="*/ 1 h 4"/>
                    <a:gd name="T42" fmla="*/ 0 w 1"/>
                    <a:gd name="T43" fmla="*/ 1 h 4"/>
                    <a:gd name="T44" fmla="*/ 0 w 1"/>
                    <a:gd name="T45" fmla="*/ 1 h 4"/>
                    <a:gd name="T46" fmla="*/ 1 w 1"/>
                    <a:gd name="T47" fmla="*/ 1 h 4"/>
                    <a:gd name="T48" fmla="*/ 1 w 1"/>
                    <a:gd name="T49" fmla="*/ 1 h 4"/>
                    <a:gd name="T50" fmla="*/ 1 w 1"/>
                    <a:gd name="T51" fmla="*/ 0 h 4"/>
                    <a:gd name="T52" fmla="*/ 1 w 1"/>
                    <a:gd name="T53" fmla="*/ 1 h 4"/>
                    <a:gd name="T54" fmla="*/ 1 w 1"/>
                    <a:gd name="T55"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 h="4">
                      <a:moveTo>
                        <a:pt x="1" y="1"/>
                      </a:moveTo>
                      <a:cubicBezTo>
                        <a:pt x="1" y="1"/>
                        <a:pt x="0" y="1"/>
                        <a:pt x="0" y="1"/>
                      </a:cubicBezTo>
                      <a:cubicBezTo>
                        <a:pt x="0" y="1"/>
                        <a:pt x="0" y="1"/>
                        <a:pt x="0" y="1"/>
                      </a:cubicBezTo>
                      <a:cubicBezTo>
                        <a:pt x="0" y="1"/>
                        <a:pt x="0" y="1"/>
                        <a:pt x="0" y="1"/>
                      </a:cubicBezTo>
                      <a:cubicBezTo>
                        <a:pt x="0" y="1"/>
                        <a:pt x="0" y="2"/>
                        <a:pt x="0" y="2"/>
                      </a:cubicBezTo>
                      <a:cubicBezTo>
                        <a:pt x="0" y="2"/>
                        <a:pt x="0" y="2"/>
                        <a:pt x="0" y="2"/>
                      </a:cubicBezTo>
                      <a:cubicBezTo>
                        <a:pt x="0" y="2"/>
                        <a:pt x="0" y="2"/>
                        <a:pt x="0" y="2"/>
                      </a:cubicBezTo>
                      <a:cubicBezTo>
                        <a:pt x="0" y="2"/>
                        <a:pt x="1" y="3"/>
                        <a:pt x="1" y="3"/>
                      </a:cubicBezTo>
                      <a:cubicBezTo>
                        <a:pt x="1" y="3"/>
                        <a:pt x="1" y="3"/>
                        <a:pt x="1" y="3"/>
                      </a:cubicBezTo>
                      <a:cubicBezTo>
                        <a:pt x="1" y="3"/>
                        <a:pt x="1" y="4"/>
                        <a:pt x="1" y="4"/>
                      </a:cubicBezTo>
                      <a:cubicBezTo>
                        <a:pt x="1" y="4"/>
                        <a:pt x="1" y="4"/>
                        <a:pt x="1" y="4"/>
                      </a:cubicBezTo>
                      <a:cubicBezTo>
                        <a:pt x="1" y="4"/>
                        <a:pt x="1" y="4"/>
                        <a:pt x="1" y="4"/>
                      </a:cubicBezTo>
                      <a:cubicBezTo>
                        <a:pt x="1" y="3"/>
                        <a:pt x="1" y="3"/>
                        <a:pt x="1" y="3"/>
                      </a:cubicBezTo>
                      <a:cubicBezTo>
                        <a:pt x="1" y="3"/>
                        <a:pt x="1" y="3"/>
                        <a:pt x="1" y="3"/>
                      </a:cubicBezTo>
                      <a:cubicBezTo>
                        <a:pt x="1" y="3"/>
                        <a:pt x="1" y="3"/>
                        <a:pt x="1" y="3"/>
                      </a:cubicBezTo>
                      <a:cubicBezTo>
                        <a:pt x="1" y="3"/>
                        <a:pt x="1" y="3"/>
                        <a:pt x="1" y="2"/>
                      </a:cubicBezTo>
                      <a:cubicBezTo>
                        <a:pt x="1" y="2"/>
                        <a:pt x="1" y="2"/>
                        <a:pt x="1" y="2"/>
                      </a:cubicBezTo>
                      <a:cubicBezTo>
                        <a:pt x="1" y="2"/>
                        <a:pt x="1" y="2"/>
                        <a:pt x="1" y="2"/>
                      </a:cubicBezTo>
                      <a:cubicBezTo>
                        <a:pt x="1" y="2"/>
                        <a:pt x="1" y="2"/>
                        <a:pt x="1" y="2"/>
                      </a:cubicBezTo>
                      <a:cubicBezTo>
                        <a:pt x="1" y="2"/>
                        <a:pt x="1" y="2"/>
                        <a:pt x="1" y="1"/>
                      </a:cubicBezTo>
                      <a:cubicBezTo>
                        <a:pt x="1" y="1"/>
                        <a:pt x="1" y="1"/>
                        <a:pt x="1" y="1"/>
                      </a:cubicBezTo>
                      <a:cubicBezTo>
                        <a:pt x="1" y="1"/>
                        <a:pt x="0" y="1"/>
                        <a:pt x="0" y="1"/>
                      </a:cubicBezTo>
                      <a:cubicBezTo>
                        <a:pt x="0" y="1"/>
                        <a:pt x="0" y="1"/>
                        <a:pt x="0" y="1"/>
                      </a:cubicBezTo>
                      <a:cubicBezTo>
                        <a:pt x="0" y="1"/>
                        <a:pt x="1" y="1"/>
                        <a:pt x="1" y="1"/>
                      </a:cubicBezTo>
                      <a:cubicBezTo>
                        <a:pt x="1" y="1"/>
                        <a:pt x="1" y="1"/>
                        <a:pt x="1" y="1"/>
                      </a:cubicBezTo>
                      <a:cubicBezTo>
                        <a:pt x="1" y="1"/>
                        <a:pt x="1" y="0"/>
                        <a:pt x="1" y="0"/>
                      </a:cubicBezTo>
                      <a:cubicBezTo>
                        <a:pt x="1" y="0"/>
                        <a:pt x="1" y="1"/>
                        <a:pt x="1" y="1"/>
                      </a:cubicBezTo>
                      <a:cubicBezTo>
                        <a:pt x="1" y="1"/>
                        <a:pt x="1" y="1"/>
                        <a:pt x="1" y="1"/>
                      </a:cubicBezTo>
                      <a:close/>
                    </a:path>
                  </a:pathLst>
                </a:custGeom>
                <a:grpFill/>
                <a:ln w="9525">
                  <a:solidFill>
                    <a:schemeClr val="accent2"/>
                  </a:solidFill>
                  <a:round/>
                  <a:headEnd/>
                  <a:tailEnd/>
                </a:ln>
              </p:spPr>
              <p:txBody>
                <a:bodyPr/>
                <a:lstStyle/>
                <a:p>
                  <a:pPr>
                    <a:defRPr/>
                  </a:pPr>
                  <a:endParaRPr lang="de-DE"/>
                </a:p>
              </p:txBody>
            </p:sp>
            <p:sp>
              <p:nvSpPr>
                <p:cNvPr id="543" name="Freeform 147">
                  <a:extLst>
                    <a:ext uri="{FF2B5EF4-FFF2-40B4-BE49-F238E27FC236}">
                      <a16:creationId xmlns:a16="http://schemas.microsoft.com/office/drawing/2014/main" id="{8128E88A-461D-4472-9862-1731B5937660}"/>
                    </a:ext>
                  </a:extLst>
                </p:cNvPr>
                <p:cNvSpPr>
                  <a:spLocks noEditPoints="1"/>
                </p:cNvSpPr>
                <p:nvPr/>
              </p:nvSpPr>
              <p:spPr bwMode="auto">
                <a:xfrm>
                  <a:off x="2911" y="1588"/>
                  <a:ext cx="944" cy="850"/>
                </a:xfrm>
                <a:custGeom>
                  <a:avLst/>
                  <a:gdLst>
                    <a:gd name="T0" fmla="*/ 167 w 208"/>
                    <a:gd name="T1" fmla="*/ 0 h 187"/>
                    <a:gd name="T2" fmla="*/ 161 w 208"/>
                    <a:gd name="T3" fmla="*/ 7 h 187"/>
                    <a:gd name="T4" fmla="*/ 138 w 208"/>
                    <a:gd name="T5" fmla="*/ 9 h 187"/>
                    <a:gd name="T6" fmla="*/ 121 w 208"/>
                    <a:gd name="T7" fmla="*/ 9 h 187"/>
                    <a:gd name="T8" fmla="*/ 110 w 208"/>
                    <a:gd name="T9" fmla="*/ 16 h 187"/>
                    <a:gd name="T10" fmla="*/ 97 w 208"/>
                    <a:gd name="T11" fmla="*/ 21 h 187"/>
                    <a:gd name="T12" fmla="*/ 105 w 208"/>
                    <a:gd name="T13" fmla="*/ 10 h 187"/>
                    <a:gd name="T14" fmla="*/ 50 w 208"/>
                    <a:gd name="T15" fmla="*/ 15 h 187"/>
                    <a:gd name="T16" fmla="*/ 42 w 208"/>
                    <a:gd name="T17" fmla="*/ 40 h 187"/>
                    <a:gd name="T18" fmla="*/ 58 w 208"/>
                    <a:gd name="T19" fmla="*/ 42 h 187"/>
                    <a:gd name="T20" fmla="*/ 69 w 208"/>
                    <a:gd name="T21" fmla="*/ 17 h 187"/>
                    <a:gd name="T22" fmla="*/ 65 w 208"/>
                    <a:gd name="T23" fmla="*/ 27 h 187"/>
                    <a:gd name="T24" fmla="*/ 67 w 208"/>
                    <a:gd name="T25" fmla="*/ 28 h 187"/>
                    <a:gd name="T26" fmla="*/ 69 w 208"/>
                    <a:gd name="T27" fmla="*/ 34 h 187"/>
                    <a:gd name="T28" fmla="*/ 77 w 208"/>
                    <a:gd name="T29" fmla="*/ 32 h 187"/>
                    <a:gd name="T30" fmla="*/ 83 w 208"/>
                    <a:gd name="T31" fmla="*/ 34 h 187"/>
                    <a:gd name="T32" fmla="*/ 83 w 208"/>
                    <a:gd name="T33" fmla="*/ 36 h 187"/>
                    <a:gd name="T34" fmla="*/ 84 w 208"/>
                    <a:gd name="T35" fmla="*/ 34 h 187"/>
                    <a:gd name="T36" fmla="*/ 83 w 208"/>
                    <a:gd name="T37" fmla="*/ 37 h 187"/>
                    <a:gd name="T38" fmla="*/ 73 w 208"/>
                    <a:gd name="T39" fmla="*/ 39 h 187"/>
                    <a:gd name="T40" fmla="*/ 72 w 208"/>
                    <a:gd name="T41" fmla="*/ 41 h 187"/>
                    <a:gd name="T42" fmla="*/ 71 w 208"/>
                    <a:gd name="T43" fmla="*/ 42 h 187"/>
                    <a:gd name="T44" fmla="*/ 65 w 208"/>
                    <a:gd name="T45" fmla="*/ 44 h 187"/>
                    <a:gd name="T46" fmla="*/ 65 w 208"/>
                    <a:gd name="T47" fmla="*/ 48 h 187"/>
                    <a:gd name="T48" fmla="*/ 65 w 208"/>
                    <a:gd name="T49" fmla="*/ 50 h 187"/>
                    <a:gd name="T50" fmla="*/ 64 w 208"/>
                    <a:gd name="T51" fmla="*/ 52 h 187"/>
                    <a:gd name="T52" fmla="*/ 58 w 208"/>
                    <a:gd name="T53" fmla="*/ 50 h 187"/>
                    <a:gd name="T54" fmla="*/ 51 w 208"/>
                    <a:gd name="T55" fmla="*/ 53 h 187"/>
                    <a:gd name="T56" fmla="*/ 49 w 208"/>
                    <a:gd name="T57" fmla="*/ 52 h 187"/>
                    <a:gd name="T58" fmla="*/ 41 w 208"/>
                    <a:gd name="T59" fmla="*/ 47 h 187"/>
                    <a:gd name="T60" fmla="*/ 38 w 208"/>
                    <a:gd name="T61" fmla="*/ 49 h 187"/>
                    <a:gd name="T62" fmla="*/ 36 w 208"/>
                    <a:gd name="T63" fmla="*/ 52 h 187"/>
                    <a:gd name="T64" fmla="*/ 17 w 208"/>
                    <a:gd name="T65" fmla="*/ 65 h 187"/>
                    <a:gd name="T66" fmla="*/ 11 w 208"/>
                    <a:gd name="T67" fmla="*/ 81 h 187"/>
                    <a:gd name="T68" fmla="*/ 3 w 208"/>
                    <a:gd name="T69" fmla="*/ 101 h 187"/>
                    <a:gd name="T70" fmla="*/ 20 w 208"/>
                    <a:gd name="T71" fmla="*/ 97 h 187"/>
                    <a:gd name="T72" fmla="*/ 35 w 208"/>
                    <a:gd name="T73" fmla="*/ 84 h 187"/>
                    <a:gd name="T74" fmla="*/ 56 w 208"/>
                    <a:gd name="T75" fmla="*/ 96 h 187"/>
                    <a:gd name="T76" fmla="*/ 51 w 208"/>
                    <a:gd name="T77" fmla="*/ 82 h 187"/>
                    <a:gd name="T78" fmla="*/ 65 w 208"/>
                    <a:gd name="T79" fmla="*/ 95 h 187"/>
                    <a:gd name="T80" fmla="*/ 73 w 208"/>
                    <a:gd name="T81" fmla="*/ 91 h 187"/>
                    <a:gd name="T82" fmla="*/ 91 w 208"/>
                    <a:gd name="T83" fmla="*/ 103 h 187"/>
                    <a:gd name="T84" fmla="*/ 90 w 208"/>
                    <a:gd name="T85" fmla="*/ 118 h 187"/>
                    <a:gd name="T86" fmla="*/ 103 w 208"/>
                    <a:gd name="T87" fmla="*/ 139 h 187"/>
                    <a:gd name="T88" fmla="*/ 122 w 208"/>
                    <a:gd name="T89" fmla="*/ 169 h 187"/>
                    <a:gd name="T90" fmla="*/ 149 w 208"/>
                    <a:gd name="T91" fmla="*/ 142 h 187"/>
                    <a:gd name="T92" fmla="*/ 132 w 208"/>
                    <a:gd name="T93" fmla="*/ 136 h 187"/>
                    <a:gd name="T94" fmla="*/ 138 w 208"/>
                    <a:gd name="T95" fmla="*/ 132 h 187"/>
                    <a:gd name="T96" fmla="*/ 163 w 208"/>
                    <a:gd name="T97" fmla="*/ 133 h 187"/>
                    <a:gd name="T98" fmla="*/ 176 w 208"/>
                    <a:gd name="T99" fmla="*/ 153 h 187"/>
                    <a:gd name="T100" fmla="*/ 191 w 208"/>
                    <a:gd name="T101" fmla="*/ 181 h 187"/>
                    <a:gd name="T102" fmla="*/ 206 w 208"/>
                    <a:gd name="T103" fmla="*/ 147 h 187"/>
                    <a:gd name="T104" fmla="*/ 92 w 208"/>
                    <a:gd name="T105" fmla="*/ 33 h 187"/>
                    <a:gd name="T106" fmla="*/ 84 w 208"/>
                    <a:gd name="T107" fmla="*/ 89 h 187"/>
                    <a:gd name="T108" fmla="*/ 89 w 208"/>
                    <a:gd name="T109" fmla="*/ 72 h 187"/>
                    <a:gd name="T110" fmla="*/ 100 w 208"/>
                    <a:gd name="T111" fmla="*/ 75 h 187"/>
                    <a:gd name="T112" fmla="*/ 133 w 208"/>
                    <a:gd name="T113" fmla="*/ 76 h 187"/>
                    <a:gd name="T114" fmla="*/ 135 w 208"/>
                    <a:gd name="T115" fmla="*/ 91 h 187"/>
                    <a:gd name="T116" fmla="*/ 129 w 208"/>
                    <a:gd name="T117" fmla="*/ 90 h 187"/>
                    <a:gd name="T118" fmla="*/ 131 w 208"/>
                    <a:gd name="T119" fmla="*/ 7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8" h="187">
                      <a:moveTo>
                        <a:pt x="178" y="15"/>
                      </a:moveTo>
                      <a:cubicBezTo>
                        <a:pt x="177" y="15"/>
                        <a:pt x="173" y="18"/>
                        <a:pt x="173" y="17"/>
                      </a:cubicBezTo>
                      <a:cubicBezTo>
                        <a:pt x="172" y="17"/>
                        <a:pt x="174" y="14"/>
                        <a:pt x="176" y="13"/>
                      </a:cubicBezTo>
                      <a:cubicBezTo>
                        <a:pt x="176" y="13"/>
                        <a:pt x="176" y="13"/>
                        <a:pt x="176" y="13"/>
                      </a:cubicBezTo>
                      <a:cubicBezTo>
                        <a:pt x="173" y="8"/>
                        <a:pt x="170" y="4"/>
                        <a:pt x="167" y="0"/>
                      </a:cubicBezTo>
                      <a:cubicBezTo>
                        <a:pt x="167" y="0"/>
                        <a:pt x="166" y="0"/>
                        <a:pt x="165" y="0"/>
                      </a:cubicBezTo>
                      <a:cubicBezTo>
                        <a:pt x="164" y="1"/>
                        <a:pt x="163" y="4"/>
                        <a:pt x="165" y="5"/>
                      </a:cubicBezTo>
                      <a:cubicBezTo>
                        <a:pt x="168" y="7"/>
                        <a:pt x="169" y="8"/>
                        <a:pt x="168" y="9"/>
                      </a:cubicBezTo>
                      <a:cubicBezTo>
                        <a:pt x="168" y="10"/>
                        <a:pt x="164" y="9"/>
                        <a:pt x="164" y="9"/>
                      </a:cubicBezTo>
                      <a:cubicBezTo>
                        <a:pt x="164" y="9"/>
                        <a:pt x="162" y="7"/>
                        <a:pt x="161" y="7"/>
                      </a:cubicBezTo>
                      <a:cubicBezTo>
                        <a:pt x="159" y="7"/>
                        <a:pt x="157" y="6"/>
                        <a:pt x="156" y="6"/>
                      </a:cubicBezTo>
                      <a:cubicBezTo>
                        <a:pt x="154" y="6"/>
                        <a:pt x="152" y="6"/>
                        <a:pt x="151" y="7"/>
                      </a:cubicBezTo>
                      <a:cubicBezTo>
                        <a:pt x="150" y="8"/>
                        <a:pt x="148" y="11"/>
                        <a:pt x="147" y="10"/>
                      </a:cubicBezTo>
                      <a:cubicBezTo>
                        <a:pt x="145" y="9"/>
                        <a:pt x="145" y="8"/>
                        <a:pt x="143" y="9"/>
                      </a:cubicBezTo>
                      <a:cubicBezTo>
                        <a:pt x="141" y="10"/>
                        <a:pt x="139" y="8"/>
                        <a:pt x="138" y="9"/>
                      </a:cubicBezTo>
                      <a:cubicBezTo>
                        <a:pt x="137" y="11"/>
                        <a:pt x="138" y="11"/>
                        <a:pt x="135" y="9"/>
                      </a:cubicBezTo>
                      <a:cubicBezTo>
                        <a:pt x="131" y="8"/>
                        <a:pt x="132" y="10"/>
                        <a:pt x="129" y="11"/>
                      </a:cubicBezTo>
                      <a:cubicBezTo>
                        <a:pt x="125" y="12"/>
                        <a:pt x="123" y="10"/>
                        <a:pt x="122" y="12"/>
                      </a:cubicBezTo>
                      <a:cubicBezTo>
                        <a:pt x="122" y="13"/>
                        <a:pt x="120" y="16"/>
                        <a:pt x="120" y="14"/>
                      </a:cubicBezTo>
                      <a:cubicBezTo>
                        <a:pt x="119" y="13"/>
                        <a:pt x="122" y="10"/>
                        <a:pt x="121" y="9"/>
                      </a:cubicBezTo>
                      <a:cubicBezTo>
                        <a:pt x="120" y="8"/>
                        <a:pt x="116" y="8"/>
                        <a:pt x="115" y="9"/>
                      </a:cubicBezTo>
                      <a:cubicBezTo>
                        <a:pt x="115" y="10"/>
                        <a:pt x="115" y="12"/>
                        <a:pt x="116" y="13"/>
                      </a:cubicBezTo>
                      <a:cubicBezTo>
                        <a:pt x="116" y="14"/>
                        <a:pt x="116" y="18"/>
                        <a:pt x="115" y="17"/>
                      </a:cubicBezTo>
                      <a:cubicBezTo>
                        <a:pt x="114" y="17"/>
                        <a:pt x="114" y="14"/>
                        <a:pt x="113" y="14"/>
                      </a:cubicBezTo>
                      <a:cubicBezTo>
                        <a:pt x="112" y="15"/>
                        <a:pt x="111" y="15"/>
                        <a:pt x="110" y="16"/>
                      </a:cubicBezTo>
                      <a:cubicBezTo>
                        <a:pt x="110" y="16"/>
                        <a:pt x="108" y="16"/>
                        <a:pt x="107" y="17"/>
                      </a:cubicBezTo>
                      <a:cubicBezTo>
                        <a:pt x="107" y="18"/>
                        <a:pt x="107" y="21"/>
                        <a:pt x="106" y="21"/>
                      </a:cubicBezTo>
                      <a:cubicBezTo>
                        <a:pt x="106" y="22"/>
                        <a:pt x="105" y="23"/>
                        <a:pt x="103" y="21"/>
                      </a:cubicBezTo>
                      <a:cubicBezTo>
                        <a:pt x="101" y="19"/>
                        <a:pt x="101" y="20"/>
                        <a:pt x="100" y="21"/>
                      </a:cubicBezTo>
                      <a:cubicBezTo>
                        <a:pt x="100" y="21"/>
                        <a:pt x="97" y="23"/>
                        <a:pt x="97" y="21"/>
                      </a:cubicBezTo>
                      <a:cubicBezTo>
                        <a:pt x="97" y="19"/>
                        <a:pt x="97" y="18"/>
                        <a:pt x="96" y="16"/>
                      </a:cubicBezTo>
                      <a:cubicBezTo>
                        <a:pt x="94" y="15"/>
                        <a:pt x="95" y="15"/>
                        <a:pt x="98" y="16"/>
                      </a:cubicBezTo>
                      <a:cubicBezTo>
                        <a:pt x="100" y="17"/>
                        <a:pt x="102" y="17"/>
                        <a:pt x="106" y="16"/>
                      </a:cubicBezTo>
                      <a:cubicBezTo>
                        <a:pt x="110" y="14"/>
                        <a:pt x="112" y="13"/>
                        <a:pt x="110" y="12"/>
                      </a:cubicBezTo>
                      <a:cubicBezTo>
                        <a:pt x="109" y="11"/>
                        <a:pt x="107" y="10"/>
                        <a:pt x="105" y="10"/>
                      </a:cubicBezTo>
                      <a:cubicBezTo>
                        <a:pt x="102" y="9"/>
                        <a:pt x="99" y="9"/>
                        <a:pt x="95" y="7"/>
                      </a:cubicBezTo>
                      <a:cubicBezTo>
                        <a:pt x="91" y="5"/>
                        <a:pt x="90" y="5"/>
                        <a:pt x="88" y="4"/>
                      </a:cubicBezTo>
                      <a:cubicBezTo>
                        <a:pt x="86" y="4"/>
                        <a:pt x="76" y="1"/>
                        <a:pt x="72" y="2"/>
                      </a:cubicBezTo>
                      <a:cubicBezTo>
                        <a:pt x="67" y="3"/>
                        <a:pt x="55" y="8"/>
                        <a:pt x="54" y="9"/>
                      </a:cubicBezTo>
                      <a:cubicBezTo>
                        <a:pt x="53" y="9"/>
                        <a:pt x="52" y="12"/>
                        <a:pt x="50" y="15"/>
                      </a:cubicBezTo>
                      <a:cubicBezTo>
                        <a:pt x="48" y="17"/>
                        <a:pt x="43" y="23"/>
                        <a:pt x="40" y="24"/>
                      </a:cubicBezTo>
                      <a:cubicBezTo>
                        <a:pt x="36" y="25"/>
                        <a:pt x="32" y="29"/>
                        <a:pt x="32" y="30"/>
                      </a:cubicBezTo>
                      <a:cubicBezTo>
                        <a:pt x="32" y="31"/>
                        <a:pt x="34" y="34"/>
                        <a:pt x="33" y="35"/>
                      </a:cubicBezTo>
                      <a:cubicBezTo>
                        <a:pt x="33" y="36"/>
                        <a:pt x="34" y="39"/>
                        <a:pt x="36" y="40"/>
                      </a:cubicBezTo>
                      <a:cubicBezTo>
                        <a:pt x="38" y="41"/>
                        <a:pt x="42" y="41"/>
                        <a:pt x="42" y="40"/>
                      </a:cubicBezTo>
                      <a:cubicBezTo>
                        <a:pt x="42" y="38"/>
                        <a:pt x="45" y="35"/>
                        <a:pt x="45" y="37"/>
                      </a:cubicBezTo>
                      <a:cubicBezTo>
                        <a:pt x="45" y="39"/>
                        <a:pt x="47" y="43"/>
                        <a:pt x="46" y="44"/>
                      </a:cubicBezTo>
                      <a:cubicBezTo>
                        <a:pt x="46" y="46"/>
                        <a:pt x="46" y="47"/>
                        <a:pt x="48" y="47"/>
                      </a:cubicBezTo>
                      <a:cubicBezTo>
                        <a:pt x="49" y="47"/>
                        <a:pt x="56" y="45"/>
                        <a:pt x="56" y="45"/>
                      </a:cubicBezTo>
                      <a:cubicBezTo>
                        <a:pt x="56" y="45"/>
                        <a:pt x="58" y="44"/>
                        <a:pt x="58" y="42"/>
                      </a:cubicBezTo>
                      <a:cubicBezTo>
                        <a:pt x="57" y="40"/>
                        <a:pt x="60" y="37"/>
                        <a:pt x="60" y="36"/>
                      </a:cubicBezTo>
                      <a:cubicBezTo>
                        <a:pt x="61" y="36"/>
                        <a:pt x="63" y="33"/>
                        <a:pt x="61" y="32"/>
                      </a:cubicBezTo>
                      <a:cubicBezTo>
                        <a:pt x="58" y="31"/>
                        <a:pt x="56" y="30"/>
                        <a:pt x="59" y="27"/>
                      </a:cubicBezTo>
                      <a:cubicBezTo>
                        <a:pt x="62" y="25"/>
                        <a:pt x="63" y="27"/>
                        <a:pt x="66" y="23"/>
                      </a:cubicBezTo>
                      <a:cubicBezTo>
                        <a:pt x="70" y="19"/>
                        <a:pt x="66" y="17"/>
                        <a:pt x="69" y="17"/>
                      </a:cubicBezTo>
                      <a:cubicBezTo>
                        <a:pt x="73" y="17"/>
                        <a:pt x="76" y="17"/>
                        <a:pt x="76" y="18"/>
                      </a:cubicBezTo>
                      <a:cubicBezTo>
                        <a:pt x="75" y="20"/>
                        <a:pt x="71" y="23"/>
                        <a:pt x="68" y="24"/>
                      </a:cubicBezTo>
                      <a:cubicBezTo>
                        <a:pt x="68" y="25"/>
                        <a:pt x="67" y="25"/>
                        <a:pt x="67" y="26"/>
                      </a:cubicBezTo>
                      <a:cubicBezTo>
                        <a:pt x="67" y="26"/>
                        <a:pt x="66" y="26"/>
                        <a:pt x="66" y="26"/>
                      </a:cubicBezTo>
                      <a:cubicBezTo>
                        <a:pt x="66" y="26"/>
                        <a:pt x="65" y="27"/>
                        <a:pt x="65" y="27"/>
                      </a:cubicBezTo>
                      <a:cubicBezTo>
                        <a:pt x="65" y="27"/>
                        <a:pt x="65" y="27"/>
                        <a:pt x="65" y="27"/>
                      </a:cubicBezTo>
                      <a:cubicBezTo>
                        <a:pt x="65" y="27"/>
                        <a:pt x="66" y="27"/>
                        <a:pt x="66" y="27"/>
                      </a:cubicBezTo>
                      <a:cubicBezTo>
                        <a:pt x="66" y="27"/>
                        <a:pt x="66" y="28"/>
                        <a:pt x="66" y="28"/>
                      </a:cubicBezTo>
                      <a:cubicBezTo>
                        <a:pt x="66" y="28"/>
                        <a:pt x="66" y="28"/>
                        <a:pt x="66" y="28"/>
                      </a:cubicBezTo>
                      <a:cubicBezTo>
                        <a:pt x="66" y="28"/>
                        <a:pt x="66" y="28"/>
                        <a:pt x="67" y="28"/>
                      </a:cubicBezTo>
                      <a:cubicBezTo>
                        <a:pt x="67" y="28"/>
                        <a:pt x="67" y="29"/>
                        <a:pt x="67" y="29"/>
                      </a:cubicBezTo>
                      <a:cubicBezTo>
                        <a:pt x="67" y="29"/>
                        <a:pt x="67" y="29"/>
                        <a:pt x="67" y="29"/>
                      </a:cubicBezTo>
                      <a:cubicBezTo>
                        <a:pt x="67" y="29"/>
                        <a:pt x="67" y="30"/>
                        <a:pt x="67" y="30"/>
                      </a:cubicBezTo>
                      <a:cubicBezTo>
                        <a:pt x="67" y="30"/>
                        <a:pt x="67" y="30"/>
                        <a:pt x="67" y="30"/>
                      </a:cubicBezTo>
                      <a:cubicBezTo>
                        <a:pt x="68" y="31"/>
                        <a:pt x="68" y="33"/>
                        <a:pt x="69" y="34"/>
                      </a:cubicBezTo>
                      <a:cubicBezTo>
                        <a:pt x="69" y="34"/>
                        <a:pt x="69" y="34"/>
                        <a:pt x="69" y="34"/>
                      </a:cubicBezTo>
                      <a:cubicBezTo>
                        <a:pt x="69" y="34"/>
                        <a:pt x="70" y="34"/>
                        <a:pt x="70" y="34"/>
                      </a:cubicBezTo>
                      <a:cubicBezTo>
                        <a:pt x="70" y="34"/>
                        <a:pt x="70" y="34"/>
                        <a:pt x="70" y="34"/>
                      </a:cubicBezTo>
                      <a:cubicBezTo>
                        <a:pt x="72" y="34"/>
                        <a:pt x="74" y="32"/>
                        <a:pt x="76" y="32"/>
                      </a:cubicBezTo>
                      <a:cubicBezTo>
                        <a:pt x="76" y="32"/>
                        <a:pt x="77" y="32"/>
                        <a:pt x="77" y="32"/>
                      </a:cubicBezTo>
                      <a:cubicBezTo>
                        <a:pt x="79" y="32"/>
                        <a:pt x="81" y="32"/>
                        <a:pt x="82" y="32"/>
                      </a:cubicBezTo>
                      <a:cubicBezTo>
                        <a:pt x="82" y="32"/>
                        <a:pt x="82" y="32"/>
                        <a:pt x="82" y="32"/>
                      </a:cubicBezTo>
                      <a:cubicBezTo>
                        <a:pt x="82" y="32"/>
                        <a:pt x="82" y="32"/>
                        <a:pt x="82" y="32"/>
                      </a:cubicBezTo>
                      <a:cubicBezTo>
                        <a:pt x="82" y="32"/>
                        <a:pt x="82" y="32"/>
                        <a:pt x="82" y="32"/>
                      </a:cubicBezTo>
                      <a:cubicBezTo>
                        <a:pt x="82" y="33"/>
                        <a:pt x="82" y="33"/>
                        <a:pt x="83" y="34"/>
                      </a:cubicBezTo>
                      <a:cubicBezTo>
                        <a:pt x="83" y="34"/>
                        <a:pt x="83" y="34"/>
                        <a:pt x="83" y="34"/>
                      </a:cubicBezTo>
                      <a:cubicBezTo>
                        <a:pt x="83" y="34"/>
                        <a:pt x="83" y="34"/>
                        <a:pt x="83" y="34"/>
                      </a:cubicBezTo>
                      <a:cubicBezTo>
                        <a:pt x="83" y="33"/>
                        <a:pt x="83" y="33"/>
                        <a:pt x="83" y="33"/>
                      </a:cubicBezTo>
                      <a:cubicBezTo>
                        <a:pt x="83" y="34"/>
                        <a:pt x="84" y="35"/>
                        <a:pt x="84" y="35"/>
                      </a:cubicBezTo>
                      <a:cubicBezTo>
                        <a:pt x="84" y="36"/>
                        <a:pt x="83" y="36"/>
                        <a:pt x="83" y="36"/>
                      </a:cubicBezTo>
                      <a:cubicBezTo>
                        <a:pt x="83" y="36"/>
                        <a:pt x="83" y="36"/>
                        <a:pt x="83" y="36"/>
                      </a:cubicBezTo>
                      <a:cubicBezTo>
                        <a:pt x="83" y="36"/>
                        <a:pt x="83" y="36"/>
                        <a:pt x="83" y="36"/>
                      </a:cubicBezTo>
                      <a:cubicBezTo>
                        <a:pt x="83" y="36"/>
                        <a:pt x="83" y="34"/>
                        <a:pt x="83" y="34"/>
                      </a:cubicBezTo>
                      <a:cubicBezTo>
                        <a:pt x="83" y="34"/>
                        <a:pt x="83" y="34"/>
                        <a:pt x="83" y="34"/>
                      </a:cubicBezTo>
                      <a:cubicBezTo>
                        <a:pt x="84" y="34"/>
                        <a:pt x="84" y="34"/>
                        <a:pt x="84" y="34"/>
                      </a:cubicBezTo>
                      <a:cubicBezTo>
                        <a:pt x="84" y="34"/>
                        <a:pt x="83" y="36"/>
                        <a:pt x="83" y="36"/>
                      </a:cubicBezTo>
                      <a:cubicBezTo>
                        <a:pt x="83" y="36"/>
                        <a:pt x="83" y="37"/>
                        <a:pt x="83" y="37"/>
                      </a:cubicBezTo>
                      <a:cubicBezTo>
                        <a:pt x="83" y="37"/>
                        <a:pt x="83" y="37"/>
                        <a:pt x="83" y="37"/>
                      </a:cubicBezTo>
                      <a:cubicBezTo>
                        <a:pt x="83" y="37"/>
                        <a:pt x="83" y="37"/>
                        <a:pt x="83" y="37"/>
                      </a:cubicBezTo>
                      <a:cubicBezTo>
                        <a:pt x="83" y="37"/>
                        <a:pt x="83" y="37"/>
                        <a:pt x="83" y="37"/>
                      </a:cubicBezTo>
                      <a:cubicBezTo>
                        <a:pt x="83" y="37"/>
                        <a:pt x="83" y="38"/>
                        <a:pt x="83" y="38"/>
                      </a:cubicBezTo>
                      <a:cubicBezTo>
                        <a:pt x="82" y="38"/>
                        <a:pt x="80" y="40"/>
                        <a:pt x="77" y="40"/>
                      </a:cubicBezTo>
                      <a:cubicBezTo>
                        <a:pt x="77" y="40"/>
                        <a:pt x="77" y="40"/>
                        <a:pt x="77" y="40"/>
                      </a:cubicBezTo>
                      <a:cubicBezTo>
                        <a:pt x="77" y="40"/>
                        <a:pt x="77" y="40"/>
                        <a:pt x="77" y="40"/>
                      </a:cubicBezTo>
                      <a:cubicBezTo>
                        <a:pt x="77" y="40"/>
                        <a:pt x="74" y="39"/>
                        <a:pt x="73" y="39"/>
                      </a:cubicBezTo>
                      <a:cubicBezTo>
                        <a:pt x="72" y="39"/>
                        <a:pt x="72" y="39"/>
                        <a:pt x="72" y="39"/>
                      </a:cubicBezTo>
                      <a:cubicBezTo>
                        <a:pt x="72" y="39"/>
                        <a:pt x="72" y="40"/>
                        <a:pt x="72" y="40"/>
                      </a:cubicBezTo>
                      <a:cubicBezTo>
                        <a:pt x="72" y="40"/>
                        <a:pt x="71" y="41"/>
                        <a:pt x="71" y="41"/>
                      </a:cubicBezTo>
                      <a:cubicBezTo>
                        <a:pt x="71" y="41"/>
                        <a:pt x="71" y="41"/>
                        <a:pt x="71" y="41"/>
                      </a:cubicBezTo>
                      <a:cubicBezTo>
                        <a:pt x="71" y="41"/>
                        <a:pt x="72" y="41"/>
                        <a:pt x="72" y="41"/>
                      </a:cubicBezTo>
                      <a:cubicBezTo>
                        <a:pt x="72" y="41"/>
                        <a:pt x="73" y="41"/>
                        <a:pt x="72" y="41"/>
                      </a:cubicBezTo>
                      <a:cubicBezTo>
                        <a:pt x="72" y="41"/>
                        <a:pt x="73" y="40"/>
                        <a:pt x="73" y="40"/>
                      </a:cubicBezTo>
                      <a:cubicBezTo>
                        <a:pt x="73" y="41"/>
                        <a:pt x="72" y="40"/>
                        <a:pt x="72" y="40"/>
                      </a:cubicBezTo>
                      <a:cubicBezTo>
                        <a:pt x="71" y="40"/>
                        <a:pt x="71" y="40"/>
                        <a:pt x="71" y="40"/>
                      </a:cubicBezTo>
                      <a:cubicBezTo>
                        <a:pt x="71" y="40"/>
                        <a:pt x="71" y="42"/>
                        <a:pt x="71" y="42"/>
                      </a:cubicBezTo>
                      <a:cubicBezTo>
                        <a:pt x="71" y="42"/>
                        <a:pt x="72" y="42"/>
                        <a:pt x="72" y="42"/>
                      </a:cubicBezTo>
                      <a:cubicBezTo>
                        <a:pt x="70" y="43"/>
                        <a:pt x="70" y="41"/>
                        <a:pt x="68" y="41"/>
                      </a:cubicBezTo>
                      <a:cubicBezTo>
                        <a:pt x="66" y="41"/>
                        <a:pt x="66" y="43"/>
                        <a:pt x="65" y="44"/>
                      </a:cubicBezTo>
                      <a:cubicBezTo>
                        <a:pt x="65" y="44"/>
                        <a:pt x="65" y="44"/>
                        <a:pt x="65" y="44"/>
                      </a:cubicBezTo>
                      <a:cubicBezTo>
                        <a:pt x="65" y="44"/>
                        <a:pt x="65" y="44"/>
                        <a:pt x="65" y="44"/>
                      </a:cubicBezTo>
                      <a:cubicBezTo>
                        <a:pt x="65" y="45"/>
                        <a:pt x="65" y="45"/>
                        <a:pt x="65" y="46"/>
                      </a:cubicBezTo>
                      <a:cubicBezTo>
                        <a:pt x="65" y="46"/>
                        <a:pt x="65" y="46"/>
                        <a:pt x="65" y="47"/>
                      </a:cubicBezTo>
                      <a:cubicBezTo>
                        <a:pt x="65" y="47"/>
                        <a:pt x="65" y="47"/>
                        <a:pt x="65" y="48"/>
                      </a:cubicBezTo>
                      <a:cubicBezTo>
                        <a:pt x="65" y="48"/>
                        <a:pt x="65" y="48"/>
                        <a:pt x="65" y="48"/>
                      </a:cubicBezTo>
                      <a:cubicBezTo>
                        <a:pt x="65" y="48"/>
                        <a:pt x="65" y="48"/>
                        <a:pt x="65" y="48"/>
                      </a:cubicBezTo>
                      <a:cubicBezTo>
                        <a:pt x="65" y="48"/>
                        <a:pt x="65" y="48"/>
                        <a:pt x="65" y="49"/>
                      </a:cubicBezTo>
                      <a:cubicBezTo>
                        <a:pt x="65" y="49"/>
                        <a:pt x="65" y="49"/>
                        <a:pt x="65" y="49"/>
                      </a:cubicBezTo>
                      <a:cubicBezTo>
                        <a:pt x="65" y="49"/>
                        <a:pt x="65" y="49"/>
                        <a:pt x="65" y="49"/>
                      </a:cubicBezTo>
                      <a:cubicBezTo>
                        <a:pt x="65" y="49"/>
                        <a:pt x="65" y="49"/>
                        <a:pt x="65" y="49"/>
                      </a:cubicBezTo>
                      <a:cubicBezTo>
                        <a:pt x="65" y="50"/>
                        <a:pt x="65" y="50"/>
                        <a:pt x="65" y="50"/>
                      </a:cubicBezTo>
                      <a:cubicBezTo>
                        <a:pt x="65" y="50"/>
                        <a:pt x="65" y="50"/>
                        <a:pt x="65" y="50"/>
                      </a:cubicBezTo>
                      <a:cubicBezTo>
                        <a:pt x="65" y="50"/>
                        <a:pt x="64" y="50"/>
                        <a:pt x="64" y="50"/>
                      </a:cubicBezTo>
                      <a:cubicBezTo>
                        <a:pt x="64" y="50"/>
                        <a:pt x="64" y="51"/>
                        <a:pt x="64" y="51"/>
                      </a:cubicBezTo>
                      <a:cubicBezTo>
                        <a:pt x="64" y="51"/>
                        <a:pt x="64" y="52"/>
                        <a:pt x="64" y="52"/>
                      </a:cubicBezTo>
                      <a:cubicBezTo>
                        <a:pt x="64" y="52"/>
                        <a:pt x="64" y="52"/>
                        <a:pt x="64" y="52"/>
                      </a:cubicBezTo>
                      <a:cubicBezTo>
                        <a:pt x="64" y="52"/>
                        <a:pt x="64" y="52"/>
                        <a:pt x="64" y="52"/>
                      </a:cubicBezTo>
                      <a:cubicBezTo>
                        <a:pt x="64" y="52"/>
                        <a:pt x="63" y="51"/>
                        <a:pt x="63" y="51"/>
                      </a:cubicBezTo>
                      <a:cubicBezTo>
                        <a:pt x="62" y="51"/>
                        <a:pt x="62" y="50"/>
                        <a:pt x="61" y="50"/>
                      </a:cubicBezTo>
                      <a:cubicBezTo>
                        <a:pt x="61" y="50"/>
                        <a:pt x="60" y="50"/>
                        <a:pt x="60" y="50"/>
                      </a:cubicBezTo>
                      <a:cubicBezTo>
                        <a:pt x="59" y="50"/>
                        <a:pt x="58" y="50"/>
                        <a:pt x="58" y="50"/>
                      </a:cubicBezTo>
                      <a:cubicBezTo>
                        <a:pt x="57" y="50"/>
                        <a:pt x="55" y="52"/>
                        <a:pt x="53" y="53"/>
                      </a:cubicBezTo>
                      <a:cubicBezTo>
                        <a:pt x="52" y="53"/>
                        <a:pt x="52" y="53"/>
                        <a:pt x="52" y="53"/>
                      </a:cubicBezTo>
                      <a:cubicBezTo>
                        <a:pt x="52" y="53"/>
                        <a:pt x="52" y="53"/>
                        <a:pt x="52" y="53"/>
                      </a:cubicBezTo>
                      <a:cubicBezTo>
                        <a:pt x="52" y="53"/>
                        <a:pt x="51" y="53"/>
                        <a:pt x="51" y="53"/>
                      </a:cubicBezTo>
                      <a:cubicBezTo>
                        <a:pt x="51" y="53"/>
                        <a:pt x="51" y="53"/>
                        <a:pt x="51" y="53"/>
                      </a:cubicBezTo>
                      <a:cubicBezTo>
                        <a:pt x="51" y="53"/>
                        <a:pt x="51" y="53"/>
                        <a:pt x="51" y="53"/>
                      </a:cubicBezTo>
                      <a:cubicBezTo>
                        <a:pt x="51" y="53"/>
                        <a:pt x="51" y="53"/>
                        <a:pt x="51" y="53"/>
                      </a:cubicBezTo>
                      <a:cubicBezTo>
                        <a:pt x="51" y="53"/>
                        <a:pt x="51" y="53"/>
                        <a:pt x="51" y="52"/>
                      </a:cubicBezTo>
                      <a:cubicBezTo>
                        <a:pt x="51" y="52"/>
                        <a:pt x="51" y="52"/>
                        <a:pt x="51" y="52"/>
                      </a:cubicBezTo>
                      <a:cubicBezTo>
                        <a:pt x="50" y="52"/>
                        <a:pt x="50" y="52"/>
                        <a:pt x="49" y="52"/>
                      </a:cubicBezTo>
                      <a:cubicBezTo>
                        <a:pt x="47" y="52"/>
                        <a:pt x="47" y="52"/>
                        <a:pt x="47" y="52"/>
                      </a:cubicBezTo>
                      <a:cubicBezTo>
                        <a:pt x="46" y="52"/>
                        <a:pt x="46" y="52"/>
                        <a:pt x="46" y="52"/>
                      </a:cubicBezTo>
                      <a:cubicBezTo>
                        <a:pt x="46" y="52"/>
                        <a:pt x="43" y="50"/>
                        <a:pt x="42" y="48"/>
                      </a:cubicBezTo>
                      <a:cubicBezTo>
                        <a:pt x="42" y="48"/>
                        <a:pt x="41" y="48"/>
                        <a:pt x="41" y="47"/>
                      </a:cubicBezTo>
                      <a:cubicBezTo>
                        <a:pt x="41" y="47"/>
                        <a:pt x="41" y="47"/>
                        <a:pt x="41" y="47"/>
                      </a:cubicBezTo>
                      <a:cubicBezTo>
                        <a:pt x="41" y="46"/>
                        <a:pt x="43" y="45"/>
                        <a:pt x="43" y="44"/>
                      </a:cubicBezTo>
                      <a:cubicBezTo>
                        <a:pt x="43" y="43"/>
                        <a:pt x="43" y="43"/>
                        <a:pt x="43" y="43"/>
                      </a:cubicBezTo>
                      <a:cubicBezTo>
                        <a:pt x="43" y="43"/>
                        <a:pt x="43" y="43"/>
                        <a:pt x="42" y="43"/>
                      </a:cubicBezTo>
                      <a:cubicBezTo>
                        <a:pt x="41" y="43"/>
                        <a:pt x="39" y="43"/>
                        <a:pt x="39" y="44"/>
                      </a:cubicBezTo>
                      <a:cubicBezTo>
                        <a:pt x="39" y="46"/>
                        <a:pt x="38" y="47"/>
                        <a:pt x="38" y="49"/>
                      </a:cubicBezTo>
                      <a:cubicBezTo>
                        <a:pt x="38" y="49"/>
                        <a:pt x="38" y="49"/>
                        <a:pt x="39" y="50"/>
                      </a:cubicBezTo>
                      <a:cubicBezTo>
                        <a:pt x="39" y="51"/>
                        <a:pt x="41" y="52"/>
                        <a:pt x="40" y="53"/>
                      </a:cubicBezTo>
                      <a:cubicBezTo>
                        <a:pt x="40" y="53"/>
                        <a:pt x="40" y="53"/>
                        <a:pt x="40" y="53"/>
                      </a:cubicBezTo>
                      <a:cubicBezTo>
                        <a:pt x="40" y="53"/>
                        <a:pt x="40" y="53"/>
                        <a:pt x="40" y="53"/>
                      </a:cubicBezTo>
                      <a:cubicBezTo>
                        <a:pt x="39" y="52"/>
                        <a:pt x="37" y="52"/>
                        <a:pt x="36" y="52"/>
                      </a:cubicBezTo>
                      <a:cubicBezTo>
                        <a:pt x="35" y="52"/>
                        <a:pt x="34" y="52"/>
                        <a:pt x="34" y="53"/>
                      </a:cubicBezTo>
                      <a:cubicBezTo>
                        <a:pt x="32" y="55"/>
                        <a:pt x="30" y="58"/>
                        <a:pt x="30" y="58"/>
                      </a:cubicBezTo>
                      <a:cubicBezTo>
                        <a:pt x="30" y="58"/>
                        <a:pt x="25" y="58"/>
                        <a:pt x="25" y="60"/>
                      </a:cubicBezTo>
                      <a:cubicBezTo>
                        <a:pt x="25" y="61"/>
                        <a:pt x="25" y="63"/>
                        <a:pt x="23" y="64"/>
                      </a:cubicBezTo>
                      <a:cubicBezTo>
                        <a:pt x="22" y="64"/>
                        <a:pt x="20" y="64"/>
                        <a:pt x="17" y="65"/>
                      </a:cubicBezTo>
                      <a:cubicBezTo>
                        <a:pt x="15" y="65"/>
                        <a:pt x="15" y="67"/>
                        <a:pt x="13" y="67"/>
                      </a:cubicBezTo>
                      <a:cubicBezTo>
                        <a:pt x="10" y="67"/>
                        <a:pt x="10" y="69"/>
                        <a:pt x="12" y="69"/>
                      </a:cubicBezTo>
                      <a:cubicBezTo>
                        <a:pt x="15" y="70"/>
                        <a:pt x="18" y="72"/>
                        <a:pt x="18" y="74"/>
                      </a:cubicBezTo>
                      <a:cubicBezTo>
                        <a:pt x="19" y="76"/>
                        <a:pt x="18" y="78"/>
                        <a:pt x="17" y="81"/>
                      </a:cubicBezTo>
                      <a:cubicBezTo>
                        <a:pt x="17" y="82"/>
                        <a:pt x="13" y="81"/>
                        <a:pt x="11" y="81"/>
                      </a:cubicBezTo>
                      <a:cubicBezTo>
                        <a:pt x="9" y="81"/>
                        <a:pt x="4" y="80"/>
                        <a:pt x="2" y="81"/>
                      </a:cubicBezTo>
                      <a:cubicBezTo>
                        <a:pt x="1" y="82"/>
                        <a:pt x="1" y="87"/>
                        <a:pt x="2" y="89"/>
                      </a:cubicBezTo>
                      <a:cubicBezTo>
                        <a:pt x="2" y="91"/>
                        <a:pt x="1" y="93"/>
                        <a:pt x="1" y="93"/>
                      </a:cubicBezTo>
                      <a:cubicBezTo>
                        <a:pt x="0" y="94"/>
                        <a:pt x="0" y="96"/>
                        <a:pt x="1" y="97"/>
                      </a:cubicBezTo>
                      <a:cubicBezTo>
                        <a:pt x="2" y="98"/>
                        <a:pt x="2" y="101"/>
                        <a:pt x="3" y="101"/>
                      </a:cubicBezTo>
                      <a:cubicBezTo>
                        <a:pt x="4" y="101"/>
                        <a:pt x="6" y="100"/>
                        <a:pt x="7" y="101"/>
                      </a:cubicBezTo>
                      <a:cubicBezTo>
                        <a:pt x="8" y="103"/>
                        <a:pt x="9" y="105"/>
                        <a:pt x="9" y="105"/>
                      </a:cubicBezTo>
                      <a:cubicBezTo>
                        <a:pt x="10" y="104"/>
                        <a:pt x="11" y="101"/>
                        <a:pt x="12" y="102"/>
                      </a:cubicBezTo>
                      <a:cubicBezTo>
                        <a:pt x="12" y="102"/>
                        <a:pt x="15" y="101"/>
                        <a:pt x="16" y="101"/>
                      </a:cubicBezTo>
                      <a:cubicBezTo>
                        <a:pt x="18" y="101"/>
                        <a:pt x="19" y="98"/>
                        <a:pt x="20" y="97"/>
                      </a:cubicBezTo>
                      <a:cubicBezTo>
                        <a:pt x="22" y="96"/>
                        <a:pt x="21" y="96"/>
                        <a:pt x="21" y="94"/>
                      </a:cubicBezTo>
                      <a:cubicBezTo>
                        <a:pt x="20" y="93"/>
                        <a:pt x="22" y="91"/>
                        <a:pt x="24" y="90"/>
                      </a:cubicBezTo>
                      <a:cubicBezTo>
                        <a:pt x="25" y="88"/>
                        <a:pt x="27" y="89"/>
                        <a:pt x="28" y="87"/>
                      </a:cubicBezTo>
                      <a:cubicBezTo>
                        <a:pt x="28" y="85"/>
                        <a:pt x="28" y="82"/>
                        <a:pt x="30" y="82"/>
                      </a:cubicBezTo>
                      <a:cubicBezTo>
                        <a:pt x="31" y="82"/>
                        <a:pt x="33" y="84"/>
                        <a:pt x="35" y="84"/>
                      </a:cubicBezTo>
                      <a:cubicBezTo>
                        <a:pt x="36" y="84"/>
                        <a:pt x="39" y="81"/>
                        <a:pt x="39" y="80"/>
                      </a:cubicBezTo>
                      <a:cubicBezTo>
                        <a:pt x="40" y="80"/>
                        <a:pt x="43" y="80"/>
                        <a:pt x="43" y="82"/>
                      </a:cubicBezTo>
                      <a:cubicBezTo>
                        <a:pt x="44" y="85"/>
                        <a:pt x="47" y="87"/>
                        <a:pt x="47" y="88"/>
                      </a:cubicBezTo>
                      <a:cubicBezTo>
                        <a:pt x="48" y="88"/>
                        <a:pt x="53" y="90"/>
                        <a:pt x="54" y="91"/>
                      </a:cubicBezTo>
                      <a:cubicBezTo>
                        <a:pt x="54" y="92"/>
                        <a:pt x="55" y="94"/>
                        <a:pt x="56" y="96"/>
                      </a:cubicBezTo>
                      <a:cubicBezTo>
                        <a:pt x="56" y="98"/>
                        <a:pt x="57" y="98"/>
                        <a:pt x="58" y="96"/>
                      </a:cubicBezTo>
                      <a:cubicBezTo>
                        <a:pt x="58" y="94"/>
                        <a:pt x="57" y="91"/>
                        <a:pt x="58" y="91"/>
                      </a:cubicBezTo>
                      <a:cubicBezTo>
                        <a:pt x="59" y="92"/>
                        <a:pt x="61" y="91"/>
                        <a:pt x="61" y="91"/>
                      </a:cubicBezTo>
                      <a:cubicBezTo>
                        <a:pt x="61" y="91"/>
                        <a:pt x="57" y="88"/>
                        <a:pt x="56" y="87"/>
                      </a:cubicBezTo>
                      <a:cubicBezTo>
                        <a:pt x="55" y="86"/>
                        <a:pt x="52" y="85"/>
                        <a:pt x="51" y="82"/>
                      </a:cubicBezTo>
                      <a:cubicBezTo>
                        <a:pt x="50" y="80"/>
                        <a:pt x="47" y="79"/>
                        <a:pt x="48" y="77"/>
                      </a:cubicBezTo>
                      <a:cubicBezTo>
                        <a:pt x="48" y="75"/>
                        <a:pt x="50" y="76"/>
                        <a:pt x="52" y="78"/>
                      </a:cubicBezTo>
                      <a:cubicBezTo>
                        <a:pt x="53" y="80"/>
                        <a:pt x="57" y="83"/>
                        <a:pt x="58" y="84"/>
                      </a:cubicBezTo>
                      <a:cubicBezTo>
                        <a:pt x="59" y="86"/>
                        <a:pt x="61" y="87"/>
                        <a:pt x="62" y="89"/>
                      </a:cubicBezTo>
                      <a:cubicBezTo>
                        <a:pt x="62" y="91"/>
                        <a:pt x="64" y="94"/>
                        <a:pt x="65" y="95"/>
                      </a:cubicBezTo>
                      <a:cubicBezTo>
                        <a:pt x="65" y="96"/>
                        <a:pt x="67" y="101"/>
                        <a:pt x="68" y="102"/>
                      </a:cubicBezTo>
                      <a:cubicBezTo>
                        <a:pt x="68" y="103"/>
                        <a:pt x="70" y="102"/>
                        <a:pt x="71" y="101"/>
                      </a:cubicBezTo>
                      <a:cubicBezTo>
                        <a:pt x="72" y="100"/>
                        <a:pt x="73" y="100"/>
                        <a:pt x="74" y="98"/>
                      </a:cubicBezTo>
                      <a:cubicBezTo>
                        <a:pt x="74" y="96"/>
                        <a:pt x="71" y="94"/>
                        <a:pt x="71" y="93"/>
                      </a:cubicBezTo>
                      <a:cubicBezTo>
                        <a:pt x="70" y="93"/>
                        <a:pt x="72" y="92"/>
                        <a:pt x="73" y="91"/>
                      </a:cubicBezTo>
                      <a:cubicBezTo>
                        <a:pt x="74" y="90"/>
                        <a:pt x="76" y="88"/>
                        <a:pt x="77" y="90"/>
                      </a:cubicBezTo>
                      <a:cubicBezTo>
                        <a:pt x="77" y="91"/>
                        <a:pt x="77" y="97"/>
                        <a:pt x="77" y="98"/>
                      </a:cubicBezTo>
                      <a:cubicBezTo>
                        <a:pt x="78" y="99"/>
                        <a:pt x="81" y="101"/>
                        <a:pt x="82" y="102"/>
                      </a:cubicBezTo>
                      <a:cubicBezTo>
                        <a:pt x="83" y="103"/>
                        <a:pt x="86" y="103"/>
                        <a:pt x="86" y="103"/>
                      </a:cubicBezTo>
                      <a:cubicBezTo>
                        <a:pt x="87" y="102"/>
                        <a:pt x="90" y="103"/>
                        <a:pt x="91" y="103"/>
                      </a:cubicBezTo>
                      <a:cubicBezTo>
                        <a:pt x="91" y="104"/>
                        <a:pt x="94" y="103"/>
                        <a:pt x="95" y="103"/>
                      </a:cubicBezTo>
                      <a:cubicBezTo>
                        <a:pt x="96" y="102"/>
                        <a:pt x="98" y="101"/>
                        <a:pt x="98" y="104"/>
                      </a:cubicBezTo>
                      <a:cubicBezTo>
                        <a:pt x="98" y="107"/>
                        <a:pt x="97" y="112"/>
                        <a:pt x="95" y="114"/>
                      </a:cubicBezTo>
                      <a:cubicBezTo>
                        <a:pt x="93" y="117"/>
                        <a:pt x="94" y="118"/>
                        <a:pt x="92" y="118"/>
                      </a:cubicBezTo>
                      <a:cubicBezTo>
                        <a:pt x="91" y="118"/>
                        <a:pt x="91" y="118"/>
                        <a:pt x="90" y="118"/>
                      </a:cubicBezTo>
                      <a:cubicBezTo>
                        <a:pt x="91" y="120"/>
                        <a:pt x="91" y="121"/>
                        <a:pt x="91" y="122"/>
                      </a:cubicBezTo>
                      <a:cubicBezTo>
                        <a:pt x="91" y="123"/>
                        <a:pt x="92" y="125"/>
                        <a:pt x="93" y="127"/>
                      </a:cubicBezTo>
                      <a:cubicBezTo>
                        <a:pt x="95" y="126"/>
                        <a:pt x="98" y="125"/>
                        <a:pt x="98" y="127"/>
                      </a:cubicBezTo>
                      <a:cubicBezTo>
                        <a:pt x="98" y="129"/>
                        <a:pt x="100" y="132"/>
                        <a:pt x="101" y="135"/>
                      </a:cubicBezTo>
                      <a:cubicBezTo>
                        <a:pt x="101" y="138"/>
                        <a:pt x="103" y="137"/>
                        <a:pt x="103" y="139"/>
                      </a:cubicBezTo>
                      <a:cubicBezTo>
                        <a:pt x="103" y="142"/>
                        <a:pt x="105" y="147"/>
                        <a:pt x="106" y="148"/>
                      </a:cubicBezTo>
                      <a:cubicBezTo>
                        <a:pt x="107" y="149"/>
                        <a:pt x="110" y="153"/>
                        <a:pt x="110" y="154"/>
                      </a:cubicBezTo>
                      <a:cubicBezTo>
                        <a:pt x="111" y="156"/>
                        <a:pt x="112" y="158"/>
                        <a:pt x="112" y="161"/>
                      </a:cubicBezTo>
                      <a:cubicBezTo>
                        <a:pt x="113" y="165"/>
                        <a:pt x="113" y="170"/>
                        <a:pt x="115" y="171"/>
                      </a:cubicBezTo>
                      <a:cubicBezTo>
                        <a:pt x="116" y="171"/>
                        <a:pt x="121" y="169"/>
                        <a:pt x="122" y="169"/>
                      </a:cubicBezTo>
                      <a:cubicBezTo>
                        <a:pt x="123" y="168"/>
                        <a:pt x="129" y="164"/>
                        <a:pt x="131" y="164"/>
                      </a:cubicBezTo>
                      <a:cubicBezTo>
                        <a:pt x="133" y="164"/>
                        <a:pt x="134" y="162"/>
                        <a:pt x="136" y="161"/>
                      </a:cubicBezTo>
                      <a:cubicBezTo>
                        <a:pt x="139" y="160"/>
                        <a:pt x="141" y="157"/>
                        <a:pt x="143" y="155"/>
                      </a:cubicBezTo>
                      <a:cubicBezTo>
                        <a:pt x="145" y="154"/>
                        <a:pt x="147" y="149"/>
                        <a:pt x="148" y="147"/>
                      </a:cubicBezTo>
                      <a:cubicBezTo>
                        <a:pt x="148" y="145"/>
                        <a:pt x="150" y="144"/>
                        <a:pt x="149" y="142"/>
                      </a:cubicBezTo>
                      <a:cubicBezTo>
                        <a:pt x="148" y="140"/>
                        <a:pt x="145" y="137"/>
                        <a:pt x="143" y="137"/>
                      </a:cubicBezTo>
                      <a:cubicBezTo>
                        <a:pt x="142" y="137"/>
                        <a:pt x="142" y="133"/>
                        <a:pt x="141" y="133"/>
                      </a:cubicBezTo>
                      <a:cubicBezTo>
                        <a:pt x="140" y="133"/>
                        <a:pt x="140" y="135"/>
                        <a:pt x="138" y="136"/>
                      </a:cubicBezTo>
                      <a:cubicBezTo>
                        <a:pt x="137" y="138"/>
                        <a:pt x="135" y="140"/>
                        <a:pt x="134" y="140"/>
                      </a:cubicBezTo>
                      <a:cubicBezTo>
                        <a:pt x="132" y="139"/>
                        <a:pt x="134" y="138"/>
                        <a:pt x="132" y="136"/>
                      </a:cubicBezTo>
                      <a:cubicBezTo>
                        <a:pt x="130" y="133"/>
                        <a:pt x="129" y="133"/>
                        <a:pt x="129" y="131"/>
                      </a:cubicBezTo>
                      <a:cubicBezTo>
                        <a:pt x="129" y="129"/>
                        <a:pt x="125" y="126"/>
                        <a:pt x="125" y="124"/>
                      </a:cubicBezTo>
                      <a:cubicBezTo>
                        <a:pt x="124" y="121"/>
                        <a:pt x="128" y="118"/>
                        <a:pt x="128" y="120"/>
                      </a:cubicBezTo>
                      <a:cubicBezTo>
                        <a:pt x="129" y="122"/>
                        <a:pt x="130" y="126"/>
                        <a:pt x="132" y="127"/>
                      </a:cubicBezTo>
                      <a:cubicBezTo>
                        <a:pt x="135" y="129"/>
                        <a:pt x="137" y="131"/>
                        <a:pt x="138" y="132"/>
                      </a:cubicBezTo>
                      <a:cubicBezTo>
                        <a:pt x="139" y="132"/>
                        <a:pt x="142" y="129"/>
                        <a:pt x="143" y="129"/>
                      </a:cubicBezTo>
                      <a:cubicBezTo>
                        <a:pt x="144" y="130"/>
                        <a:pt x="146" y="134"/>
                        <a:pt x="147" y="135"/>
                      </a:cubicBezTo>
                      <a:cubicBezTo>
                        <a:pt x="149" y="136"/>
                        <a:pt x="154" y="136"/>
                        <a:pt x="155" y="136"/>
                      </a:cubicBezTo>
                      <a:cubicBezTo>
                        <a:pt x="156" y="136"/>
                        <a:pt x="160" y="136"/>
                        <a:pt x="161" y="135"/>
                      </a:cubicBezTo>
                      <a:cubicBezTo>
                        <a:pt x="161" y="133"/>
                        <a:pt x="162" y="133"/>
                        <a:pt x="163" y="133"/>
                      </a:cubicBezTo>
                      <a:cubicBezTo>
                        <a:pt x="164" y="133"/>
                        <a:pt x="165" y="138"/>
                        <a:pt x="167" y="138"/>
                      </a:cubicBezTo>
                      <a:cubicBezTo>
                        <a:pt x="168" y="139"/>
                        <a:pt x="170" y="139"/>
                        <a:pt x="170" y="142"/>
                      </a:cubicBezTo>
                      <a:cubicBezTo>
                        <a:pt x="170" y="145"/>
                        <a:pt x="171" y="148"/>
                        <a:pt x="172" y="148"/>
                      </a:cubicBezTo>
                      <a:cubicBezTo>
                        <a:pt x="174" y="148"/>
                        <a:pt x="177" y="144"/>
                        <a:pt x="177" y="144"/>
                      </a:cubicBezTo>
                      <a:cubicBezTo>
                        <a:pt x="177" y="144"/>
                        <a:pt x="177" y="150"/>
                        <a:pt x="176" y="153"/>
                      </a:cubicBezTo>
                      <a:cubicBezTo>
                        <a:pt x="176" y="155"/>
                        <a:pt x="178" y="163"/>
                        <a:pt x="178" y="163"/>
                      </a:cubicBezTo>
                      <a:cubicBezTo>
                        <a:pt x="178" y="163"/>
                        <a:pt x="181" y="170"/>
                        <a:pt x="182" y="172"/>
                      </a:cubicBezTo>
                      <a:cubicBezTo>
                        <a:pt x="183" y="174"/>
                        <a:pt x="186" y="179"/>
                        <a:pt x="186" y="181"/>
                      </a:cubicBezTo>
                      <a:cubicBezTo>
                        <a:pt x="186" y="183"/>
                        <a:pt x="186" y="187"/>
                        <a:pt x="187" y="187"/>
                      </a:cubicBezTo>
                      <a:cubicBezTo>
                        <a:pt x="188" y="187"/>
                        <a:pt x="189" y="183"/>
                        <a:pt x="191" y="181"/>
                      </a:cubicBezTo>
                      <a:cubicBezTo>
                        <a:pt x="192" y="178"/>
                        <a:pt x="192" y="175"/>
                        <a:pt x="193" y="172"/>
                      </a:cubicBezTo>
                      <a:cubicBezTo>
                        <a:pt x="193" y="170"/>
                        <a:pt x="193" y="165"/>
                        <a:pt x="193" y="164"/>
                      </a:cubicBezTo>
                      <a:cubicBezTo>
                        <a:pt x="193" y="162"/>
                        <a:pt x="194" y="160"/>
                        <a:pt x="197" y="159"/>
                      </a:cubicBezTo>
                      <a:cubicBezTo>
                        <a:pt x="200" y="157"/>
                        <a:pt x="201" y="153"/>
                        <a:pt x="204" y="151"/>
                      </a:cubicBezTo>
                      <a:cubicBezTo>
                        <a:pt x="205" y="150"/>
                        <a:pt x="205" y="148"/>
                        <a:pt x="206" y="147"/>
                      </a:cubicBezTo>
                      <a:cubicBezTo>
                        <a:pt x="207" y="138"/>
                        <a:pt x="208" y="130"/>
                        <a:pt x="208" y="121"/>
                      </a:cubicBezTo>
                      <a:cubicBezTo>
                        <a:pt x="208" y="82"/>
                        <a:pt x="197" y="46"/>
                        <a:pt x="178" y="15"/>
                      </a:cubicBezTo>
                      <a:close/>
                      <a:moveTo>
                        <a:pt x="92" y="33"/>
                      </a:moveTo>
                      <a:cubicBezTo>
                        <a:pt x="91" y="35"/>
                        <a:pt x="86" y="33"/>
                        <a:pt x="87" y="31"/>
                      </a:cubicBezTo>
                      <a:cubicBezTo>
                        <a:pt x="88" y="27"/>
                        <a:pt x="93" y="31"/>
                        <a:pt x="92" y="33"/>
                      </a:cubicBezTo>
                      <a:close/>
                      <a:moveTo>
                        <a:pt x="110" y="88"/>
                      </a:moveTo>
                      <a:cubicBezTo>
                        <a:pt x="108" y="89"/>
                        <a:pt x="104" y="89"/>
                        <a:pt x="102" y="89"/>
                      </a:cubicBezTo>
                      <a:cubicBezTo>
                        <a:pt x="101" y="89"/>
                        <a:pt x="99" y="87"/>
                        <a:pt x="96" y="86"/>
                      </a:cubicBezTo>
                      <a:cubicBezTo>
                        <a:pt x="94" y="86"/>
                        <a:pt x="91" y="86"/>
                        <a:pt x="90" y="88"/>
                      </a:cubicBezTo>
                      <a:cubicBezTo>
                        <a:pt x="89" y="89"/>
                        <a:pt x="86" y="89"/>
                        <a:pt x="84" y="89"/>
                      </a:cubicBezTo>
                      <a:cubicBezTo>
                        <a:pt x="83" y="89"/>
                        <a:pt x="81" y="91"/>
                        <a:pt x="81" y="90"/>
                      </a:cubicBezTo>
                      <a:cubicBezTo>
                        <a:pt x="81" y="90"/>
                        <a:pt x="82" y="86"/>
                        <a:pt x="81" y="85"/>
                      </a:cubicBezTo>
                      <a:cubicBezTo>
                        <a:pt x="80" y="85"/>
                        <a:pt x="81" y="82"/>
                        <a:pt x="82" y="81"/>
                      </a:cubicBezTo>
                      <a:cubicBezTo>
                        <a:pt x="83" y="80"/>
                        <a:pt x="85" y="77"/>
                        <a:pt x="86" y="75"/>
                      </a:cubicBezTo>
                      <a:cubicBezTo>
                        <a:pt x="87" y="72"/>
                        <a:pt x="88" y="72"/>
                        <a:pt x="89" y="72"/>
                      </a:cubicBezTo>
                      <a:cubicBezTo>
                        <a:pt x="90" y="73"/>
                        <a:pt x="92" y="77"/>
                        <a:pt x="93" y="78"/>
                      </a:cubicBezTo>
                      <a:cubicBezTo>
                        <a:pt x="93" y="80"/>
                        <a:pt x="95" y="78"/>
                        <a:pt x="96" y="78"/>
                      </a:cubicBezTo>
                      <a:cubicBezTo>
                        <a:pt x="96" y="77"/>
                        <a:pt x="98" y="76"/>
                        <a:pt x="98" y="74"/>
                      </a:cubicBezTo>
                      <a:cubicBezTo>
                        <a:pt x="98" y="73"/>
                        <a:pt x="100" y="72"/>
                        <a:pt x="101" y="72"/>
                      </a:cubicBezTo>
                      <a:cubicBezTo>
                        <a:pt x="103" y="72"/>
                        <a:pt x="102" y="74"/>
                        <a:pt x="100" y="75"/>
                      </a:cubicBezTo>
                      <a:cubicBezTo>
                        <a:pt x="99" y="75"/>
                        <a:pt x="100" y="76"/>
                        <a:pt x="102" y="77"/>
                      </a:cubicBezTo>
                      <a:cubicBezTo>
                        <a:pt x="104" y="78"/>
                        <a:pt x="106" y="81"/>
                        <a:pt x="108" y="83"/>
                      </a:cubicBezTo>
                      <a:cubicBezTo>
                        <a:pt x="111" y="84"/>
                        <a:pt x="111" y="88"/>
                        <a:pt x="110" y="88"/>
                      </a:cubicBezTo>
                      <a:close/>
                      <a:moveTo>
                        <a:pt x="138" y="76"/>
                      </a:moveTo>
                      <a:cubicBezTo>
                        <a:pt x="137" y="77"/>
                        <a:pt x="134" y="78"/>
                        <a:pt x="133" y="76"/>
                      </a:cubicBezTo>
                      <a:cubicBezTo>
                        <a:pt x="132" y="75"/>
                        <a:pt x="129" y="77"/>
                        <a:pt x="129" y="79"/>
                      </a:cubicBezTo>
                      <a:cubicBezTo>
                        <a:pt x="129" y="82"/>
                        <a:pt x="130" y="80"/>
                        <a:pt x="131" y="81"/>
                      </a:cubicBezTo>
                      <a:cubicBezTo>
                        <a:pt x="132" y="82"/>
                        <a:pt x="132" y="83"/>
                        <a:pt x="133" y="85"/>
                      </a:cubicBezTo>
                      <a:cubicBezTo>
                        <a:pt x="134" y="86"/>
                        <a:pt x="135" y="86"/>
                        <a:pt x="136" y="87"/>
                      </a:cubicBezTo>
                      <a:cubicBezTo>
                        <a:pt x="137" y="88"/>
                        <a:pt x="134" y="90"/>
                        <a:pt x="135" y="91"/>
                      </a:cubicBezTo>
                      <a:cubicBezTo>
                        <a:pt x="136" y="93"/>
                        <a:pt x="137" y="99"/>
                        <a:pt x="137" y="100"/>
                      </a:cubicBezTo>
                      <a:cubicBezTo>
                        <a:pt x="138" y="102"/>
                        <a:pt x="133" y="102"/>
                        <a:pt x="132" y="102"/>
                      </a:cubicBezTo>
                      <a:cubicBezTo>
                        <a:pt x="131" y="102"/>
                        <a:pt x="127" y="100"/>
                        <a:pt x="126" y="100"/>
                      </a:cubicBezTo>
                      <a:cubicBezTo>
                        <a:pt x="124" y="99"/>
                        <a:pt x="124" y="93"/>
                        <a:pt x="125" y="93"/>
                      </a:cubicBezTo>
                      <a:cubicBezTo>
                        <a:pt x="127" y="93"/>
                        <a:pt x="127" y="93"/>
                        <a:pt x="129" y="90"/>
                      </a:cubicBezTo>
                      <a:cubicBezTo>
                        <a:pt x="131" y="88"/>
                        <a:pt x="126" y="87"/>
                        <a:pt x="125" y="87"/>
                      </a:cubicBezTo>
                      <a:cubicBezTo>
                        <a:pt x="124" y="86"/>
                        <a:pt x="121" y="81"/>
                        <a:pt x="120" y="79"/>
                      </a:cubicBezTo>
                      <a:cubicBezTo>
                        <a:pt x="120" y="77"/>
                        <a:pt x="120" y="75"/>
                        <a:pt x="122" y="73"/>
                      </a:cubicBezTo>
                      <a:cubicBezTo>
                        <a:pt x="124" y="72"/>
                        <a:pt x="126" y="74"/>
                        <a:pt x="128" y="73"/>
                      </a:cubicBezTo>
                      <a:cubicBezTo>
                        <a:pt x="129" y="72"/>
                        <a:pt x="131" y="70"/>
                        <a:pt x="131" y="70"/>
                      </a:cubicBezTo>
                      <a:cubicBezTo>
                        <a:pt x="132" y="69"/>
                        <a:pt x="136" y="70"/>
                        <a:pt x="136" y="72"/>
                      </a:cubicBezTo>
                      <a:cubicBezTo>
                        <a:pt x="137" y="73"/>
                        <a:pt x="139" y="76"/>
                        <a:pt x="138" y="76"/>
                      </a:cubicBezTo>
                      <a:close/>
                    </a:path>
                  </a:pathLst>
                </a:custGeom>
                <a:grpFill/>
                <a:ln w="9525">
                  <a:solidFill>
                    <a:schemeClr val="accent2"/>
                  </a:solidFill>
                  <a:round/>
                  <a:headEnd/>
                  <a:tailEnd/>
                </a:ln>
              </p:spPr>
              <p:txBody>
                <a:bodyPr/>
                <a:lstStyle/>
                <a:p>
                  <a:pPr>
                    <a:defRPr/>
                  </a:pPr>
                  <a:endParaRPr lang="de-DE"/>
                </a:p>
              </p:txBody>
            </p:sp>
            <p:sp>
              <p:nvSpPr>
                <p:cNvPr id="544" name="Freeform 148">
                  <a:extLst>
                    <a:ext uri="{FF2B5EF4-FFF2-40B4-BE49-F238E27FC236}">
                      <a16:creationId xmlns:a16="http://schemas.microsoft.com/office/drawing/2014/main" id="{F43C4F1D-A4EB-4747-9221-C14200EA1478}"/>
                    </a:ext>
                  </a:extLst>
                </p:cNvPr>
                <p:cNvSpPr>
                  <a:spLocks/>
                </p:cNvSpPr>
                <p:nvPr/>
              </p:nvSpPr>
              <p:spPr bwMode="auto">
                <a:xfrm>
                  <a:off x="3210" y="1711"/>
                  <a:ext cx="5" cy="0"/>
                </a:xfrm>
                <a:custGeom>
                  <a:avLst/>
                  <a:gdLst>
                    <a:gd name="T0" fmla="*/ 1 w 1"/>
                    <a:gd name="T1" fmla="*/ 1 w 1"/>
                    <a:gd name="T2" fmla="*/ 1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0" y="0"/>
                        <a:pt x="1" y="0"/>
                      </a:cubicBezTo>
                      <a:cubicBezTo>
                        <a:pt x="0" y="0"/>
                        <a:pt x="1" y="0"/>
                        <a:pt x="1" y="0"/>
                      </a:cubicBezTo>
                      <a:close/>
                    </a:path>
                  </a:pathLst>
                </a:custGeom>
                <a:grpFill/>
                <a:ln w="9525">
                  <a:solidFill>
                    <a:schemeClr val="accent2"/>
                  </a:solidFill>
                  <a:round/>
                  <a:headEnd/>
                  <a:tailEnd/>
                </a:ln>
              </p:spPr>
              <p:txBody>
                <a:bodyPr/>
                <a:lstStyle/>
                <a:p>
                  <a:pPr>
                    <a:defRPr/>
                  </a:pPr>
                  <a:endParaRPr lang="de-DE"/>
                </a:p>
              </p:txBody>
            </p:sp>
            <p:sp>
              <p:nvSpPr>
                <p:cNvPr id="545" name="Freeform 149">
                  <a:extLst>
                    <a:ext uri="{FF2B5EF4-FFF2-40B4-BE49-F238E27FC236}">
                      <a16:creationId xmlns:a16="http://schemas.microsoft.com/office/drawing/2014/main" id="{78D00B23-D940-4532-BDD4-F08E9D489506}"/>
                    </a:ext>
                  </a:extLst>
                </p:cNvPr>
                <p:cNvSpPr>
                  <a:spLocks/>
                </p:cNvSpPr>
                <p:nvPr/>
              </p:nvSpPr>
              <p:spPr bwMode="auto">
                <a:xfrm>
                  <a:off x="3215" y="1725"/>
                  <a:ext cx="0" cy="0"/>
                </a:xfrm>
                <a:custGeom>
                  <a:avLst/>
                  <a:gdLst/>
                  <a:ahLst/>
                  <a:cxnLst>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546" name="Freeform 150">
                  <a:extLst>
                    <a:ext uri="{FF2B5EF4-FFF2-40B4-BE49-F238E27FC236}">
                      <a16:creationId xmlns:a16="http://schemas.microsoft.com/office/drawing/2014/main" id="{3B3C116C-438E-4AAD-80FB-70C3C725A5AE}"/>
                    </a:ext>
                  </a:extLst>
                </p:cNvPr>
                <p:cNvSpPr>
                  <a:spLocks/>
                </p:cNvSpPr>
                <p:nvPr/>
              </p:nvSpPr>
              <p:spPr bwMode="auto">
                <a:xfrm>
                  <a:off x="3224" y="1743"/>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547" name="Rectangle 151">
                  <a:extLst>
                    <a:ext uri="{FF2B5EF4-FFF2-40B4-BE49-F238E27FC236}">
                      <a16:creationId xmlns:a16="http://schemas.microsoft.com/office/drawing/2014/main" id="{AD8FE91F-00E7-413E-A881-85197CBDD5DE}"/>
                    </a:ext>
                  </a:extLst>
                </p:cNvPr>
                <p:cNvSpPr>
                  <a:spLocks noChangeArrowheads="1"/>
                </p:cNvSpPr>
                <p:nvPr/>
              </p:nvSpPr>
              <p:spPr bwMode="auto">
                <a:xfrm>
                  <a:off x="3224" y="1743"/>
                  <a:ext cx="1" cy="1"/>
                </a:xfrm>
                <a:prstGeom prst="rect">
                  <a:avLst/>
                </a:prstGeom>
                <a:grpFill/>
                <a:ln w="9525">
                  <a:solidFill>
                    <a:schemeClr val="accent2"/>
                  </a:solidFill>
                  <a:miter lim="800000"/>
                  <a:headEnd/>
                  <a:tailEnd/>
                </a:ln>
              </p:spPr>
              <p:txBody>
                <a:bodyPr/>
                <a:lstStyle/>
                <a:p>
                  <a:pPr>
                    <a:defRPr/>
                  </a:pPr>
                  <a:endParaRPr lang="de-DE"/>
                </a:p>
              </p:txBody>
            </p:sp>
            <p:sp>
              <p:nvSpPr>
                <p:cNvPr id="548" name="Freeform 152">
                  <a:extLst>
                    <a:ext uri="{FF2B5EF4-FFF2-40B4-BE49-F238E27FC236}">
                      <a16:creationId xmlns:a16="http://schemas.microsoft.com/office/drawing/2014/main" id="{A5A769A8-C3F1-4EC5-AC87-C69EEC5799BC}"/>
                    </a:ext>
                  </a:extLst>
                </p:cNvPr>
                <p:cNvSpPr>
                  <a:spLocks/>
                </p:cNvSpPr>
                <p:nvPr/>
              </p:nvSpPr>
              <p:spPr bwMode="auto">
                <a:xfrm>
                  <a:off x="3224" y="174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549" name="Freeform 153">
                  <a:extLst>
                    <a:ext uri="{FF2B5EF4-FFF2-40B4-BE49-F238E27FC236}">
                      <a16:creationId xmlns:a16="http://schemas.microsoft.com/office/drawing/2014/main" id="{B41CD97B-A095-40E0-B866-B3BF82C83E40}"/>
                    </a:ext>
                  </a:extLst>
                </p:cNvPr>
                <p:cNvSpPr>
                  <a:spLocks/>
                </p:cNvSpPr>
                <p:nvPr/>
              </p:nvSpPr>
              <p:spPr bwMode="auto">
                <a:xfrm>
                  <a:off x="3242" y="1775"/>
                  <a:ext cx="0" cy="4"/>
                </a:xfrm>
                <a:custGeom>
                  <a:avLst/>
                  <a:gdLst>
                    <a:gd name="T0" fmla="*/ 1 h 1"/>
                    <a:gd name="T1" fmla="*/ 1 h 1"/>
                    <a:gd name="T2" fmla="*/ 0 h 1"/>
                    <a:gd name="T3" fmla="*/ 0 h 1"/>
                    <a:gd name="T4" fmla="*/ 1 h 1"/>
                  </a:gdLst>
                  <a:ahLst/>
                  <a:cxnLst>
                    <a:cxn ang="0">
                      <a:pos x="0" y="T0"/>
                    </a:cxn>
                    <a:cxn ang="0">
                      <a:pos x="0" y="T1"/>
                    </a:cxn>
                    <a:cxn ang="0">
                      <a:pos x="0" y="T2"/>
                    </a:cxn>
                    <a:cxn ang="0">
                      <a:pos x="0" y="T3"/>
                    </a:cxn>
                    <a:cxn ang="0">
                      <a:pos x="0" y="T4"/>
                    </a:cxn>
                  </a:cxnLst>
                  <a:rect l="0" t="0" r="r" b="b"/>
                  <a:pathLst>
                    <a:path h="1">
                      <a:moveTo>
                        <a:pt x="0" y="1"/>
                      </a:moveTo>
                      <a:cubicBezTo>
                        <a:pt x="0" y="1"/>
                        <a:pt x="0" y="1"/>
                        <a:pt x="0" y="1"/>
                      </a:cubicBezTo>
                      <a:cubicBezTo>
                        <a:pt x="0" y="1"/>
                        <a:pt x="0" y="1"/>
                        <a:pt x="0" y="0"/>
                      </a:cubicBezTo>
                      <a:cubicBezTo>
                        <a:pt x="0" y="0"/>
                        <a:pt x="0" y="0"/>
                        <a:pt x="0" y="0"/>
                      </a:cubicBezTo>
                      <a:cubicBezTo>
                        <a:pt x="0" y="1"/>
                        <a:pt x="0" y="1"/>
                        <a:pt x="0" y="1"/>
                      </a:cubicBezTo>
                      <a:close/>
                    </a:path>
                  </a:pathLst>
                </a:custGeom>
                <a:grpFill/>
                <a:ln w="9525">
                  <a:solidFill>
                    <a:schemeClr val="accent2"/>
                  </a:solidFill>
                  <a:round/>
                  <a:headEnd/>
                  <a:tailEnd/>
                </a:ln>
              </p:spPr>
              <p:txBody>
                <a:bodyPr/>
                <a:lstStyle/>
                <a:p>
                  <a:pPr>
                    <a:defRPr/>
                  </a:pPr>
                  <a:endParaRPr lang="de-DE"/>
                </a:p>
              </p:txBody>
            </p:sp>
            <p:sp>
              <p:nvSpPr>
                <p:cNvPr id="550" name="Freeform 154">
                  <a:extLst>
                    <a:ext uri="{FF2B5EF4-FFF2-40B4-BE49-F238E27FC236}">
                      <a16:creationId xmlns:a16="http://schemas.microsoft.com/office/drawing/2014/main" id="{DBA5996F-36BB-4CDC-B697-E9943235E30C}"/>
                    </a:ext>
                  </a:extLst>
                </p:cNvPr>
                <p:cNvSpPr>
                  <a:spLocks/>
                </p:cNvSpPr>
                <p:nvPr/>
              </p:nvSpPr>
              <p:spPr bwMode="auto">
                <a:xfrm>
                  <a:off x="3287" y="1752"/>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551" name="Freeform 155">
                  <a:extLst>
                    <a:ext uri="{FF2B5EF4-FFF2-40B4-BE49-F238E27FC236}">
                      <a16:creationId xmlns:a16="http://schemas.microsoft.com/office/drawing/2014/main" id="{A5FE6130-33F5-451B-985F-E839F0C81FB2}"/>
                    </a:ext>
                  </a:extLst>
                </p:cNvPr>
                <p:cNvSpPr>
                  <a:spLocks/>
                </p:cNvSpPr>
                <p:nvPr/>
              </p:nvSpPr>
              <p:spPr bwMode="auto">
                <a:xfrm>
                  <a:off x="3287" y="175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552" name="Freeform 156">
                  <a:extLst>
                    <a:ext uri="{FF2B5EF4-FFF2-40B4-BE49-F238E27FC236}">
                      <a16:creationId xmlns:a16="http://schemas.microsoft.com/office/drawing/2014/main" id="{9C498BD0-1055-447E-BA2F-4D0A81BC6D7F}"/>
                    </a:ext>
                  </a:extLst>
                </p:cNvPr>
                <p:cNvSpPr>
                  <a:spLocks/>
                </p:cNvSpPr>
                <p:nvPr/>
              </p:nvSpPr>
              <p:spPr bwMode="auto">
                <a:xfrm>
                  <a:off x="3287" y="175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553" name="Freeform 157">
                  <a:extLst>
                    <a:ext uri="{FF2B5EF4-FFF2-40B4-BE49-F238E27FC236}">
                      <a16:creationId xmlns:a16="http://schemas.microsoft.com/office/drawing/2014/main" id="{FC13894E-9424-4AD1-B763-0C08CD0913CE}"/>
                    </a:ext>
                  </a:extLst>
                </p:cNvPr>
                <p:cNvSpPr>
                  <a:spLocks/>
                </p:cNvSpPr>
                <p:nvPr/>
              </p:nvSpPr>
              <p:spPr bwMode="auto">
                <a:xfrm>
                  <a:off x="3287" y="1747"/>
                  <a:ext cx="0" cy="5"/>
                </a:xfrm>
                <a:custGeom>
                  <a:avLst/>
                  <a:gdLst>
                    <a:gd name="T0" fmla="*/ 1 h 1"/>
                    <a:gd name="T1" fmla="*/ 0 h 1"/>
                    <a:gd name="T2" fmla="*/ 1 h 1"/>
                    <a:gd name="T3" fmla="*/ 1 h 1"/>
                    <a:gd name="T4" fmla="*/ 1 h 1"/>
                  </a:gdLst>
                  <a:ahLst/>
                  <a:cxnLst>
                    <a:cxn ang="0">
                      <a:pos x="0" y="T0"/>
                    </a:cxn>
                    <a:cxn ang="0">
                      <a:pos x="0" y="T1"/>
                    </a:cxn>
                    <a:cxn ang="0">
                      <a:pos x="0" y="T2"/>
                    </a:cxn>
                    <a:cxn ang="0">
                      <a:pos x="0" y="T3"/>
                    </a:cxn>
                    <a:cxn ang="0">
                      <a:pos x="0" y="T4"/>
                    </a:cxn>
                  </a:cxnLst>
                  <a:rect l="0" t="0" r="r" b="b"/>
                  <a:pathLst>
                    <a:path h="1">
                      <a:moveTo>
                        <a:pt x="0" y="1"/>
                      </a:moveTo>
                      <a:cubicBezTo>
                        <a:pt x="0" y="1"/>
                        <a:pt x="0" y="0"/>
                        <a:pt x="0" y="0"/>
                      </a:cubicBezTo>
                      <a:cubicBezTo>
                        <a:pt x="0" y="1"/>
                        <a:pt x="0" y="1"/>
                        <a:pt x="0" y="1"/>
                      </a:cubicBezTo>
                      <a:cubicBezTo>
                        <a:pt x="0" y="1"/>
                        <a:pt x="0" y="1"/>
                        <a:pt x="0" y="1"/>
                      </a:cubicBezTo>
                      <a:cubicBezTo>
                        <a:pt x="0" y="1"/>
                        <a:pt x="0" y="1"/>
                        <a:pt x="0" y="1"/>
                      </a:cubicBezTo>
                      <a:close/>
                    </a:path>
                  </a:pathLst>
                </a:custGeom>
                <a:grpFill/>
                <a:ln w="9525">
                  <a:solidFill>
                    <a:schemeClr val="accent2"/>
                  </a:solidFill>
                  <a:round/>
                  <a:headEnd/>
                  <a:tailEnd/>
                </a:ln>
              </p:spPr>
              <p:txBody>
                <a:bodyPr/>
                <a:lstStyle/>
                <a:p>
                  <a:pPr>
                    <a:defRPr/>
                  </a:pPr>
                  <a:endParaRPr lang="de-DE"/>
                </a:p>
              </p:txBody>
            </p:sp>
            <p:sp>
              <p:nvSpPr>
                <p:cNvPr id="554" name="Freeform 158">
                  <a:extLst>
                    <a:ext uri="{FF2B5EF4-FFF2-40B4-BE49-F238E27FC236}">
                      <a16:creationId xmlns:a16="http://schemas.microsoft.com/office/drawing/2014/main" id="{94B6B567-AA83-408D-A978-6F17C4F036CF}"/>
                    </a:ext>
                  </a:extLst>
                </p:cNvPr>
                <p:cNvSpPr>
                  <a:spLocks/>
                </p:cNvSpPr>
                <p:nvPr/>
              </p:nvSpPr>
              <p:spPr bwMode="auto">
                <a:xfrm>
                  <a:off x="3224" y="173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555" name="Freeform 159">
                  <a:extLst>
                    <a:ext uri="{FF2B5EF4-FFF2-40B4-BE49-F238E27FC236}">
                      <a16:creationId xmlns:a16="http://schemas.microsoft.com/office/drawing/2014/main" id="{BC882BB3-F64E-4C95-99B5-C0AF3776E588}"/>
                    </a:ext>
                  </a:extLst>
                </p:cNvPr>
                <p:cNvSpPr>
                  <a:spLocks/>
                </p:cNvSpPr>
                <p:nvPr/>
              </p:nvSpPr>
              <p:spPr bwMode="auto">
                <a:xfrm>
                  <a:off x="3215" y="172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556" name="Freeform 160">
                  <a:extLst>
                    <a:ext uri="{FF2B5EF4-FFF2-40B4-BE49-F238E27FC236}">
                      <a16:creationId xmlns:a16="http://schemas.microsoft.com/office/drawing/2014/main" id="{0479CD10-21FE-4EE1-A4E7-A2B4119828BD}"/>
                    </a:ext>
                  </a:extLst>
                </p:cNvPr>
                <p:cNvSpPr>
                  <a:spLocks/>
                </p:cNvSpPr>
                <p:nvPr/>
              </p:nvSpPr>
              <p:spPr bwMode="auto">
                <a:xfrm>
                  <a:off x="3206" y="1797"/>
                  <a:ext cx="0" cy="5"/>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grpFill/>
                <a:ln w="9525">
                  <a:solidFill>
                    <a:schemeClr val="accent2"/>
                  </a:solidFill>
                  <a:round/>
                  <a:headEnd/>
                  <a:tailEnd/>
                </a:ln>
              </p:spPr>
              <p:txBody>
                <a:bodyPr/>
                <a:lstStyle/>
                <a:p>
                  <a:pPr>
                    <a:defRPr/>
                  </a:pPr>
                  <a:endParaRPr lang="de-DE"/>
                </a:p>
              </p:txBody>
            </p:sp>
            <p:sp>
              <p:nvSpPr>
                <p:cNvPr id="557" name="Freeform 161">
                  <a:extLst>
                    <a:ext uri="{FF2B5EF4-FFF2-40B4-BE49-F238E27FC236}">
                      <a16:creationId xmlns:a16="http://schemas.microsoft.com/office/drawing/2014/main" id="{9DC2E9AA-3B0A-431B-B1EB-F91D40FDC020}"/>
                    </a:ext>
                  </a:extLst>
                </p:cNvPr>
                <p:cNvSpPr>
                  <a:spLocks/>
                </p:cNvSpPr>
                <p:nvPr/>
              </p:nvSpPr>
              <p:spPr bwMode="auto">
                <a:xfrm>
                  <a:off x="3206" y="1806"/>
                  <a:ext cx="0" cy="5"/>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grpFill/>
                <a:ln w="9525">
                  <a:solidFill>
                    <a:schemeClr val="accent2"/>
                  </a:solidFill>
                  <a:round/>
                  <a:headEnd/>
                  <a:tailEnd/>
                </a:ln>
              </p:spPr>
              <p:txBody>
                <a:bodyPr/>
                <a:lstStyle/>
                <a:p>
                  <a:pPr>
                    <a:defRPr/>
                  </a:pPr>
                  <a:endParaRPr lang="de-DE"/>
                </a:p>
              </p:txBody>
            </p:sp>
            <p:sp>
              <p:nvSpPr>
                <p:cNvPr id="558" name="Freeform 162">
                  <a:extLst>
                    <a:ext uri="{FF2B5EF4-FFF2-40B4-BE49-F238E27FC236}">
                      <a16:creationId xmlns:a16="http://schemas.microsoft.com/office/drawing/2014/main" id="{094AB19B-2BC0-4A26-B18F-336D8DA477ED}"/>
                    </a:ext>
                  </a:extLst>
                </p:cNvPr>
                <p:cNvSpPr>
                  <a:spLocks/>
                </p:cNvSpPr>
                <p:nvPr/>
              </p:nvSpPr>
              <p:spPr bwMode="auto">
                <a:xfrm>
                  <a:off x="3206" y="1707"/>
                  <a:ext cx="9" cy="9"/>
                </a:xfrm>
                <a:custGeom>
                  <a:avLst/>
                  <a:gdLst>
                    <a:gd name="T0" fmla="*/ 1 w 2"/>
                    <a:gd name="T1" fmla="*/ 0 h 2"/>
                    <a:gd name="T2" fmla="*/ 0 w 2"/>
                    <a:gd name="T3" fmla="*/ 1 h 2"/>
                    <a:gd name="T4" fmla="*/ 0 w 2"/>
                    <a:gd name="T5" fmla="*/ 1 h 2"/>
                    <a:gd name="T6" fmla="*/ 1 w 2"/>
                    <a:gd name="T7" fmla="*/ 1 h 2"/>
                    <a:gd name="T8" fmla="*/ 1 w 2"/>
                    <a:gd name="T9" fmla="*/ 2 h 2"/>
                    <a:gd name="T10" fmla="*/ 1 w 2"/>
                    <a:gd name="T11" fmla="*/ 2 h 2"/>
                    <a:gd name="T12" fmla="*/ 1 w 2"/>
                    <a:gd name="T13" fmla="*/ 2 h 2"/>
                    <a:gd name="T14" fmla="*/ 1 w 2"/>
                    <a:gd name="T15" fmla="*/ 1 h 2"/>
                    <a:gd name="T16" fmla="*/ 1 w 2"/>
                    <a:gd name="T17" fmla="*/ 1 h 2"/>
                    <a:gd name="T18" fmla="*/ 1 w 2"/>
                    <a:gd name="T19" fmla="*/ 1 h 2"/>
                    <a:gd name="T20" fmla="*/ 2 w 2"/>
                    <a:gd name="T21" fmla="*/ 1 h 2"/>
                    <a:gd name="T22" fmla="*/ 2 w 2"/>
                    <a:gd name="T23" fmla="*/ 1 h 2"/>
                    <a:gd name="T24" fmla="*/ 2 w 2"/>
                    <a:gd name="T25" fmla="*/ 0 h 2"/>
                    <a:gd name="T26" fmla="*/ 2 w 2"/>
                    <a:gd name="T27" fmla="*/ 0 h 2"/>
                    <a:gd name="T28" fmla="*/ 1 w 2"/>
                    <a:gd name="T2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 h="2">
                      <a:moveTo>
                        <a:pt x="1" y="0"/>
                      </a:moveTo>
                      <a:cubicBezTo>
                        <a:pt x="1" y="0"/>
                        <a:pt x="0" y="1"/>
                        <a:pt x="0" y="1"/>
                      </a:cubicBezTo>
                      <a:cubicBezTo>
                        <a:pt x="0" y="1"/>
                        <a:pt x="0" y="1"/>
                        <a:pt x="0" y="1"/>
                      </a:cubicBezTo>
                      <a:cubicBezTo>
                        <a:pt x="0" y="1"/>
                        <a:pt x="1" y="1"/>
                        <a:pt x="1" y="1"/>
                      </a:cubicBezTo>
                      <a:cubicBezTo>
                        <a:pt x="1" y="1"/>
                        <a:pt x="1" y="2"/>
                        <a:pt x="1" y="2"/>
                      </a:cubicBezTo>
                      <a:cubicBezTo>
                        <a:pt x="1" y="2"/>
                        <a:pt x="1" y="2"/>
                        <a:pt x="1" y="2"/>
                      </a:cubicBezTo>
                      <a:cubicBezTo>
                        <a:pt x="1" y="2"/>
                        <a:pt x="1" y="2"/>
                        <a:pt x="1" y="2"/>
                      </a:cubicBezTo>
                      <a:cubicBezTo>
                        <a:pt x="1" y="2"/>
                        <a:pt x="1" y="1"/>
                        <a:pt x="1" y="1"/>
                      </a:cubicBezTo>
                      <a:cubicBezTo>
                        <a:pt x="1" y="1"/>
                        <a:pt x="1" y="1"/>
                        <a:pt x="1" y="1"/>
                      </a:cubicBezTo>
                      <a:cubicBezTo>
                        <a:pt x="1" y="1"/>
                        <a:pt x="1" y="1"/>
                        <a:pt x="1" y="1"/>
                      </a:cubicBezTo>
                      <a:cubicBezTo>
                        <a:pt x="1" y="1"/>
                        <a:pt x="2" y="1"/>
                        <a:pt x="2" y="1"/>
                      </a:cubicBezTo>
                      <a:cubicBezTo>
                        <a:pt x="2" y="1"/>
                        <a:pt x="2" y="1"/>
                        <a:pt x="2" y="1"/>
                      </a:cubicBezTo>
                      <a:cubicBezTo>
                        <a:pt x="2" y="1"/>
                        <a:pt x="2" y="0"/>
                        <a:pt x="2" y="0"/>
                      </a:cubicBezTo>
                      <a:cubicBezTo>
                        <a:pt x="2" y="0"/>
                        <a:pt x="2" y="0"/>
                        <a:pt x="2" y="0"/>
                      </a:cubicBezTo>
                      <a:cubicBezTo>
                        <a:pt x="2" y="0"/>
                        <a:pt x="1" y="0"/>
                        <a:pt x="1" y="0"/>
                      </a:cubicBezTo>
                      <a:close/>
                    </a:path>
                  </a:pathLst>
                </a:custGeom>
                <a:grpFill/>
                <a:ln w="9525">
                  <a:solidFill>
                    <a:schemeClr val="accent2"/>
                  </a:solidFill>
                  <a:round/>
                  <a:headEnd/>
                  <a:tailEnd/>
                </a:ln>
              </p:spPr>
              <p:txBody>
                <a:bodyPr/>
                <a:lstStyle/>
                <a:p>
                  <a:pPr>
                    <a:defRPr/>
                  </a:pPr>
                  <a:endParaRPr lang="de-DE"/>
                </a:p>
              </p:txBody>
            </p:sp>
            <p:sp>
              <p:nvSpPr>
                <p:cNvPr id="559" name="Freeform 163">
                  <a:extLst>
                    <a:ext uri="{FF2B5EF4-FFF2-40B4-BE49-F238E27FC236}">
                      <a16:creationId xmlns:a16="http://schemas.microsoft.com/office/drawing/2014/main" id="{3518859E-452C-4E8D-9BB4-30B7FF34481D}"/>
                    </a:ext>
                  </a:extLst>
                </p:cNvPr>
                <p:cNvSpPr>
                  <a:spLocks/>
                </p:cNvSpPr>
                <p:nvPr/>
              </p:nvSpPr>
              <p:spPr bwMode="auto">
                <a:xfrm>
                  <a:off x="3206" y="17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560" name="Rectangle 164">
                  <a:extLst>
                    <a:ext uri="{FF2B5EF4-FFF2-40B4-BE49-F238E27FC236}">
                      <a16:creationId xmlns:a16="http://schemas.microsoft.com/office/drawing/2014/main" id="{27BABFBC-44A8-4817-AB24-0E8048C8270C}"/>
                    </a:ext>
                  </a:extLst>
                </p:cNvPr>
                <p:cNvSpPr>
                  <a:spLocks noChangeArrowheads="1"/>
                </p:cNvSpPr>
                <p:nvPr/>
              </p:nvSpPr>
              <p:spPr bwMode="auto">
                <a:xfrm>
                  <a:off x="3287" y="1752"/>
                  <a:ext cx="1" cy="1"/>
                </a:xfrm>
                <a:prstGeom prst="rect">
                  <a:avLst/>
                </a:prstGeom>
                <a:grpFill/>
                <a:ln w="9525">
                  <a:solidFill>
                    <a:schemeClr val="accent2"/>
                  </a:solidFill>
                  <a:miter lim="800000"/>
                  <a:headEnd/>
                  <a:tailEnd/>
                </a:ln>
              </p:spPr>
              <p:txBody>
                <a:bodyPr/>
                <a:lstStyle/>
                <a:p>
                  <a:pPr>
                    <a:defRPr/>
                  </a:pPr>
                  <a:endParaRPr lang="de-DE"/>
                </a:p>
              </p:txBody>
            </p:sp>
            <p:sp>
              <p:nvSpPr>
                <p:cNvPr id="561" name="Freeform 165">
                  <a:extLst>
                    <a:ext uri="{FF2B5EF4-FFF2-40B4-BE49-F238E27FC236}">
                      <a16:creationId xmlns:a16="http://schemas.microsoft.com/office/drawing/2014/main" id="{2114AE40-5A69-436C-BE05-F4BE7418A2DE}"/>
                    </a:ext>
                  </a:extLst>
                </p:cNvPr>
                <p:cNvSpPr>
                  <a:spLocks/>
                </p:cNvSpPr>
                <p:nvPr/>
              </p:nvSpPr>
              <p:spPr bwMode="auto">
                <a:xfrm>
                  <a:off x="3287" y="1747"/>
                  <a:ext cx="0" cy="5"/>
                </a:xfrm>
                <a:custGeom>
                  <a:avLst/>
                  <a:gdLst>
                    <a:gd name="T0" fmla="*/ 1 h 1"/>
                    <a:gd name="T1" fmla="*/ 1 h 1"/>
                    <a:gd name="T2" fmla="*/ 0 h 1"/>
                    <a:gd name="T3" fmla="*/ 0 h 1"/>
                    <a:gd name="T4" fmla="*/ 1 h 1"/>
                    <a:gd name="T5" fmla="*/ 1 h 1"/>
                  </a:gdLst>
                  <a:ahLst/>
                  <a:cxnLst>
                    <a:cxn ang="0">
                      <a:pos x="0" y="T0"/>
                    </a:cxn>
                    <a:cxn ang="0">
                      <a:pos x="0" y="T1"/>
                    </a:cxn>
                    <a:cxn ang="0">
                      <a:pos x="0" y="T2"/>
                    </a:cxn>
                    <a:cxn ang="0">
                      <a:pos x="0" y="T3"/>
                    </a:cxn>
                    <a:cxn ang="0">
                      <a:pos x="0" y="T4"/>
                    </a:cxn>
                    <a:cxn ang="0">
                      <a:pos x="0" y="T5"/>
                    </a:cxn>
                  </a:cxnLst>
                  <a:rect l="0" t="0" r="r" b="b"/>
                  <a:pathLst>
                    <a:path h="1">
                      <a:moveTo>
                        <a:pt x="0" y="1"/>
                      </a:moveTo>
                      <a:cubicBezTo>
                        <a:pt x="0" y="1"/>
                        <a:pt x="0" y="1"/>
                        <a:pt x="0" y="1"/>
                      </a:cubicBezTo>
                      <a:cubicBezTo>
                        <a:pt x="0" y="1"/>
                        <a:pt x="0" y="0"/>
                        <a:pt x="0" y="0"/>
                      </a:cubicBezTo>
                      <a:cubicBezTo>
                        <a:pt x="0" y="0"/>
                        <a:pt x="0" y="0"/>
                        <a:pt x="0" y="0"/>
                      </a:cubicBezTo>
                      <a:cubicBezTo>
                        <a:pt x="0" y="1"/>
                        <a:pt x="0" y="1"/>
                        <a:pt x="0" y="1"/>
                      </a:cubicBezTo>
                      <a:cubicBezTo>
                        <a:pt x="0" y="1"/>
                        <a:pt x="0" y="1"/>
                        <a:pt x="0" y="1"/>
                      </a:cubicBezTo>
                      <a:close/>
                    </a:path>
                  </a:pathLst>
                </a:custGeom>
                <a:grpFill/>
                <a:ln w="9525">
                  <a:solidFill>
                    <a:schemeClr val="accent2"/>
                  </a:solidFill>
                  <a:round/>
                  <a:headEnd/>
                  <a:tailEnd/>
                </a:ln>
              </p:spPr>
              <p:txBody>
                <a:bodyPr/>
                <a:lstStyle/>
                <a:p>
                  <a:pPr>
                    <a:defRPr/>
                  </a:pPr>
                  <a:endParaRPr lang="de-DE"/>
                </a:p>
              </p:txBody>
            </p:sp>
            <p:sp>
              <p:nvSpPr>
                <p:cNvPr id="562" name="Rectangle 166">
                  <a:extLst>
                    <a:ext uri="{FF2B5EF4-FFF2-40B4-BE49-F238E27FC236}">
                      <a16:creationId xmlns:a16="http://schemas.microsoft.com/office/drawing/2014/main" id="{0B80C8A8-77B1-439D-9B55-B5959A615344}"/>
                    </a:ext>
                  </a:extLst>
                </p:cNvPr>
                <p:cNvSpPr>
                  <a:spLocks noChangeArrowheads="1"/>
                </p:cNvSpPr>
                <p:nvPr/>
              </p:nvSpPr>
              <p:spPr bwMode="auto">
                <a:xfrm>
                  <a:off x="3287" y="1752"/>
                  <a:ext cx="1" cy="1"/>
                </a:xfrm>
                <a:prstGeom prst="rect">
                  <a:avLst/>
                </a:prstGeom>
                <a:grpFill/>
                <a:ln w="9525">
                  <a:solidFill>
                    <a:schemeClr val="accent2"/>
                  </a:solidFill>
                  <a:miter lim="800000"/>
                  <a:headEnd/>
                  <a:tailEnd/>
                </a:ln>
              </p:spPr>
              <p:txBody>
                <a:bodyPr/>
                <a:lstStyle/>
                <a:p>
                  <a:pPr>
                    <a:defRPr/>
                  </a:pPr>
                  <a:endParaRPr lang="de-DE"/>
                </a:p>
              </p:txBody>
            </p:sp>
            <p:sp>
              <p:nvSpPr>
                <p:cNvPr id="563" name="Freeform 167">
                  <a:extLst>
                    <a:ext uri="{FF2B5EF4-FFF2-40B4-BE49-F238E27FC236}">
                      <a16:creationId xmlns:a16="http://schemas.microsoft.com/office/drawing/2014/main" id="{B66E1D7C-2649-4383-A137-CF5C474FE88D}"/>
                    </a:ext>
                  </a:extLst>
                </p:cNvPr>
                <p:cNvSpPr>
                  <a:spLocks/>
                </p:cNvSpPr>
                <p:nvPr/>
              </p:nvSpPr>
              <p:spPr bwMode="auto">
                <a:xfrm>
                  <a:off x="3287" y="1752"/>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564" name="Freeform 168">
                  <a:extLst>
                    <a:ext uri="{FF2B5EF4-FFF2-40B4-BE49-F238E27FC236}">
                      <a16:creationId xmlns:a16="http://schemas.microsoft.com/office/drawing/2014/main" id="{5CE34794-3F63-4069-AD12-2DCD03D69536}"/>
                    </a:ext>
                  </a:extLst>
                </p:cNvPr>
                <p:cNvSpPr>
                  <a:spLocks/>
                </p:cNvSpPr>
                <p:nvPr/>
              </p:nvSpPr>
              <p:spPr bwMode="auto">
                <a:xfrm>
                  <a:off x="3287" y="175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565" name="Freeform 169">
                  <a:extLst>
                    <a:ext uri="{FF2B5EF4-FFF2-40B4-BE49-F238E27FC236}">
                      <a16:creationId xmlns:a16="http://schemas.microsoft.com/office/drawing/2014/main" id="{4BDDB401-111F-4FDC-9FED-978F6B843822}"/>
                    </a:ext>
                  </a:extLst>
                </p:cNvPr>
                <p:cNvSpPr>
                  <a:spLocks/>
                </p:cNvSpPr>
                <p:nvPr/>
              </p:nvSpPr>
              <p:spPr bwMode="auto">
                <a:xfrm>
                  <a:off x="3287" y="1752"/>
                  <a:ext cx="5" cy="5"/>
                </a:xfrm>
                <a:custGeom>
                  <a:avLst/>
                  <a:gdLst>
                    <a:gd name="T0" fmla="*/ 0 w 1"/>
                    <a:gd name="T1" fmla="*/ 0 h 1"/>
                    <a:gd name="T2" fmla="*/ 1 w 1"/>
                    <a:gd name="T3" fmla="*/ 0 h 1"/>
                    <a:gd name="T4" fmla="*/ 1 w 1"/>
                    <a:gd name="T5" fmla="*/ 1 h 1"/>
                    <a:gd name="T6" fmla="*/ 1 w 1"/>
                    <a:gd name="T7" fmla="*/ 1 h 1"/>
                    <a:gd name="T8" fmla="*/ 1 w 1"/>
                    <a:gd name="T9" fmla="*/ 1 h 1"/>
                    <a:gd name="T10" fmla="*/ 1 w 1"/>
                    <a:gd name="T11" fmla="*/ 0 h 1"/>
                    <a:gd name="T12" fmla="*/ 1 w 1"/>
                    <a:gd name="T13" fmla="*/ 0 h 1"/>
                    <a:gd name="T14" fmla="*/ 0 w 1"/>
                    <a:gd name="T15" fmla="*/ 0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1">
                      <a:moveTo>
                        <a:pt x="0" y="0"/>
                      </a:moveTo>
                      <a:cubicBezTo>
                        <a:pt x="0" y="0"/>
                        <a:pt x="0" y="0"/>
                        <a:pt x="1" y="0"/>
                      </a:cubicBezTo>
                      <a:cubicBezTo>
                        <a:pt x="1" y="0"/>
                        <a:pt x="1" y="0"/>
                        <a:pt x="1" y="1"/>
                      </a:cubicBezTo>
                      <a:cubicBezTo>
                        <a:pt x="1" y="1"/>
                        <a:pt x="1" y="1"/>
                        <a:pt x="1" y="1"/>
                      </a:cubicBezTo>
                      <a:cubicBezTo>
                        <a:pt x="1" y="1"/>
                        <a:pt x="1" y="1"/>
                        <a:pt x="1" y="1"/>
                      </a:cubicBezTo>
                      <a:cubicBezTo>
                        <a:pt x="1" y="0"/>
                        <a:pt x="1" y="0"/>
                        <a:pt x="1" y="0"/>
                      </a:cubicBezTo>
                      <a:cubicBezTo>
                        <a:pt x="1" y="0"/>
                        <a:pt x="1" y="0"/>
                        <a:pt x="1"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566" name="Freeform 170">
                  <a:extLst>
                    <a:ext uri="{FF2B5EF4-FFF2-40B4-BE49-F238E27FC236}">
                      <a16:creationId xmlns:a16="http://schemas.microsoft.com/office/drawing/2014/main" id="{C2B0921A-9AA0-4D9C-A5DD-D5C706A7C030}"/>
                    </a:ext>
                  </a:extLst>
                </p:cNvPr>
                <p:cNvSpPr>
                  <a:spLocks/>
                </p:cNvSpPr>
                <p:nvPr/>
              </p:nvSpPr>
              <p:spPr bwMode="auto">
                <a:xfrm>
                  <a:off x="3292" y="1752"/>
                  <a:ext cx="0" cy="5"/>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0"/>
                        <a:pt x="0" y="0"/>
                        <a:pt x="0" y="0"/>
                      </a:cubicBezTo>
                      <a:cubicBezTo>
                        <a:pt x="0" y="0"/>
                        <a:pt x="0" y="0"/>
                        <a:pt x="0" y="0"/>
                      </a:cubicBezTo>
                      <a:cubicBezTo>
                        <a:pt x="0" y="0"/>
                        <a:pt x="0" y="0"/>
                        <a:pt x="0" y="1"/>
                      </a:cubicBezTo>
                      <a:close/>
                    </a:path>
                  </a:pathLst>
                </a:custGeom>
                <a:grpFill/>
                <a:ln w="9525">
                  <a:solidFill>
                    <a:schemeClr val="accent2"/>
                  </a:solidFill>
                  <a:round/>
                  <a:headEnd/>
                  <a:tailEnd/>
                </a:ln>
              </p:spPr>
              <p:txBody>
                <a:bodyPr/>
                <a:lstStyle/>
                <a:p>
                  <a:pPr>
                    <a:defRPr/>
                  </a:pPr>
                  <a:endParaRPr lang="de-DE"/>
                </a:p>
              </p:txBody>
            </p:sp>
            <p:sp>
              <p:nvSpPr>
                <p:cNvPr id="567" name="Freeform 171">
                  <a:extLst>
                    <a:ext uri="{FF2B5EF4-FFF2-40B4-BE49-F238E27FC236}">
                      <a16:creationId xmlns:a16="http://schemas.microsoft.com/office/drawing/2014/main" id="{590C58F4-C140-4A35-A625-33375782337C}"/>
                    </a:ext>
                  </a:extLst>
                </p:cNvPr>
                <p:cNvSpPr>
                  <a:spLocks/>
                </p:cNvSpPr>
                <p:nvPr/>
              </p:nvSpPr>
              <p:spPr bwMode="auto">
                <a:xfrm>
                  <a:off x="3287" y="1752"/>
                  <a:ext cx="5" cy="5"/>
                </a:xfrm>
                <a:custGeom>
                  <a:avLst/>
                  <a:gdLst>
                    <a:gd name="T0" fmla="*/ 0 w 1"/>
                    <a:gd name="T1" fmla="*/ 0 h 1"/>
                    <a:gd name="T2" fmla="*/ 0 w 1"/>
                    <a:gd name="T3" fmla="*/ 1 h 1"/>
                    <a:gd name="T4" fmla="*/ 1 w 1"/>
                    <a:gd name="T5" fmla="*/ 1 h 1"/>
                    <a:gd name="T6" fmla="*/ 1 w 1"/>
                    <a:gd name="T7" fmla="*/ 1 h 1"/>
                    <a:gd name="T8" fmla="*/ 1 w 1"/>
                    <a:gd name="T9" fmla="*/ 0 h 1"/>
                    <a:gd name="T10" fmla="*/ 0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0" y="0"/>
                      </a:moveTo>
                      <a:cubicBezTo>
                        <a:pt x="0" y="0"/>
                        <a:pt x="0" y="1"/>
                        <a:pt x="0" y="1"/>
                      </a:cubicBezTo>
                      <a:cubicBezTo>
                        <a:pt x="0" y="1"/>
                        <a:pt x="1" y="1"/>
                        <a:pt x="1" y="1"/>
                      </a:cubicBezTo>
                      <a:cubicBezTo>
                        <a:pt x="1" y="1"/>
                        <a:pt x="1" y="1"/>
                        <a:pt x="1" y="1"/>
                      </a:cubicBezTo>
                      <a:cubicBezTo>
                        <a:pt x="1" y="0"/>
                        <a:pt x="1" y="0"/>
                        <a:pt x="1"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568" name="Freeform 172">
                  <a:extLst>
                    <a:ext uri="{FF2B5EF4-FFF2-40B4-BE49-F238E27FC236}">
                      <a16:creationId xmlns:a16="http://schemas.microsoft.com/office/drawing/2014/main" id="{9FFA12E1-EBF7-4B5B-A17B-F5A65FE58737}"/>
                    </a:ext>
                  </a:extLst>
                </p:cNvPr>
                <p:cNvSpPr>
                  <a:spLocks/>
                </p:cNvSpPr>
                <p:nvPr/>
              </p:nvSpPr>
              <p:spPr bwMode="auto">
                <a:xfrm>
                  <a:off x="3287" y="1752"/>
                  <a:ext cx="5" cy="5"/>
                </a:xfrm>
                <a:custGeom>
                  <a:avLst/>
                  <a:gdLst>
                    <a:gd name="T0" fmla="*/ 0 w 1"/>
                    <a:gd name="T1" fmla="*/ 0 h 1"/>
                    <a:gd name="T2" fmla="*/ 1 w 1"/>
                    <a:gd name="T3" fmla="*/ 0 h 1"/>
                    <a:gd name="T4" fmla="*/ 1 w 1"/>
                    <a:gd name="T5" fmla="*/ 1 h 1"/>
                    <a:gd name="T6" fmla="*/ 1 w 1"/>
                    <a:gd name="T7" fmla="*/ 1 h 1"/>
                    <a:gd name="T8" fmla="*/ 1 w 1"/>
                    <a:gd name="T9" fmla="*/ 0 h 1"/>
                    <a:gd name="T10" fmla="*/ 0 w 1"/>
                    <a:gd name="T11" fmla="*/ 0 h 1"/>
                    <a:gd name="T12" fmla="*/ 0 w 1"/>
                    <a:gd name="T13" fmla="*/ 0 h 1"/>
                    <a:gd name="T14" fmla="*/ 0 w 1"/>
                    <a:gd name="T15" fmla="*/ 0 h 1"/>
                    <a:gd name="T16" fmla="*/ 0 w 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1">
                      <a:moveTo>
                        <a:pt x="0" y="0"/>
                      </a:moveTo>
                      <a:cubicBezTo>
                        <a:pt x="0" y="0"/>
                        <a:pt x="0" y="0"/>
                        <a:pt x="1" y="0"/>
                      </a:cubicBezTo>
                      <a:cubicBezTo>
                        <a:pt x="1" y="0"/>
                        <a:pt x="1" y="0"/>
                        <a:pt x="1" y="1"/>
                      </a:cubicBezTo>
                      <a:cubicBezTo>
                        <a:pt x="1" y="1"/>
                        <a:pt x="1" y="1"/>
                        <a:pt x="1" y="1"/>
                      </a:cubicBezTo>
                      <a:cubicBezTo>
                        <a:pt x="1" y="0"/>
                        <a:pt x="1" y="0"/>
                        <a:pt x="1" y="0"/>
                      </a:cubicBezTo>
                      <a:cubicBezTo>
                        <a:pt x="0" y="0"/>
                        <a:pt x="0" y="0"/>
                        <a:pt x="0" y="0"/>
                      </a:cubicBez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569" name="Freeform 173">
                  <a:extLst>
                    <a:ext uri="{FF2B5EF4-FFF2-40B4-BE49-F238E27FC236}">
                      <a16:creationId xmlns:a16="http://schemas.microsoft.com/office/drawing/2014/main" id="{21B57F9C-9BE7-4F21-BEDD-E900B52D1E75}"/>
                    </a:ext>
                  </a:extLst>
                </p:cNvPr>
                <p:cNvSpPr>
                  <a:spLocks/>
                </p:cNvSpPr>
                <p:nvPr/>
              </p:nvSpPr>
              <p:spPr bwMode="auto">
                <a:xfrm>
                  <a:off x="3183" y="181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570" name="Freeform 174">
                  <a:extLst>
                    <a:ext uri="{FF2B5EF4-FFF2-40B4-BE49-F238E27FC236}">
                      <a16:creationId xmlns:a16="http://schemas.microsoft.com/office/drawing/2014/main" id="{17A61511-6F03-4B8D-86EC-8DE21B068D47}"/>
                    </a:ext>
                  </a:extLst>
                </p:cNvPr>
                <p:cNvSpPr>
                  <a:spLocks/>
                </p:cNvSpPr>
                <p:nvPr/>
              </p:nvSpPr>
              <p:spPr bwMode="auto">
                <a:xfrm>
                  <a:off x="3287" y="1752"/>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571" name="Freeform 175">
                  <a:extLst>
                    <a:ext uri="{FF2B5EF4-FFF2-40B4-BE49-F238E27FC236}">
                      <a16:creationId xmlns:a16="http://schemas.microsoft.com/office/drawing/2014/main" id="{9E84FCF8-188A-49EA-93BF-110698968D8B}"/>
                    </a:ext>
                  </a:extLst>
                </p:cNvPr>
                <p:cNvSpPr>
                  <a:spLocks/>
                </p:cNvSpPr>
                <p:nvPr/>
              </p:nvSpPr>
              <p:spPr bwMode="auto">
                <a:xfrm>
                  <a:off x="3287" y="175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572" name="Freeform 176">
                  <a:extLst>
                    <a:ext uri="{FF2B5EF4-FFF2-40B4-BE49-F238E27FC236}">
                      <a16:creationId xmlns:a16="http://schemas.microsoft.com/office/drawing/2014/main" id="{CFDD5085-D937-41B7-B0C5-6963D3B96DA1}"/>
                    </a:ext>
                  </a:extLst>
                </p:cNvPr>
                <p:cNvSpPr>
                  <a:spLocks/>
                </p:cNvSpPr>
                <p:nvPr/>
              </p:nvSpPr>
              <p:spPr bwMode="auto">
                <a:xfrm>
                  <a:off x="3287" y="175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573" name="Freeform 177">
                  <a:extLst>
                    <a:ext uri="{FF2B5EF4-FFF2-40B4-BE49-F238E27FC236}">
                      <a16:creationId xmlns:a16="http://schemas.microsoft.com/office/drawing/2014/main" id="{CD68DAE4-F13A-48CD-A572-7658F9F4F5C3}"/>
                    </a:ext>
                  </a:extLst>
                </p:cNvPr>
                <p:cNvSpPr>
                  <a:spLocks/>
                </p:cNvSpPr>
                <p:nvPr/>
              </p:nvSpPr>
              <p:spPr bwMode="auto">
                <a:xfrm>
                  <a:off x="3206" y="1806"/>
                  <a:ext cx="0" cy="5"/>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grpFill/>
                <a:ln w="9525">
                  <a:solidFill>
                    <a:schemeClr val="accent2"/>
                  </a:solidFill>
                  <a:round/>
                  <a:headEnd/>
                  <a:tailEnd/>
                </a:ln>
              </p:spPr>
              <p:txBody>
                <a:bodyPr/>
                <a:lstStyle/>
                <a:p>
                  <a:pPr>
                    <a:defRPr/>
                  </a:pPr>
                  <a:endParaRPr lang="de-DE"/>
                </a:p>
              </p:txBody>
            </p:sp>
            <p:sp>
              <p:nvSpPr>
                <p:cNvPr id="574" name="Freeform 178">
                  <a:extLst>
                    <a:ext uri="{FF2B5EF4-FFF2-40B4-BE49-F238E27FC236}">
                      <a16:creationId xmlns:a16="http://schemas.microsoft.com/office/drawing/2014/main" id="{B6EB037C-E500-4819-A081-AFADC2D38D15}"/>
                    </a:ext>
                  </a:extLst>
                </p:cNvPr>
                <p:cNvSpPr>
                  <a:spLocks/>
                </p:cNvSpPr>
                <p:nvPr/>
              </p:nvSpPr>
              <p:spPr bwMode="auto">
                <a:xfrm>
                  <a:off x="3206" y="1797"/>
                  <a:ext cx="0" cy="5"/>
                </a:xfrm>
                <a:custGeom>
                  <a:avLst/>
                  <a:gdLst>
                    <a:gd name="T0" fmla="*/ 1 h 1"/>
                    <a:gd name="T1" fmla="*/ 0 h 1"/>
                    <a:gd name="T2" fmla="*/ 1 h 1"/>
                    <a:gd name="T3" fmla="*/ 1 h 1"/>
                  </a:gdLst>
                  <a:ahLst/>
                  <a:cxnLst>
                    <a:cxn ang="0">
                      <a:pos x="0" y="T0"/>
                    </a:cxn>
                    <a:cxn ang="0">
                      <a:pos x="0" y="T1"/>
                    </a:cxn>
                    <a:cxn ang="0">
                      <a:pos x="0" y="T2"/>
                    </a:cxn>
                    <a:cxn ang="0">
                      <a:pos x="0" y="T3"/>
                    </a:cxn>
                  </a:cxnLst>
                  <a:rect l="0" t="0" r="r" b="b"/>
                  <a:pathLst>
                    <a:path h="1">
                      <a:moveTo>
                        <a:pt x="0" y="1"/>
                      </a:moveTo>
                      <a:cubicBezTo>
                        <a:pt x="0" y="0"/>
                        <a:pt x="0" y="0"/>
                        <a:pt x="0" y="0"/>
                      </a:cubicBezTo>
                      <a:cubicBezTo>
                        <a:pt x="0" y="0"/>
                        <a:pt x="0" y="0"/>
                        <a:pt x="0" y="1"/>
                      </a:cubicBezTo>
                      <a:cubicBezTo>
                        <a:pt x="0" y="1"/>
                        <a:pt x="0" y="1"/>
                        <a:pt x="0" y="1"/>
                      </a:cubicBezTo>
                      <a:close/>
                    </a:path>
                  </a:pathLst>
                </a:custGeom>
                <a:grpFill/>
                <a:ln w="9525">
                  <a:solidFill>
                    <a:schemeClr val="accent2"/>
                  </a:solidFill>
                  <a:round/>
                  <a:headEnd/>
                  <a:tailEnd/>
                </a:ln>
              </p:spPr>
              <p:txBody>
                <a:bodyPr/>
                <a:lstStyle/>
                <a:p>
                  <a:pPr>
                    <a:defRPr/>
                  </a:pPr>
                  <a:endParaRPr lang="de-DE"/>
                </a:p>
              </p:txBody>
            </p:sp>
            <p:sp>
              <p:nvSpPr>
                <p:cNvPr id="575" name="Freeform 179">
                  <a:extLst>
                    <a:ext uri="{FF2B5EF4-FFF2-40B4-BE49-F238E27FC236}">
                      <a16:creationId xmlns:a16="http://schemas.microsoft.com/office/drawing/2014/main" id="{E1D49FAD-0A35-4170-B1AE-A51C5723B9D2}"/>
                    </a:ext>
                  </a:extLst>
                </p:cNvPr>
                <p:cNvSpPr>
                  <a:spLocks/>
                </p:cNvSpPr>
                <p:nvPr/>
              </p:nvSpPr>
              <p:spPr bwMode="auto">
                <a:xfrm>
                  <a:off x="3215" y="1716"/>
                  <a:ext cx="0" cy="4"/>
                </a:xfrm>
                <a:custGeom>
                  <a:avLst/>
                  <a:gdLst>
                    <a:gd name="T0" fmla="*/ 0 h 1"/>
                    <a:gd name="T1" fmla="*/ 1 h 1"/>
                    <a:gd name="T2" fmla="*/ 0 h 1"/>
                    <a:gd name="T3" fmla="*/ 0 h 1"/>
                    <a:gd name="T4" fmla="*/ 0 h 1"/>
                  </a:gdLst>
                  <a:ahLst/>
                  <a:cxnLst>
                    <a:cxn ang="0">
                      <a:pos x="0" y="T0"/>
                    </a:cxn>
                    <a:cxn ang="0">
                      <a:pos x="0" y="T1"/>
                    </a:cxn>
                    <a:cxn ang="0">
                      <a:pos x="0" y="T2"/>
                    </a:cxn>
                    <a:cxn ang="0">
                      <a:pos x="0" y="T3"/>
                    </a:cxn>
                    <a:cxn ang="0">
                      <a:pos x="0" y="T4"/>
                    </a:cxn>
                  </a:cxnLst>
                  <a:rect l="0" t="0" r="r" b="b"/>
                  <a:pathLst>
                    <a:path h="1">
                      <a:moveTo>
                        <a:pt x="0" y="0"/>
                      </a:moveTo>
                      <a:cubicBezTo>
                        <a:pt x="0" y="1"/>
                        <a:pt x="0" y="1"/>
                        <a:pt x="0" y="1"/>
                      </a:cubicBezTo>
                      <a:cubicBezTo>
                        <a:pt x="0" y="1"/>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576" name="Freeform 180">
                  <a:extLst>
                    <a:ext uri="{FF2B5EF4-FFF2-40B4-BE49-F238E27FC236}">
                      <a16:creationId xmlns:a16="http://schemas.microsoft.com/office/drawing/2014/main" id="{4A3F9940-E90F-432C-B9B6-70D0A58BACD6}"/>
                    </a:ext>
                  </a:extLst>
                </p:cNvPr>
                <p:cNvSpPr>
                  <a:spLocks/>
                </p:cNvSpPr>
                <p:nvPr/>
              </p:nvSpPr>
              <p:spPr bwMode="auto">
                <a:xfrm>
                  <a:off x="3287" y="1738"/>
                  <a:ext cx="0" cy="5"/>
                </a:xfrm>
                <a:custGeom>
                  <a:avLst/>
                  <a:gdLst>
                    <a:gd name="T0" fmla="*/ 0 h 1"/>
                    <a:gd name="T1" fmla="*/ 1 h 1"/>
                    <a:gd name="T2" fmla="*/ 0 h 1"/>
                    <a:gd name="T3" fmla="*/ 0 h 1"/>
                  </a:gdLst>
                  <a:ahLst/>
                  <a:cxnLst>
                    <a:cxn ang="0">
                      <a:pos x="0" y="T0"/>
                    </a:cxn>
                    <a:cxn ang="0">
                      <a:pos x="0" y="T1"/>
                    </a:cxn>
                    <a:cxn ang="0">
                      <a:pos x="0" y="T2"/>
                    </a:cxn>
                    <a:cxn ang="0">
                      <a:pos x="0" y="T3"/>
                    </a:cxn>
                  </a:cxnLst>
                  <a:rect l="0" t="0" r="r" b="b"/>
                  <a:pathLst>
                    <a:path h="1">
                      <a:moveTo>
                        <a:pt x="0" y="0"/>
                      </a:moveTo>
                      <a:cubicBezTo>
                        <a:pt x="0" y="1"/>
                        <a:pt x="0" y="1"/>
                        <a:pt x="0" y="1"/>
                      </a:cubicBezTo>
                      <a:cubicBezTo>
                        <a:pt x="0" y="1"/>
                        <a:pt x="0" y="1"/>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577" name="Freeform 181">
                  <a:extLst>
                    <a:ext uri="{FF2B5EF4-FFF2-40B4-BE49-F238E27FC236}">
                      <a16:creationId xmlns:a16="http://schemas.microsoft.com/office/drawing/2014/main" id="{4AD30DC2-AF50-40CB-894E-BDF8F0324AB3}"/>
                    </a:ext>
                  </a:extLst>
                </p:cNvPr>
                <p:cNvSpPr>
                  <a:spLocks/>
                </p:cNvSpPr>
                <p:nvPr/>
              </p:nvSpPr>
              <p:spPr bwMode="auto">
                <a:xfrm>
                  <a:off x="3287" y="1738"/>
                  <a:ext cx="0" cy="5"/>
                </a:xfrm>
                <a:custGeom>
                  <a:avLst/>
                  <a:gdLst>
                    <a:gd name="T0" fmla="*/ 1 h 1"/>
                    <a:gd name="T1" fmla="*/ 1 h 1"/>
                    <a:gd name="T2" fmla="*/ 0 h 1"/>
                    <a:gd name="T3" fmla="*/ 0 h 1"/>
                    <a:gd name="T4" fmla="*/ 0 h 1"/>
                    <a:gd name="T5" fmla="*/ 0 h 1"/>
                    <a:gd name="T6" fmla="*/ 1 h 1"/>
                    <a:gd name="T7" fmla="*/ 1 h 1"/>
                    <a:gd name="T8" fmla="*/ 1 h 1"/>
                  </a:gdLst>
                  <a:ahLst/>
                  <a:cxnLst>
                    <a:cxn ang="0">
                      <a:pos x="0" y="T0"/>
                    </a:cxn>
                    <a:cxn ang="0">
                      <a:pos x="0" y="T1"/>
                    </a:cxn>
                    <a:cxn ang="0">
                      <a:pos x="0" y="T2"/>
                    </a:cxn>
                    <a:cxn ang="0">
                      <a:pos x="0" y="T3"/>
                    </a:cxn>
                    <a:cxn ang="0">
                      <a:pos x="0" y="T4"/>
                    </a:cxn>
                    <a:cxn ang="0">
                      <a:pos x="0" y="T5"/>
                    </a:cxn>
                    <a:cxn ang="0">
                      <a:pos x="0" y="T6"/>
                    </a:cxn>
                    <a:cxn ang="0">
                      <a:pos x="0" y="T7"/>
                    </a:cxn>
                    <a:cxn ang="0">
                      <a:pos x="0" y="T8"/>
                    </a:cxn>
                  </a:cxnLst>
                  <a:rect l="0" t="0" r="r" b="b"/>
                  <a:pathLst>
                    <a:path h="1">
                      <a:moveTo>
                        <a:pt x="0" y="1"/>
                      </a:moveTo>
                      <a:cubicBezTo>
                        <a:pt x="0" y="1"/>
                        <a:pt x="0" y="1"/>
                        <a:pt x="0" y="1"/>
                      </a:cubicBezTo>
                      <a:cubicBezTo>
                        <a:pt x="0" y="1"/>
                        <a:pt x="0" y="1"/>
                        <a:pt x="0" y="0"/>
                      </a:cubicBezTo>
                      <a:cubicBezTo>
                        <a:pt x="0" y="0"/>
                        <a:pt x="0" y="0"/>
                        <a:pt x="0" y="0"/>
                      </a:cubicBezTo>
                      <a:cubicBezTo>
                        <a:pt x="0" y="0"/>
                        <a:pt x="0" y="0"/>
                        <a:pt x="0" y="0"/>
                      </a:cubicBezTo>
                      <a:cubicBezTo>
                        <a:pt x="0" y="0"/>
                        <a:pt x="0" y="0"/>
                        <a:pt x="0" y="0"/>
                      </a:cubicBezTo>
                      <a:cubicBezTo>
                        <a:pt x="0" y="1"/>
                        <a:pt x="0" y="1"/>
                        <a:pt x="0" y="1"/>
                      </a:cubicBezTo>
                      <a:cubicBezTo>
                        <a:pt x="0" y="1"/>
                        <a:pt x="0" y="1"/>
                        <a:pt x="0" y="1"/>
                      </a:cubicBezTo>
                      <a:cubicBezTo>
                        <a:pt x="0" y="1"/>
                        <a:pt x="0" y="1"/>
                        <a:pt x="0" y="1"/>
                      </a:cubicBezTo>
                      <a:close/>
                    </a:path>
                  </a:pathLst>
                </a:custGeom>
                <a:grpFill/>
                <a:ln w="9525">
                  <a:solidFill>
                    <a:schemeClr val="accent2"/>
                  </a:solidFill>
                  <a:round/>
                  <a:headEnd/>
                  <a:tailEnd/>
                </a:ln>
              </p:spPr>
              <p:txBody>
                <a:bodyPr/>
                <a:lstStyle/>
                <a:p>
                  <a:pPr>
                    <a:defRPr/>
                  </a:pPr>
                  <a:endParaRPr lang="de-DE"/>
                </a:p>
              </p:txBody>
            </p:sp>
            <p:sp>
              <p:nvSpPr>
                <p:cNvPr id="578" name="Rectangle 182">
                  <a:extLst>
                    <a:ext uri="{FF2B5EF4-FFF2-40B4-BE49-F238E27FC236}">
                      <a16:creationId xmlns:a16="http://schemas.microsoft.com/office/drawing/2014/main" id="{C2889F9B-CDDA-431F-A519-C6C47E0A9D94}"/>
                    </a:ext>
                  </a:extLst>
                </p:cNvPr>
                <p:cNvSpPr>
                  <a:spLocks noChangeArrowheads="1"/>
                </p:cNvSpPr>
                <p:nvPr/>
              </p:nvSpPr>
              <p:spPr bwMode="auto">
                <a:xfrm>
                  <a:off x="3287" y="1738"/>
                  <a:ext cx="1" cy="1"/>
                </a:xfrm>
                <a:prstGeom prst="rect">
                  <a:avLst/>
                </a:prstGeom>
                <a:grpFill/>
                <a:ln w="9525">
                  <a:solidFill>
                    <a:schemeClr val="accent2"/>
                  </a:solidFill>
                  <a:miter lim="800000"/>
                  <a:headEnd/>
                  <a:tailEnd/>
                </a:ln>
              </p:spPr>
              <p:txBody>
                <a:bodyPr/>
                <a:lstStyle/>
                <a:p>
                  <a:pPr>
                    <a:defRPr/>
                  </a:pPr>
                  <a:endParaRPr lang="de-DE"/>
                </a:p>
              </p:txBody>
            </p:sp>
            <p:sp>
              <p:nvSpPr>
                <p:cNvPr id="579" name="Freeform 183">
                  <a:extLst>
                    <a:ext uri="{FF2B5EF4-FFF2-40B4-BE49-F238E27FC236}">
                      <a16:creationId xmlns:a16="http://schemas.microsoft.com/office/drawing/2014/main" id="{A1A0C72F-A16D-42EC-B89C-CB0CE547C4D5}"/>
                    </a:ext>
                  </a:extLst>
                </p:cNvPr>
                <p:cNvSpPr>
                  <a:spLocks/>
                </p:cNvSpPr>
                <p:nvPr/>
              </p:nvSpPr>
              <p:spPr bwMode="auto">
                <a:xfrm>
                  <a:off x="3206" y="17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580" name="Oval 184">
                  <a:extLst>
                    <a:ext uri="{FF2B5EF4-FFF2-40B4-BE49-F238E27FC236}">
                      <a16:creationId xmlns:a16="http://schemas.microsoft.com/office/drawing/2014/main" id="{A76F4AFB-96EE-450A-99B3-D33E17794148}"/>
                    </a:ext>
                  </a:extLst>
                </p:cNvPr>
                <p:cNvSpPr>
                  <a:spLocks noChangeArrowheads="1"/>
                </p:cNvSpPr>
                <p:nvPr/>
              </p:nvSpPr>
              <p:spPr bwMode="auto">
                <a:xfrm>
                  <a:off x="3206" y="1788"/>
                  <a:ext cx="1" cy="1"/>
                </a:xfrm>
                <a:prstGeom prst="ellipse">
                  <a:avLst/>
                </a:prstGeom>
                <a:grpFill/>
                <a:ln w="9525">
                  <a:solidFill>
                    <a:schemeClr val="accent2"/>
                  </a:solidFill>
                  <a:round/>
                  <a:headEnd/>
                  <a:tailEnd/>
                </a:ln>
              </p:spPr>
              <p:txBody>
                <a:bodyPr/>
                <a:lstStyle/>
                <a:p>
                  <a:pPr>
                    <a:defRPr/>
                  </a:pPr>
                  <a:endParaRPr lang="de-DE"/>
                </a:p>
              </p:txBody>
            </p:sp>
            <p:sp>
              <p:nvSpPr>
                <p:cNvPr id="581" name="Freeform 185">
                  <a:extLst>
                    <a:ext uri="{FF2B5EF4-FFF2-40B4-BE49-F238E27FC236}">
                      <a16:creationId xmlns:a16="http://schemas.microsoft.com/office/drawing/2014/main" id="{0E78C418-CB61-4180-BAD5-69F75D381BD4}"/>
                    </a:ext>
                  </a:extLst>
                </p:cNvPr>
                <p:cNvSpPr>
                  <a:spLocks/>
                </p:cNvSpPr>
                <p:nvPr/>
              </p:nvSpPr>
              <p:spPr bwMode="auto">
                <a:xfrm>
                  <a:off x="3142" y="1825"/>
                  <a:ext cx="0" cy="4"/>
                </a:xfrm>
                <a:custGeom>
                  <a:avLst/>
                  <a:gdLst>
                    <a:gd name="T0" fmla="*/ 0 h 1"/>
                    <a:gd name="T1" fmla="*/ 0 h 1"/>
                    <a:gd name="T2" fmla="*/ 0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0"/>
                        <a:pt x="0" y="0"/>
                        <a:pt x="0" y="0"/>
                      </a:cubicBezTo>
                      <a:cubicBezTo>
                        <a:pt x="0" y="0"/>
                        <a:pt x="0" y="0"/>
                        <a:pt x="0" y="1"/>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582" name="Rectangle 186">
                  <a:extLst>
                    <a:ext uri="{FF2B5EF4-FFF2-40B4-BE49-F238E27FC236}">
                      <a16:creationId xmlns:a16="http://schemas.microsoft.com/office/drawing/2014/main" id="{D97A6578-0F02-43D2-8AC9-1800E61D9327}"/>
                    </a:ext>
                  </a:extLst>
                </p:cNvPr>
                <p:cNvSpPr>
                  <a:spLocks noChangeArrowheads="1"/>
                </p:cNvSpPr>
                <p:nvPr/>
              </p:nvSpPr>
              <p:spPr bwMode="auto">
                <a:xfrm>
                  <a:off x="3292" y="1757"/>
                  <a:ext cx="1" cy="1"/>
                </a:xfrm>
                <a:prstGeom prst="rect">
                  <a:avLst/>
                </a:prstGeom>
                <a:grpFill/>
                <a:ln w="9525">
                  <a:solidFill>
                    <a:schemeClr val="accent2"/>
                  </a:solidFill>
                  <a:miter lim="800000"/>
                  <a:headEnd/>
                  <a:tailEnd/>
                </a:ln>
              </p:spPr>
              <p:txBody>
                <a:bodyPr/>
                <a:lstStyle/>
                <a:p>
                  <a:pPr>
                    <a:defRPr/>
                  </a:pPr>
                  <a:endParaRPr lang="de-DE"/>
                </a:p>
              </p:txBody>
            </p:sp>
            <p:sp>
              <p:nvSpPr>
                <p:cNvPr id="583" name="Freeform 187">
                  <a:extLst>
                    <a:ext uri="{FF2B5EF4-FFF2-40B4-BE49-F238E27FC236}">
                      <a16:creationId xmlns:a16="http://schemas.microsoft.com/office/drawing/2014/main" id="{7036D8EE-D674-4B0A-828C-8D3A218F22F9}"/>
                    </a:ext>
                  </a:extLst>
                </p:cNvPr>
                <p:cNvSpPr>
                  <a:spLocks/>
                </p:cNvSpPr>
                <p:nvPr/>
              </p:nvSpPr>
              <p:spPr bwMode="auto">
                <a:xfrm>
                  <a:off x="3292" y="1752"/>
                  <a:ext cx="0" cy="5"/>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0"/>
                        <a:pt x="0" y="0"/>
                        <a:pt x="0" y="0"/>
                      </a:cubicBezTo>
                      <a:cubicBezTo>
                        <a:pt x="0" y="0"/>
                        <a:pt x="0" y="0"/>
                        <a:pt x="0" y="0"/>
                      </a:cubicBezTo>
                      <a:cubicBezTo>
                        <a:pt x="0" y="0"/>
                        <a:pt x="0" y="0"/>
                        <a:pt x="0" y="1"/>
                      </a:cubicBezTo>
                      <a:close/>
                    </a:path>
                  </a:pathLst>
                </a:custGeom>
                <a:grpFill/>
                <a:ln w="9525">
                  <a:solidFill>
                    <a:schemeClr val="accent2"/>
                  </a:solidFill>
                  <a:round/>
                  <a:headEnd/>
                  <a:tailEnd/>
                </a:ln>
              </p:spPr>
              <p:txBody>
                <a:bodyPr/>
                <a:lstStyle/>
                <a:p>
                  <a:pPr>
                    <a:defRPr/>
                  </a:pPr>
                  <a:endParaRPr lang="de-DE"/>
                </a:p>
              </p:txBody>
            </p:sp>
            <p:sp>
              <p:nvSpPr>
                <p:cNvPr id="584" name="Freeform 188">
                  <a:extLst>
                    <a:ext uri="{FF2B5EF4-FFF2-40B4-BE49-F238E27FC236}">
                      <a16:creationId xmlns:a16="http://schemas.microsoft.com/office/drawing/2014/main" id="{17EABEE7-82D7-4F67-B29A-FD98C305B62F}"/>
                    </a:ext>
                  </a:extLst>
                </p:cNvPr>
                <p:cNvSpPr>
                  <a:spLocks/>
                </p:cNvSpPr>
                <p:nvPr/>
              </p:nvSpPr>
              <p:spPr bwMode="auto">
                <a:xfrm>
                  <a:off x="3201" y="1816"/>
                  <a:ext cx="0" cy="4"/>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0"/>
                        <a:pt x="0" y="1"/>
                        <a:pt x="0" y="1"/>
                      </a:cubicBezTo>
                      <a:cubicBezTo>
                        <a:pt x="0" y="1"/>
                        <a:pt x="0" y="1"/>
                        <a:pt x="0" y="1"/>
                      </a:cubicBezTo>
                      <a:cubicBezTo>
                        <a:pt x="0" y="1"/>
                        <a:pt x="0" y="0"/>
                        <a:pt x="0" y="0"/>
                      </a:cubicBezTo>
                      <a:close/>
                    </a:path>
                  </a:pathLst>
                </a:custGeom>
                <a:grpFill/>
                <a:ln w="9525">
                  <a:solidFill>
                    <a:schemeClr val="accent2"/>
                  </a:solidFill>
                  <a:round/>
                  <a:headEnd/>
                  <a:tailEnd/>
                </a:ln>
              </p:spPr>
              <p:txBody>
                <a:bodyPr/>
                <a:lstStyle/>
                <a:p>
                  <a:pPr>
                    <a:defRPr/>
                  </a:pPr>
                  <a:endParaRPr lang="de-DE"/>
                </a:p>
              </p:txBody>
            </p:sp>
            <p:sp>
              <p:nvSpPr>
                <p:cNvPr id="585" name="Freeform 189">
                  <a:extLst>
                    <a:ext uri="{FF2B5EF4-FFF2-40B4-BE49-F238E27FC236}">
                      <a16:creationId xmlns:a16="http://schemas.microsoft.com/office/drawing/2014/main" id="{BCE4AAE7-A2AE-4114-B818-E349CFA5C1FD}"/>
                    </a:ext>
                  </a:extLst>
                </p:cNvPr>
                <p:cNvSpPr>
                  <a:spLocks/>
                </p:cNvSpPr>
                <p:nvPr/>
              </p:nvSpPr>
              <p:spPr bwMode="auto">
                <a:xfrm>
                  <a:off x="3206" y="1806"/>
                  <a:ext cx="0" cy="5"/>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grpFill/>
                <a:ln w="9525">
                  <a:solidFill>
                    <a:schemeClr val="accent2"/>
                  </a:solidFill>
                  <a:round/>
                  <a:headEnd/>
                  <a:tailEnd/>
                </a:ln>
              </p:spPr>
              <p:txBody>
                <a:bodyPr/>
                <a:lstStyle/>
                <a:p>
                  <a:pPr>
                    <a:defRPr/>
                  </a:pPr>
                  <a:endParaRPr lang="de-DE"/>
                </a:p>
              </p:txBody>
            </p:sp>
            <p:sp>
              <p:nvSpPr>
                <p:cNvPr id="586" name="Freeform 190">
                  <a:extLst>
                    <a:ext uri="{FF2B5EF4-FFF2-40B4-BE49-F238E27FC236}">
                      <a16:creationId xmlns:a16="http://schemas.microsoft.com/office/drawing/2014/main" id="{725E3850-A73E-45C1-B055-6CF1CF0F3C2A}"/>
                    </a:ext>
                  </a:extLst>
                </p:cNvPr>
                <p:cNvSpPr>
                  <a:spLocks/>
                </p:cNvSpPr>
                <p:nvPr/>
              </p:nvSpPr>
              <p:spPr bwMode="auto">
                <a:xfrm>
                  <a:off x="3215" y="1670"/>
                  <a:ext cx="40" cy="37"/>
                </a:xfrm>
                <a:custGeom>
                  <a:avLst/>
                  <a:gdLst>
                    <a:gd name="T0" fmla="*/ 1 w 9"/>
                    <a:gd name="T1" fmla="*/ 6 h 8"/>
                    <a:gd name="T2" fmla="*/ 0 w 9"/>
                    <a:gd name="T3" fmla="*/ 8 h 8"/>
                    <a:gd name="T4" fmla="*/ 0 w 9"/>
                    <a:gd name="T5" fmla="*/ 8 h 8"/>
                    <a:gd name="T6" fmla="*/ 0 w 9"/>
                    <a:gd name="T7" fmla="*/ 8 h 8"/>
                    <a:gd name="T8" fmla="*/ 1 w 9"/>
                    <a:gd name="T9" fmla="*/ 6 h 8"/>
                    <a:gd name="T10" fmla="*/ 9 w 9"/>
                    <a:gd name="T11" fmla="*/ 0 h 8"/>
                    <a:gd name="T12" fmla="*/ 1 w 9"/>
                    <a:gd name="T13" fmla="*/ 6 h 8"/>
                  </a:gdLst>
                  <a:ahLst/>
                  <a:cxnLst>
                    <a:cxn ang="0">
                      <a:pos x="T0" y="T1"/>
                    </a:cxn>
                    <a:cxn ang="0">
                      <a:pos x="T2" y="T3"/>
                    </a:cxn>
                    <a:cxn ang="0">
                      <a:pos x="T4" y="T5"/>
                    </a:cxn>
                    <a:cxn ang="0">
                      <a:pos x="T6" y="T7"/>
                    </a:cxn>
                    <a:cxn ang="0">
                      <a:pos x="T8" y="T9"/>
                    </a:cxn>
                    <a:cxn ang="0">
                      <a:pos x="T10" y="T11"/>
                    </a:cxn>
                    <a:cxn ang="0">
                      <a:pos x="T12" y="T13"/>
                    </a:cxn>
                  </a:cxnLst>
                  <a:rect l="0" t="0" r="r" b="b"/>
                  <a:pathLst>
                    <a:path w="9" h="8">
                      <a:moveTo>
                        <a:pt x="1" y="6"/>
                      </a:moveTo>
                      <a:cubicBezTo>
                        <a:pt x="1" y="7"/>
                        <a:pt x="0" y="7"/>
                        <a:pt x="0" y="8"/>
                      </a:cubicBezTo>
                      <a:cubicBezTo>
                        <a:pt x="0" y="8"/>
                        <a:pt x="0" y="8"/>
                        <a:pt x="0" y="8"/>
                      </a:cubicBezTo>
                      <a:cubicBezTo>
                        <a:pt x="0" y="8"/>
                        <a:pt x="0" y="8"/>
                        <a:pt x="0" y="8"/>
                      </a:cubicBezTo>
                      <a:cubicBezTo>
                        <a:pt x="0" y="7"/>
                        <a:pt x="1" y="7"/>
                        <a:pt x="1" y="6"/>
                      </a:cubicBezTo>
                      <a:cubicBezTo>
                        <a:pt x="4" y="5"/>
                        <a:pt x="8" y="2"/>
                        <a:pt x="9" y="0"/>
                      </a:cubicBezTo>
                      <a:cubicBezTo>
                        <a:pt x="8" y="2"/>
                        <a:pt x="4" y="5"/>
                        <a:pt x="1" y="6"/>
                      </a:cubicBezTo>
                      <a:close/>
                    </a:path>
                  </a:pathLst>
                </a:custGeom>
                <a:grpFill/>
                <a:ln w="9525">
                  <a:solidFill>
                    <a:schemeClr val="accent2"/>
                  </a:solidFill>
                  <a:round/>
                  <a:headEnd/>
                  <a:tailEnd/>
                </a:ln>
              </p:spPr>
              <p:txBody>
                <a:bodyPr/>
                <a:lstStyle/>
                <a:p>
                  <a:pPr>
                    <a:defRPr/>
                  </a:pPr>
                  <a:endParaRPr lang="de-DE"/>
                </a:p>
              </p:txBody>
            </p:sp>
            <p:sp>
              <p:nvSpPr>
                <p:cNvPr id="587" name="Freeform 191">
                  <a:extLst>
                    <a:ext uri="{FF2B5EF4-FFF2-40B4-BE49-F238E27FC236}">
                      <a16:creationId xmlns:a16="http://schemas.microsoft.com/office/drawing/2014/main" id="{5A09B09A-4AA8-40FA-BB22-FBE55B66E298}"/>
                    </a:ext>
                  </a:extLst>
                </p:cNvPr>
                <p:cNvSpPr>
                  <a:spLocks/>
                </p:cNvSpPr>
                <p:nvPr/>
              </p:nvSpPr>
              <p:spPr bwMode="auto">
                <a:xfrm>
                  <a:off x="3215" y="170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588" name="Freeform 192">
                  <a:extLst>
                    <a:ext uri="{FF2B5EF4-FFF2-40B4-BE49-F238E27FC236}">
                      <a16:creationId xmlns:a16="http://schemas.microsoft.com/office/drawing/2014/main" id="{EFC92B56-B377-4E99-AA17-C5C5A5B5315B}"/>
                    </a:ext>
                  </a:extLst>
                </p:cNvPr>
                <p:cNvSpPr>
                  <a:spLocks/>
                </p:cNvSpPr>
                <p:nvPr/>
              </p:nvSpPr>
              <p:spPr bwMode="auto">
                <a:xfrm>
                  <a:off x="3215" y="1707"/>
                  <a:ext cx="0" cy="4"/>
                </a:xfrm>
                <a:custGeom>
                  <a:avLst/>
                  <a:gdLst>
                    <a:gd name="T0" fmla="*/ 1 h 1"/>
                    <a:gd name="T1" fmla="*/ 0 h 1"/>
                    <a:gd name="T2" fmla="*/ 1 h 1"/>
                    <a:gd name="T3" fmla="*/ 1 h 1"/>
                  </a:gdLst>
                  <a:ahLst/>
                  <a:cxnLst>
                    <a:cxn ang="0">
                      <a:pos x="0" y="T0"/>
                    </a:cxn>
                    <a:cxn ang="0">
                      <a:pos x="0" y="T1"/>
                    </a:cxn>
                    <a:cxn ang="0">
                      <a:pos x="0" y="T2"/>
                    </a:cxn>
                    <a:cxn ang="0">
                      <a:pos x="0" y="T3"/>
                    </a:cxn>
                  </a:cxnLst>
                  <a:rect l="0" t="0" r="r" b="b"/>
                  <a:pathLst>
                    <a:path h="1">
                      <a:moveTo>
                        <a:pt x="0" y="1"/>
                      </a:moveTo>
                      <a:cubicBezTo>
                        <a:pt x="0" y="1"/>
                        <a:pt x="0" y="0"/>
                        <a:pt x="0" y="0"/>
                      </a:cubicBezTo>
                      <a:cubicBezTo>
                        <a:pt x="0" y="0"/>
                        <a:pt x="0" y="1"/>
                        <a:pt x="0" y="1"/>
                      </a:cubicBezTo>
                      <a:cubicBezTo>
                        <a:pt x="0" y="1"/>
                        <a:pt x="0" y="1"/>
                        <a:pt x="0" y="1"/>
                      </a:cubicBezTo>
                      <a:close/>
                    </a:path>
                  </a:pathLst>
                </a:custGeom>
                <a:grpFill/>
                <a:ln w="9525">
                  <a:solidFill>
                    <a:schemeClr val="accent2"/>
                  </a:solidFill>
                  <a:round/>
                  <a:headEnd/>
                  <a:tailEnd/>
                </a:ln>
              </p:spPr>
              <p:txBody>
                <a:bodyPr/>
                <a:lstStyle/>
                <a:p>
                  <a:pPr>
                    <a:defRPr/>
                  </a:pPr>
                  <a:endParaRPr lang="de-DE"/>
                </a:p>
              </p:txBody>
            </p:sp>
            <p:sp>
              <p:nvSpPr>
                <p:cNvPr id="589" name="Rectangle 193">
                  <a:extLst>
                    <a:ext uri="{FF2B5EF4-FFF2-40B4-BE49-F238E27FC236}">
                      <a16:creationId xmlns:a16="http://schemas.microsoft.com/office/drawing/2014/main" id="{D7305FC9-634E-4960-9A98-F99DCDF2CC85}"/>
                    </a:ext>
                  </a:extLst>
                </p:cNvPr>
                <p:cNvSpPr>
                  <a:spLocks noChangeArrowheads="1"/>
                </p:cNvSpPr>
                <p:nvPr/>
              </p:nvSpPr>
              <p:spPr bwMode="auto">
                <a:xfrm>
                  <a:off x="3287" y="1738"/>
                  <a:ext cx="1" cy="1"/>
                </a:xfrm>
                <a:prstGeom prst="rect">
                  <a:avLst/>
                </a:prstGeom>
                <a:grpFill/>
                <a:ln w="9525">
                  <a:solidFill>
                    <a:schemeClr val="accent2"/>
                  </a:solidFill>
                  <a:miter lim="800000"/>
                  <a:headEnd/>
                  <a:tailEnd/>
                </a:ln>
              </p:spPr>
              <p:txBody>
                <a:bodyPr/>
                <a:lstStyle/>
                <a:p>
                  <a:pPr>
                    <a:defRPr/>
                  </a:pPr>
                  <a:endParaRPr lang="de-DE"/>
                </a:p>
              </p:txBody>
            </p:sp>
            <p:sp>
              <p:nvSpPr>
                <p:cNvPr id="590" name="Freeform 194">
                  <a:extLst>
                    <a:ext uri="{FF2B5EF4-FFF2-40B4-BE49-F238E27FC236}">
                      <a16:creationId xmlns:a16="http://schemas.microsoft.com/office/drawing/2014/main" id="{2CB5BD32-39A1-4173-BDDA-A5C261CC7F01}"/>
                    </a:ext>
                  </a:extLst>
                </p:cNvPr>
                <p:cNvSpPr>
                  <a:spLocks/>
                </p:cNvSpPr>
                <p:nvPr/>
              </p:nvSpPr>
              <p:spPr bwMode="auto">
                <a:xfrm>
                  <a:off x="3287" y="173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591" name="Rectangle 195">
                  <a:extLst>
                    <a:ext uri="{FF2B5EF4-FFF2-40B4-BE49-F238E27FC236}">
                      <a16:creationId xmlns:a16="http://schemas.microsoft.com/office/drawing/2014/main" id="{185BA79A-6137-401E-B0F7-060689C0F074}"/>
                    </a:ext>
                  </a:extLst>
                </p:cNvPr>
                <p:cNvSpPr>
                  <a:spLocks noChangeArrowheads="1"/>
                </p:cNvSpPr>
                <p:nvPr/>
              </p:nvSpPr>
              <p:spPr bwMode="auto">
                <a:xfrm>
                  <a:off x="3142" y="1825"/>
                  <a:ext cx="1" cy="1"/>
                </a:xfrm>
                <a:prstGeom prst="rect">
                  <a:avLst/>
                </a:prstGeom>
                <a:grpFill/>
                <a:ln w="9525">
                  <a:solidFill>
                    <a:schemeClr val="accent2"/>
                  </a:solidFill>
                  <a:miter lim="800000"/>
                  <a:headEnd/>
                  <a:tailEnd/>
                </a:ln>
              </p:spPr>
              <p:txBody>
                <a:bodyPr/>
                <a:lstStyle/>
                <a:p>
                  <a:pPr>
                    <a:defRPr/>
                  </a:pPr>
                  <a:endParaRPr lang="de-DE"/>
                </a:p>
              </p:txBody>
            </p:sp>
            <p:sp>
              <p:nvSpPr>
                <p:cNvPr id="592" name="Freeform 196">
                  <a:extLst>
                    <a:ext uri="{FF2B5EF4-FFF2-40B4-BE49-F238E27FC236}">
                      <a16:creationId xmlns:a16="http://schemas.microsoft.com/office/drawing/2014/main" id="{E3D1C2E9-6125-4B4A-9981-CA0681520FD7}"/>
                    </a:ext>
                  </a:extLst>
                </p:cNvPr>
                <p:cNvSpPr>
                  <a:spLocks/>
                </p:cNvSpPr>
                <p:nvPr/>
              </p:nvSpPr>
              <p:spPr bwMode="auto">
                <a:xfrm>
                  <a:off x="3142" y="1825"/>
                  <a:ext cx="0" cy="4"/>
                </a:xfrm>
                <a:custGeom>
                  <a:avLst/>
                  <a:gdLst>
                    <a:gd name="T0" fmla="*/ 1 h 1"/>
                    <a:gd name="T1" fmla="*/ 1 h 1"/>
                    <a:gd name="T2" fmla="*/ 0 h 1"/>
                    <a:gd name="T3" fmla="*/ 1 h 1"/>
                    <a:gd name="T4" fmla="*/ 1 h 1"/>
                  </a:gdLst>
                  <a:ahLst/>
                  <a:cxnLst>
                    <a:cxn ang="0">
                      <a:pos x="0" y="T0"/>
                    </a:cxn>
                    <a:cxn ang="0">
                      <a:pos x="0" y="T1"/>
                    </a:cxn>
                    <a:cxn ang="0">
                      <a:pos x="0" y="T2"/>
                    </a:cxn>
                    <a:cxn ang="0">
                      <a:pos x="0" y="T3"/>
                    </a:cxn>
                    <a:cxn ang="0">
                      <a:pos x="0" y="T4"/>
                    </a:cxn>
                  </a:cxnLst>
                  <a:rect l="0" t="0" r="r" b="b"/>
                  <a:pathLst>
                    <a:path h="1">
                      <a:moveTo>
                        <a:pt x="0" y="1"/>
                      </a:moveTo>
                      <a:cubicBezTo>
                        <a:pt x="0" y="1"/>
                        <a:pt x="0" y="1"/>
                        <a:pt x="0" y="1"/>
                      </a:cubicBezTo>
                      <a:cubicBezTo>
                        <a:pt x="0" y="0"/>
                        <a:pt x="0" y="0"/>
                        <a:pt x="0" y="0"/>
                      </a:cubicBezTo>
                      <a:cubicBezTo>
                        <a:pt x="0" y="1"/>
                        <a:pt x="0" y="1"/>
                        <a:pt x="0" y="1"/>
                      </a:cubicBezTo>
                      <a:cubicBezTo>
                        <a:pt x="0" y="1"/>
                        <a:pt x="0" y="1"/>
                        <a:pt x="0" y="1"/>
                      </a:cubicBezTo>
                      <a:close/>
                    </a:path>
                  </a:pathLst>
                </a:custGeom>
                <a:grpFill/>
                <a:ln w="9525">
                  <a:solidFill>
                    <a:schemeClr val="accent2"/>
                  </a:solidFill>
                  <a:round/>
                  <a:headEnd/>
                  <a:tailEnd/>
                </a:ln>
              </p:spPr>
              <p:txBody>
                <a:bodyPr/>
                <a:lstStyle/>
                <a:p>
                  <a:pPr>
                    <a:defRPr/>
                  </a:pPr>
                  <a:endParaRPr lang="de-DE"/>
                </a:p>
              </p:txBody>
            </p:sp>
            <p:sp>
              <p:nvSpPr>
                <p:cNvPr id="593" name="Rectangle 197">
                  <a:extLst>
                    <a:ext uri="{FF2B5EF4-FFF2-40B4-BE49-F238E27FC236}">
                      <a16:creationId xmlns:a16="http://schemas.microsoft.com/office/drawing/2014/main" id="{D7E8E5EB-E661-436A-871D-0E5F8D980D85}"/>
                    </a:ext>
                  </a:extLst>
                </p:cNvPr>
                <p:cNvSpPr>
                  <a:spLocks noChangeArrowheads="1"/>
                </p:cNvSpPr>
                <p:nvPr/>
              </p:nvSpPr>
              <p:spPr bwMode="auto">
                <a:xfrm>
                  <a:off x="3287" y="1757"/>
                  <a:ext cx="1" cy="1"/>
                </a:xfrm>
                <a:prstGeom prst="rect">
                  <a:avLst/>
                </a:prstGeom>
                <a:grpFill/>
                <a:ln w="9525">
                  <a:solidFill>
                    <a:schemeClr val="accent2"/>
                  </a:solidFill>
                  <a:miter lim="800000"/>
                  <a:headEnd/>
                  <a:tailEnd/>
                </a:ln>
              </p:spPr>
              <p:txBody>
                <a:bodyPr/>
                <a:lstStyle/>
                <a:p>
                  <a:pPr>
                    <a:defRPr/>
                  </a:pPr>
                  <a:endParaRPr lang="de-DE"/>
                </a:p>
              </p:txBody>
            </p:sp>
            <p:sp>
              <p:nvSpPr>
                <p:cNvPr id="594" name="Freeform 198">
                  <a:extLst>
                    <a:ext uri="{FF2B5EF4-FFF2-40B4-BE49-F238E27FC236}">
                      <a16:creationId xmlns:a16="http://schemas.microsoft.com/office/drawing/2014/main" id="{86101262-824B-43B2-B8A7-814CCCAC12DD}"/>
                    </a:ext>
                  </a:extLst>
                </p:cNvPr>
                <p:cNvSpPr>
                  <a:spLocks/>
                </p:cNvSpPr>
                <p:nvPr/>
              </p:nvSpPr>
              <p:spPr bwMode="auto">
                <a:xfrm>
                  <a:off x="3283" y="1757"/>
                  <a:ext cx="4" cy="0"/>
                </a:xfrm>
                <a:custGeom>
                  <a:avLst/>
                  <a:gdLst>
                    <a:gd name="T0" fmla="*/ 0 w 1"/>
                    <a:gd name="T1" fmla="*/ 0 w 1"/>
                    <a:gd name="T2" fmla="*/ 1 w 1"/>
                    <a:gd name="T3" fmla="*/ 1 w 1"/>
                    <a:gd name="T4" fmla="*/ 1 w 1"/>
                    <a:gd name="T5" fmla="*/ 1 w 1"/>
                    <a:gd name="T6" fmla="*/ 1 w 1"/>
                    <a:gd name="T7" fmla="*/ 0 w 1"/>
                    <a:gd name="T8" fmla="*/ 0 w 1"/>
                    <a:gd name="T9" fmla="*/ 0 w 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Lst>
                  <a:rect l="0" t="0" r="r" b="b"/>
                  <a:pathLst>
                    <a:path w="1">
                      <a:moveTo>
                        <a:pt x="0" y="0"/>
                      </a:moveTo>
                      <a:cubicBezTo>
                        <a:pt x="0" y="0"/>
                        <a:pt x="0" y="0"/>
                        <a:pt x="0"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595" name="Freeform 199">
                  <a:extLst>
                    <a:ext uri="{FF2B5EF4-FFF2-40B4-BE49-F238E27FC236}">
                      <a16:creationId xmlns:a16="http://schemas.microsoft.com/office/drawing/2014/main" id="{C0B7D128-4BC5-4038-86EF-46B1086645A8}"/>
                    </a:ext>
                  </a:extLst>
                </p:cNvPr>
                <p:cNvSpPr>
                  <a:spLocks/>
                </p:cNvSpPr>
                <p:nvPr/>
              </p:nvSpPr>
              <p:spPr bwMode="auto">
                <a:xfrm>
                  <a:off x="3283" y="1757"/>
                  <a:ext cx="4" cy="0"/>
                </a:xfrm>
                <a:custGeom>
                  <a:avLst/>
                  <a:gdLst>
                    <a:gd name="T0" fmla="*/ 1 w 1"/>
                    <a:gd name="T1" fmla="*/ 0 w 1"/>
                    <a:gd name="T2" fmla="*/ 1 w 1"/>
                    <a:gd name="T3" fmla="*/ 1 w 1"/>
                  </a:gdLst>
                  <a:ahLst/>
                  <a:cxnLst>
                    <a:cxn ang="0">
                      <a:pos x="T0" y="0"/>
                    </a:cxn>
                    <a:cxn ang="0">
                      <a:pos x="T1" y="0"/>
                    </a:cxn>
                    <a:cxn ang="0">
                      <a:pos x="T2" y="0"/>
                    </a:cxn>
                    <a:cxn ang="0">
                      <a:pos x="T3" y="0"/>
                    </a:cxn>
                  </a:cxnLst>
                  <a:rect l="0" t="0" r="r" b="b"/>
                  <a:pathLst>
                    <a:path w="1">
                      <a:moveTo>
                        <a:pt x="1" y="0"/>
                      </a:moveTo>
                      <a:cubicBezTo>
                        <a:pt x="1" y="0"/>
                        <a:pt x="0" y="0"/>
                        <a:pt x="0" y="0"/>
                      </a:cubicBezTo>
                      <a:cubicBezTo>
                        <a:pt x="0" y="0"/>
                        <a:pt x="1" y="0"/>
                        <a:pt x="1" y="0"/>
                      </a:cubicBezTo>
                      <a:cubicBezTo>
                        <a:pt x="1" y="0"/>
                        <a:pt x="1" y="0"/>
                        <a:pt x="1" y="0"/>
                      </a:cubicBezTo>
                      <a:close/>
                    </a:path>
                  </a:pathLst>
                </a:custGeom>
                <a:grpFill/>
                <a:ln w="9525">
                  <a:solidFill>
                    <a:schemeClr val="accent2"/>
                  </a:solidFill>
                  <a:round/>
                  <a:headEnd/>
                  <a:tailEnd/>
                </a:ln>
              </p:spPr>
              <p:txBody>
                <a:bodyPr/>
                <a:lstStyle/>
                <a:p>
                  <a:pPr>
                    <a:defRPr/>
                  </a:pPr>
                  <a:endParaRPr lang="de-DE"/>
                </a:p>
              </p:txBody>
            </p:sp>
            <p:sp>
              <p:nvSpPr>
                <p:cNvPr id="596" name="Freeform 200">
                  <a:extLst>
                    <a:ext uri="{FF2B5EF4-FFF2-40B4-BE49-F238E27FC236}">
                      <a16:creationId xmlns:a16="http://schemas.microsoft.com/office/drawing/2014/main" id="{BD07F5B0-E6C7-4917-BF64-5F8183EB097E}"/>
                    </a:ext>
                  </a:extLst>
                </p:cNvPr>
                <p:cNvSpPr>
                  <a:spLocks/>
                </p:cNvSpPr>
                <p:nvPr/>
              </p:nvSpPr>
              <p:spPr bwMode="auto">
                <a:xfrm>
                  <a:off x="3278" y="1757"/>
                  <a:ext cx="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0" y="0"/>
                        <a:pt x="0" y="0"/>
                        <a:pt x="0" y="0"/>
                      </a:cubicBezTo>
                      <a:cubicBezTo>
                        <a:pt x="1" y="0"/>
                        <a:pt x="1" y="0"/>
                        <a:pt x="1" y="0"/>
                      </a:cubicBezTo>
                      <a:close/>
                    </a:path>
                  </a:pathLst>
                </a:custGeom>
                <a:grpFill/>
                <a:ln w="9525">
                  <a:solidFill>
                    <a:schemeClr val="accent2"/>
                  </a:solidFill>
                  <a:round/>
                  <a:headEnd/>
                  <a:tailEnd/>
                </a:ln>
              </p:spPr>
              <p:txBody>
                <a:bodyPr/>
                <a:lstStyle/>
                <a:p>
                  <a:pPr>
                    <a:defRPr/>
                  </a:pPr>
                  <a:endParaRPr lang="de-DE"/>
                </a:p>
              </p:txBody>
            </p:sp>
            <p:sp>
              <p:nvSpPr>
                <p:cNvPr id="597" name="Freeform 201">
                  <a:extLst>
                    <a:ext uri="{FF2B5EF4-FFF2-40B4-BE49-F238E27FC236}">
                      <a16:creationId xmlns:a16="http://schemas.microsoft.com/office/drawing/2014/main" id="{5CB2A61D-BB19-42EA-B9A4-C72E924D8EA0}"/>
                    </a:ext>
                  </a:extLst>
                </p:cNvPr>
                <p:cNvSpPr>
                  <a:spLocks/>
                </p:cNvSpPr>
                <p:nvPr/>
              </p:nvSpPr>
              <p:spPr bwMode="auto">
                <a:xfrm>
                  <a:off x="3283" y="1757"/>
                  <a:ext cx="4" cy="0"/>
                </a:xfrm>
                <a:custGeom>
                  <a:avLst/>
                  <a:gdLst>
                    <a:gd name="T0" fmla="*/ 0 w 1"/>
                    <a:gd name="T1" fmla="*/ 1 w 1"/>
                    <a:gd name="T2" fmla="*/ 1 w 1"/>
                    <a:gd name="T3" fmla="*/ 1 w 1"/>
                    <a:gd name="T4" fmla="*/ 1 w 1"/>
                    <a:gd name="T5" fmla="*/ 1 w 1"/>
                    <a:gd name="T6" fmla="*/ 1 w 1"/>
                    <a:gd name="T7" fmla="*/ 0 w 1"/>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1">
                      <a:moveTo>
                        <a:pt x="0" y="0"/>
                      </a:move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0" y="0"/>
                      </a:cubicBezTo>
                      <a:close/>
                    </a:path>
                  </a:pathLst>
                </a:custGeom>
                <a:grpFill/>
                <a:ln w="9525">
                  <a:solidFill>
                    <a:schemeClr val="accent2"/>
                  </a:solidFill>
                  <a:round/>
                  <a:headEnd/>
                  <a:tailEnd/>
                </a:ln>
              </p:spPr>
              <p:txBody>
                <a:bodyPr/>
                <a:lstStyle/>
                <a:p>
                  <a:pPr>
                    <a:defRPr/>
                  </a:pPr>
                  <a:endParaRPr lang="de-DE"/>
                </a:p>
              </p:txBody>
            </p:sp>
            <p:sp>
              <p:nvSpPr>
                <p:cNvPr id="598" name="Freeform 202">
                  <a:extLst>
                    <a:ext uri="{FF2B5EF4-FFF2-40B4-BE49-F238E27FC236}">
                      <a16:creationId xmlns:a16="http://schemas.microsoft.com/office/drawing/2014/main" id="{640421AE-10C6-44B1-814F-09946A971403}"/>
                    </a:ext>
                  </a:extLst>
                </p:cNvPr>
                <p:cNvSpPr>
                  <a:spLocks/>
                </p:cNvSpPr>
                <p:nvPr/>
              </p:nvSpPr>
              <p:spPr bwMode="auto">
                <a:xfrm>
                  <a:off x="3237" y="1757"/>
                  <a:ext cx="55" cy="9"/>
                </a:xfrm>
                <a:custGeom>
                  <a:avLst/>
                  <a:gdLst>
                    <a:gd name="T0" fmla="*/ 11 w 12"/>
                    <a:gd name="T1" fmla="*/ 0 h 2"/>
                    <a:gd name="T2" fmla="*/ 11 w 12"/>
                    <a:gd name="T3" fmla="*/ 0 h 2"/>
                    <a:gd name="T4" fmla="*/ 11 w 12"/>
                    <a:gd name="T5" fmla="*/ 0 h 2"/>
                    <a:gd name="T6" fmla="*/ 11 w 12"/>
                    <a:gd name="T7" fmla="*/ 0 h 2"/>
                    <a:gd name="T8" fmla="*/ 9 w 12"/>
                    <a:gd name="T9" fmla="*/ 1 h 2"/>
                    <a:gd name="T10" fmla="*/ 5 w 12"/>
                    <a:gd name="T11" fmla="*/ 2 h 2"/>
                    <a:gd name="T12" fmla="*/ 0 w 12"/>
                    <a:gd name="T13" fmla="*/ 2 h 2"/>
                    <a:gd name="T14" fmla="*/ 0 w 12"/>
                    <a:gd name="T15" fmla="*/ 2 h 2"/>
                    <a:gd name="T16" fmla="*/ 0 w 12"/>
                    <a:gd name="T17" fmla="*/ 2 h 2"/>
                    <a:gd name="T18" fmla="*/ 1 w 12"/>
                    <a:gd name="T19" fmla="*/ 1 h 2"/>
                    <a:gd name="T20" fmla="*/ 5 w 12"/>
                    <a:gd name="T21" fmla="*/ 2 h 2"/>
                    <a:gd name="T22" fmla="*/ 11 w 12"/>
                    <a:gd name="T23" fmla="*/ 0 h 2"/>
                    <a:gd name="T24" fmla="*/ 12 w 12"/>
                    <a:gd name="T25" fmla="*/ 0 h 2"/>
                    <a:gd name="T26" fmla="*/ 12 w 12"/>
                    <a:gd name="T27" fmla="*/ 0 h 2"/>
                    <a:gd name="T28" fmla="*/ 11 w 12"/>
                    <a:gd name="T29" fmla="*/ 0 h 2"/>
                    <a:gd name="T30" fmla="*/ 11 w 12"/>
                    <a:gd name="T31"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 h="2">
                      <a:moveTo>
                        <a:pt x="11" y="0"/>
                      </a:moveTo>
                      <a:cubicBezTo>
                        <a:pt x="11" y="0"/>
                        <a:pt x="11" y="0"/>
                        <a:pt x="11" y="0"/>
                      </a:cubicBezTo>
                      <a:cubicBezTo>
                        <a:pt x="11" y="0"/>
                        <a:pt x="11" y="0"/>
                        <a:pt x="11" y="0"/>
                      </a:cubicBezTo>
                      <a:cubicBezTo>
                        <a:pt x="11" y="0"/>
                        <a:pt x="11" y="0"/>
                        <a:pt x="11" y="0"/>
                      </a:cubicBezTo>
                      <a:cubicBezTo>
                        <a:pt x="11" y="0"/>
                        <a:pt x="10" y="0"/>
                        <a:pt x="9" y="1"/>
                      </a:cubicBezTo>
                      <a:cubicBezTo>
                        <a:pt x="8" y="1"/>
                        <a:pt x="7" y="2"/>
                        <a:pt x="5" y="2"/>
                      </a:cubicBezTo>
                      <a:cubicBezTo>
                        <a:pt x="3" y="2"/>
                        <a:pt x="1" y="1"/>
                        <a:pt x="0" y="2"/>
                      </a:cubicBezTo>
                      <a:cubicBezTo>
                        <a:pt x="0" y="2"/>
                        <a:pt x="0" y="2"/>
                        <a:pt x="0" y="2"/>
                      </a:cubicBezTo>
                      <a:cubicBezTo>
                        <a:pt x="0" y="2"/>
                        <a:pt x="0" y="2"/>
                        <a:pt x="0" y="2"/>
                      </a:cubicBezTo>
                      <a:cubicBezTo>
                        <a:pt x="0" y="2"/>
                        <a:pt x="0" y="1"/>
                        <a:pt x="1" y="1"/>
                      </a:cubicBezTo>
                      <a:cubicBezTo>
                        <a:pt x="2" y="1"/>
                        <a:pt x="4" y="2"/>
                        <a:pt x="5" y="2"/>
                      </a:cubicBezTo>
                      <a:cubicBezTo>
                        <a:pt x="8" y="2"/>
                        <a:pt x="10" y="0"/>
                        <a:pt x="11" y="0"/>
                      </a:cubicBezTo>
                      <a:cubicBezTo>
                        <a:pt x="12" y="0"/>
                        <a:pt x="12" y="0"/>
                        <a:pt x="12" y="0"/>
                      </a:cubicBezTo>
                      <a:cubicBezTo>
                        <a:pt x="12" y="0"/>
                        <a:pt x="12" y="0"/>
                        <a:pt x="12" y="0"/>
                      </a:cubicBezTo>
                      <a:cubicBezTo>
                        <a:pt x="12" y="0"/>
                        <a:pt x="12" y="0"/>
                        <a:pt x="11" y="0"/>
                      </a:cubicBezTo>
                      <a:cubicBezTo>
                        <a:pt x="11" y="0"/>
                        <a:pt x="11" y="0"/>
                        <a:pt x="11" y="0"/>
                      </a:cubicBezTo>
                      <a:close/>
                    </a:path>
                  </a:pathLst>
                </a:custGeom>
                <a:grpFill/>
                <a:ln w="9525">
                  <a:solidFill>
                    <a:schemeClr val="accent2"/>
                  </a:solidFill>
                  <a:round/>
                  <a:headEnd/>
                  <a:tailEnd/>
                </a:ln>
              </p:spPr>
              <p:txBody>
                <a:bodyPr/>
                <a:lstStyle/>
                <a:p>
                  <a:pPr>
                    <a:defRPr/>
                  </a:pPr>
                  <a:endParaRPr lang="de-DE"/>
                </a:p>
              </p:txBody>
            </p:sp>
            <p:sp>
              <p:nvSpPr>
                <p:cNvPr id="599" name="Rectangle 203">
                  <a:extLst>
                    <a:ext uri="{FF2B5EF4-FFF2-40B4-BE49-F238E27FC236}">
                      <a16:creationId xmlns:a16="http://schemas.microsoft.com/office/drawing/2014/main" id="{FCC8774C-2D27-42E5-9790-927B0F03B30B}"/>
                    </a:ext>
                  </a:extLst>
                </p:cNvPr>
                <p:cNvSpPr>
                  <a:spLocks noChangeArrowheads="1"/>
                </p:cNvSpPr>
                <p:nvPr/>
              </p:nvSpPr>
              <p:spPr bwMode="auto">
                <a:xfrm>
                  <a:off x="3237" y="1766"/>
                  <a:ext cx="1" cy="1"/>
                </a:xfrm>
                <a:prstGeom prst="rect">
                  <a:avLst/>
                </a:prstGeom>
                <a:grpFill/>
                <a:ln w="9525">
                  <a:solidFill>
                    <a:schemeClr val="accent2"/>
                  </a:solidFill>
                  <a:miter lim="800000"/>
                  <a:headEnd/>
                  <a:tailEnd/>
                </a:ln>
              </p:spPr>
              <p:txBody>
                <a:bodyPr/>
                <a:lstStyle/>
                <a:p>
                  <a:pPr>
                    <a:defRPr/>
                  </a:pPr>
                  <a:endParaRPr lang="de-DE"/>
                </a:p>
              </p:txBody>
            </p:sp>
            <p:sp>
              <p:nvSpPr>
                <p:cNvPr id="600" name="Freeform 204">
                  <a:extLst>
                    <a:ext uri="{FF2B5EF4-FFF2-40B4-BE49-F238E27FC236}">
                      <a16:creationId xmlns:a16="http://schemas.microsoft.com/office/drawing/2014/main" id="{2726B171-31AD-4328-A8B9-82851151DB34}"/>
                    </a:ext>
                  </a:extLst>
                </p:cNvPr>
                <p:cNvSpPr>
                  <a:spLocks/>
                </p:cNvSpPr>
                <p:nvPr/>
              </p:nvSpPr>
              <p:spPr bwMode="auto">
                <a:xfrm>
                  <a:off x="3237" y="1761"/>
                  <a:ext cx="5" cy="5"/>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0" y="1"/>
                        <a:pt x="0" y="0"/>
                        <a:pt x="1" y="0"/>
                      </a:cubicBezTo>
                      <a:cubicBezTo>
                        <a:pt x="0" y="0"/>
                        <a:pt x="0" y="1"/>
                        <a:pt x="0" y="1"/>
                      </a:cubicBezTo>
                      <a:close/>
                    </a:path>
                  </a:pathLst>
                </a:custGeom>
                <a:grpFill/>
                <a:ln w="9525">
                  <a:solidFill>
                    <a:schemeClr val="accent2"/>
                  </a:solidFill>
                  <a:round/>
                  <a:headEnd/>
                  <a:tailEnd/>
                </a:ln>
              </p:spPr>
              <p:txBody>
                <a:bodyPr/>
                <a:lstStyle/>
                <a:p>
                  <a:pPr>
                    <a:defRPr/>
                  </a:pPr>
                  <a:endParaRPr lang="de-DE"/>
                </a:p>
              </p:txBody>
            </p:sp>
            <p:sp>
              <p:nvSpPr>
                <p:cNvPr id="601" name="Freeform 205">
                  <a:extLst>
                    <a:ext uri="{FF2B5EF4-FFF2-40B4-BE49-F238E27FC236}">
                      <a16:creationId xmlns:a16="http://schemas.microsoft.com/office/drawing/2014/main" id="{CB552A88-E9B1-4E70-9D5E-9D8DF74D820C}"/>
                    </a:ext>
                  </a:extLst>
                </p:cNvPr>
                <p:cNvSpPr>
                  <a:spLocks/>
                </p:cNvSpPr>
                <p:nvPr/>
              </p:nvSpPr>
              <p:spPr bwMode="auto">
                <a:xfrm>
                  <a:off x="3260" y="1757"/>
                  <a:ext cx="32" cy="9"/>
                </a:xfrm>
                <a:custGeom>
                  <a:avLst/>
                  <a:gdLst>
                    <a:gd name="T0" fmla="*/ 7 w 7"/>
                    <a:gd name="T1" fmla="*/ 0 h 2"/>
                    <a:gd name="T2" fmla="*/ 7 w 7"/>
                    <a:gd name="T3" fmla="*/ 0 h 2"/>
                    <a:gd name="T4" fmla="*/ 7 w 7"/>
                    <a:gd name="T5" fmla="*/ 0 h 2"/>
                    <a:gd name="T6" fmla="*/ 7 w 7"/>
                    <a:gd name="T7" fmla="*/ 0 h 2"/>
                    <a:gd name="T8" fmla="*/ 6 w 7"/>
                    <a:gd name="T9" fmla="*/ 0 h 2"/>
                    <a:gd name="T10" fmla="*/ 0 w 7"/>
                    <a:gd name="T11" fmla="*/ 2 h 2"/>
                    <a:gd name="T12" fmla="*/ 0 w 7"/>
                    <a:gd name="T13" fmla="*/ 2 h 2"/>
                    <a:gd name="T14" fmla="*/ 6 w 7"/>
                    <a:gd name="T15" fmla="*/ 0 h 2"/>
                    <a:gd name="T16" fmla="*/ 7 w 7"/>
                    <a:gd name="T17" fmla="*/ 0 h 2"/>
                    <a:gd name="T18" fmla="*/ 7 w 7"/>
                    <a:gd name="T19" fmla="*/ 0 h 2"/>
                    <a:gd name="T20" fmla="*/ 7 w 7"/>
                    <a:gd name="T21" fmla="*/ 0 h 2"/>
                    <a:gd name="T22" fmla="*/ 7 w 7"/>
                    <a:gd name="T23"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2">
                      <a:moveTo>
                        <a:pt x="7" y="0"/>
                      </a:moveTo>
                      <a:cubicBezTo>
                        <a:pt x="7" y="0"/>
                        <a:pt x="7" y="0"/>
                        <a:pt x="7" y="0"/>
                      </a:cubicBezTo>
                      <a:cubicBezTo>
                        <a:pt x="7" y="0"/>
                        <a:pt x="7" y="0"/>
                        <a:pt x="7" y="0"/>
                      </a:cubicBezTo>
                      <a:cubicBezTo>
                        <a:pt x="7" y="0"/>
                        <a:pt x="7" y="0"/>
                        <a:pt x="7" y="0"/>
                      </a:cubicBezTo>
                      <a:cubicBezTo>
                        <a:pt x="7" y="0"/>
                        <a:pt x="7" y="0"/>
                        <a:pt x="6" y="0"/>
                      </a:cubicBezTo>
                      <a:cubicBezTo>
                        <a:pt x="5" y="0"/>
                        <a:pt x="3" y="2"/>
                        <a:pt x="0" y="2"/>
                      </a:cubicBezTo>
                      <a:cubicBezTo>
                        <a:pt x="0" y="2"/>
                        <a:pt x="0" y="2"/>
                        <a:pt x="0" y="2"/>
                      </a:cubicBezTo>
                      <a:cubicBezTo>
                        <a:pt x="3" y="2"/>
                        <a:pt x="5" y="0"/>
                        <a:pt x="6" y="0"/>
                      </a:cubicBezTo>
                      <a:cubicBezTo>
                        <a:pt x="7" y="0"/>
                        <a:pt x="7" y="0"/>
                        <a:pt x="7" y="0"/>
                      </a:cubicBezTo>
                      <a:cubicBezTo>
                        <a:pt x="7" y="0"/>
                        <a:pt x="7" y="0"/>
                        <a:pt x="7" y="0"/>
                      </a:cubicBezTo>
                      <a:cubicBezTo>
                        <a:pt x="7" y="0"/>
                        <a:pt x="7" y="0"/>
                        <a:pt x="7" y="0"/>
                      </a:cubicBezTo>
                      <a:cubicBezTo>
                        <a:pt x="7" y="0"/>
                        <a:pt x="7" y="0"/>
                        <a:pt x="7" y="0"/>
                      </a:cubicBezTo>
                      <a:close/>
                    </a:path>
                  </a:pathLst>
                </a:custGeom>
                <a:grpFill/>
                <a:ln w="9525">
                  <a:solidFill>
                    <a:schemeClr val="accent2"/>
                  </a:solidFill>
                  <a:round/>
                  <a:headEnd/>
                  <a:tailEnd/>
                </a:ln>
              </p:spPr>
              <p:txBody>
                <a:bodyPr/>
                <a:lstStyle/>
                <a:p>
                  <a:pPr>
                    <a:defRPr/>
                  </a:pPr>
                  <a:endParaRPr lang="de-DE"/>
                </a:p>
              </p:txBody>
            </p:sp>
            <p:sp>
              <p:nvSpPr>
                <p:cNvPr id="602" name="Rectangle 206">
                  <a:extLst>
                    <a:ext uri="{FF2B5EF4-FFF2-40B4-BE49-F238E27FC236}">
                      <a16:creationId xmlns:a16="http://schemas.microsoft.com/office/drawing/2014/main" id="{A8BD5F09-C0A2-4DD4-B7AA-97B0E2EA7E57}"/>
                    </a:ext>
                  </a:extLst>
                </p:cNvPr>
                <p:cNvSpPr>
                  <a:spLocks noChangeArrowheads="1"/>
                </p:cNvSpPr>
                <p:nvPr/>
              </p:nvSpPr>
              <p:spPr bwMode="auto">
                <a:xfrm>
                  <a:off x="3292" y="1757"/>
                  <a:ext cx="1" cy="1"/>
                </a:xfrm>
                <a:prstGeom prst="rect">
                  <a:avLst/>
                </a:prstGeom>
                <a:grpFill/>
                <a:ln w="9525">
                  <a:solidFill>
                    <a:schemeClr val="accent2"/>
                  </a:solidFill>
                  <a:miter lim="800000"/>
                  <a:headEnd/>
                  <a:tailEnd/>
                </a:ln>
              </p:spPr>
              <p:txBody>
                <a:bodyPr/>
                <a:lstStyle/>
                <a:p>
                  <a:pPr>
                    <a:defRPr/>
                  </a:pPr>
                  <a:endParaRPr lang="de-DE"/>
                </a:p>
              </p:txBody>
            </p:sp>
            <p:sp>
              <p:nvSpPr>
                <p:cNvPr id="603" name="Oval 207">
                  <a:extLst>
                    <a:ext uri="{FF2B5EF4-FFF2-40B4-BE49-F238E27FC236}">
                      <a16:creationId xmlns:a16="http://schemas.microsoft.com/office/drawing/2014/main" id="{6057F25E-2B5B-49A2-BBE4-97255101DBB6}"/>
                    </a:ext>
                  </a:extLst>
                </p:cNvPr>
                <p:cNvSpPr>
                  <a:spLocks noChangeArrowheads="1"/>
                </p:cNvSpPr>
                <p:nvPr/>
              </p:nvSpPr>
              <p:spPr bwMode="auto">
                <a:xfrm>
                  <a:off x="3287" y="1757"/>
                  <a:ext cx="1" cy="1"/>
                </a:xfrm>
                <a:prstGeom prst="ellipse">
                  <a:avLst/>
                </a:prstGeom>
                <a:grpFill/>
                <a:ln w="9525">
                  <a:solidFill>
                    <a:schemeClr val="accent2"/>
                  </a:solidFill>
                  <a:round/>
                  <a:headEnd/>
                  <a:tailEnd/>
                </a:ln>
              </p:spPr>
              <p:txBody>
                <a:bodyPr/>
                <a:lstStyle/>
                <a:p>
                  <a:pPr>
                    <a:defRPr/>
                  </a:pPr>
                  <a:endParaRPr lang="de-DE"/>
                </a:p>
              </p:txBody>
            </p:sp>
            <p:sp>
              <p:nvSpPr>
                <p:cNvPr id="604" name="Rectangle 208">
                  <a:extLst>
                    <a:ext uri="{FF2B5EF4-FFF2-40B4-BE49-F238E27FC236}">
                      <a16:creationId xmlns:a16="http://schemas.microsoft.com/office/drawing/2014/main" id="{DCBBA40E-65CE-4D16-9E53-5342AAADDDF9}"/>
                    </a:ext>
                  </a:extLst>
                </p:cNvPr>
                <p:cNvSpPr>
                  <a:spLocks noChangeArrowheads="1"/>
                </p:cNvSpPr>
                <p:nvPr/>
              </p:nvSpPr>
              <p:spPr bwMode="auto">
                <a:xfrm>
                  <a:off x="3292" y="1757"/>
                  <a:ext cx="1" cy="1"/>
                </a:xfrm>
                <a:prstGeom prst="rect">
                  <a:avLst/>
                </a:prstGeom>
                <a:grpFill/>
                <a:ln w="9525">
                  <a:solidFill>
                    <a:schemeClr val="accent2"/>
                  </a:solidFill>
                  <a:miter lim="800000"/>
                  <a:headEnd/>
                  <a:tailEnd/>
                </a:ln>
              </p:spPr>
              <p:txBody>
                <a:bodyPr/>
                <a:lstStyle/>
                <a:p>
                  <a:pPr>
                    <a:defRPr/>
                  </a:pPr>
                  <a:endParaRPr lang="de-DE"/>
                </a:p>
              </p:txBody>
            </p:sp>
            <p:sp>
              <p:nvSpPr>
                <p:cNvPr id="605" name="Freeform 209">
                  <a:extLst>
                    <a:ext uri="{FF2B5EF4-FFF2-40B4-BE49-F238E27FC236}">
                      <a16:creationId xmlns:a16="http://schemas.microsoft.com/office/drawing/2014/main" id="{6DA9E4FB-F4B9-45DC-A9DB-C11A1868E1ED}"/>
                    </a:ext>
                  </a:extLst>
                </p:cNvPr>
                <p:cNvSpPr>
                  <a:spLocks/>
                </p:cNvSpPr>
                <p:nvPr/>
              </p:nvSpPr>
              <p:spPr bwMode="auto">
                <a:xfrm>
                  <a:off x="3237" y="1757"/>
                  <a:ext cx="50" cy="9"/>
                </a:xfrm>
                <a:custGeom>
                  <a:avLst/>
                  <a:gdLst>
                    <a:gd name="T0" fmla="*/ 10 w 11"/>
                    <a:gd name="T1" fmla="*/ 0 h 2"/>
                    <a:gd name="T2" fmla="*/ 9 w 11"/>
                    <a:gd name="T3" fmla="*/ 0 h 2"/>
                    <a:gd name="T4" fmla="*/ 5 w 11"/>
                    <a:gd name="T5" fmla="*/ 1 h 2"/>
                    <a:gd name="T6" fmla="*/ 4 w 11"/>
                    <a:gd name="T7" fmla="*/ 1 h 2"/>
                    <a:gd name="T8" fmla="*/ 4 w 11"/>
                    <a:gd name="T9" fmla="*/ 1 h 2"/>
                    <a:gd name="T10" fmla="*/ 4 w 11"/>
                    <a:gd name="T11" fmla="*/ 2 h 2"/>
                    <a:gd name="T12" fmla="*/ 0 w 11"/>
                    <a:gd name="T13" fmla="*/ 2 h 2"/>
                    <a:gd name="T14" fmla="*/ 5 w 11"/>
                    <a:gd name="T15" fmla="*/ 2 h 2"/>
                    <a:gd name="T16" fmla="*/ 9 w 11"/>
                    <a:gd name="T17" fmla="*/ 1 h 2"/>
                    <a:gd name="T18" fmla="*/ 11 w 11"/>
                    <a:gd name="T19" fmla="*/ 0 h 2"/>
                    <a:gd name="T20" fmla="*/ 10 w 11"/>
                    <a:gd name="T21" fmla="*/ 0 h 2"/>
                    <a:gd name="T22" fmla="*/ 10 w 11"/>
                    <a:gd name="T23"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2">
                      <a:moveTo>
                        <a:pt x="10" y="0"/>
                      </a:moveTo>
                      <a:cubicBezTo>
                        <a:pt x="10" y="0"/>
                        <a:pt x="10" y="0"/>
                        <a:pt x="9" y="0"/>
                      </a:cubicBezTo>
                      <a:cubicBezTo>
                        <a:pt x="8" y="1"/>
                        <a:pt x="7" y="1"/>
                        <a:pt x="5" y="1"/>
                      </a:cubicBezTo>
                      <a:cubicBezTo>
                        <a:pt x="5" y="1"/>
                        <a:pt x="5" y="1"/>
                        <a:pt x="4" y="1"/>
                      </a:cubicBezTo>
                      <a:cubicBezTo>
                        <a:pt x="4" y="1"/>
                        <a:pt x="4" y="1"/>
                        <a:pt x="4" y="1"/>
                      </a:cubicBezTo>
                      <a:cubicBezTo>
                        <a:pt x="4" y="1"/>
                        <a:pt x="4" y="2"/>
                        <a:pt x="4" y="2"/>
                      </a:cubicBezTo>
                      <a:cubicBezTo>
                        <a:pt x="2" y="1"/>
                        <a:pt x="1" y="1"/>
                        <a:pt x="0" y="2"/>
                      </a:cubicBezTo>
                      <a:cubicBezTo>
                        <a:pt x="1" y="1"/>
                        <a:pt x="3" y="2"/>
                        <a:pt x="5" y="2"/>
                      </a:cubicBezTo>
                      <a:cubicBezTo>
                        <a:pt x="7" y="2"/>
                        <a:pt x="8" y="1"/>
                        <a:pt x="9" y="1"/>
                      </a:cubicBezTo>
                      <a:cubicBezTo>
                        <a:pt x="10" y="0"/>
                        <a:pt x="11" y="0"/>
                        <a:pt x="11" y="0"/>
                      </a:cubicBezTo>
                      <a:cubicBezTo>
                        <a:pt x="11" y="0"/>
                        <a:pt x="11" y="0"/>
                        <a:pt x="10" y="0"/>
                      </a:cubicBezTo>
                      <a:cubicBezTo>
                        <a:pt x="10" y="0"/>
                        <a:pt x="10" y="0"/>
                        <a:pt x="10" y="0"/>
                      </a:cubicBezTo>
                      <a:close/>
                    </a:path>
                  </a:pathLst>
                </a:custGeom>
                <a:grpFill/>
                <a:ln w="9525">
                  <a:solidFill>
                    <a:schemeClr val="accent2"/>
                  </a:solidFill>
                  <a:round/>
                  <a:headEnd/>
                  <a:tailEnd/>
                </a:ln>
              </p:spPr>
              <p:txBody>
                <a:bodyPr/>
                <a:lstStyle/>
                <a:p>
                  <a:pPr>
                    <a:defRPr/>
                  </a:pPr>
                  <a:endParaRPr lang="de-DE"/>
                </a:p>
              </p:txBody>
            </p:sp>
            <p:sp>
              <p:nvSpPr>
                <p:cNvPr id="606" name="Freeform 210">
                  <a:extLst>
                    <a:ext uri="{FF2B5EF4-FFF2-40B4-BE49-F238E27FC236}">
                      <a16:creationId xmlns:a16="http://schemas.microsoft.com/office/drawing/2014/main" id="{27412E65-9F24-459A-AAF3-FEC66083C684}"/>
                    </a:ext>
                  </a:extLst>
                </p:cNvPr>
                <p:cNvSpPr>
                  <a:spLocks/>
                </p:cNvSpPr>
                <p:nvPr/>
              </p:nvSpPr>
              <p:spPr bwMode="auto">
                <a:xfrm>
                  <a:off x="3233" y="1757"/>
                  <a:ext cx="22" cy="9"/>
                </a:xfrm>
                <a:custGeom>
                  <a:avLst/>
                  <a:gdLst>
                    <a:gd name="T0" fmla="*/ 5 w 5"/>
                    <a:gd name="T1" fmla="*/ 2 h 2"/>
                    <a:gd name="T2" fmla="*/ 5 w 5"/>
                    <a:gd name="T3" fmla="*/ 1 h 2"/>
                    <a:gd name="T4" fmla="*/ 5 w 5"/>
                    <a:gd name="T5" fmla="*/ 1 h 2"/>
                    <a:gd name="T6" fmla="*/ 1 w 5"/>
                    <a:gd name="T7" fmla="*/ 0 h 2"/>
                    <a:gd name="T8" fmla="*/ 0 w 5"/>
                    <a:gd name="T9" fmla="*/ 1 h 2"/>
                    <a:gd name="T10" fmla="*/ 0 w 5"/>
                    <a:gd name="T11" fmla="*/ 1 h 2"/>
                    <a:gd name="T12" fmla="*/ 1 w 5"/>
                    <a:gd name="T13" fmla="*/ 2 h 2"/>
                    <a:gd name="T14" fmla="*/ 1 w 5"/>
                    <a:gd name="T15" fmla="*/ 2 h 2"/>
                    <a:gd name="T16" fmla="*/ 5 w 5"/>
                    <a:gd name="T1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2">
                      <a:moveTo>
                        <a:pt x="5" y="2"/>
                      </a:moveTo>
                      <a:cubicBezTo>
                        <a:pt x="5" y="2"/>
                        <a:pt x="5" y="1"/>
                        <a:pt x="5" y="1"/>
                      </a:cubicBezTo>
                      <a:cubicBezTo>
                        <a:pt x="5" y="1"/>
                        <a:pt x="5" y="1"/>
                        <a:pt x="5" y="1"/>
                      </a:cubicBezTo>
                      <a:cubicBezTo>
                        <a:pt x="4" y="1"/>
                        <a:pt x="2" y="0"/>
                        <a:pt x="1" y="0"/>
                      </a:cubicBezTo>
                      <a:cubicBezTo>
                        <a:pt x="1" y="1"/>
                        <a:pt x="0" y="1"/>
                        <a:pt x="0" y="1"/>
                      </a:cubicBezTo>
                      <a:cubicBezTo>
                        <a:pt x="0" y="1"/>
                        <a:pt x="0" y="1"/>
                        <a:pt x="0" y="1"/>
                      </a:cubicBezTo>
                      <a:cubicBezTo>
                        <a:pt x="0" y="1"/>
                        <a:pt x="1" y="2"/>
                        <a:pt x="1" y="2"/>
                      </a:cubicBezTo>
                      <a:cubicBezTo>
                        <a:pt x="1" y="2"/>
                        <a:pt x="1" y="2"/>
                        <a:pt x="1" y="2"/>
                      </a:cubicBezTo>
                      <a:cubicBezTo>
                        <a:pt x="2" y="1"/>
                        <a:pt x="3" y="1"/>
                        <a:pt x="5" y="2"/>
                      </a:cubicBezTo>
                      <a:close/>
                    </a:path>
                  </a:pathLst>
                </a:custGeom>
                <a:grpFill/>
                <a:ln w="9525">
                  <a:solidFill>
                    <a:schemeClr val="accent2"/>
                  </a:solidFill>
                  <a:round/>
                  <a:headEnd/>
                  <a:tailEnd/>
                </a:ln>
              </p:spPr>
              <p:txBody>
                <a:bodyPr/>
                <a:lstStyle/>
                <a:p>
                  <a:pPr>
                    <a:defRPr/>
                  </a:pPr>
                  <a:endParaRPr lang="de-DE"/>
                </a:p>
              </p:txBody>
            </p:sp>
            <p:sp>
              <p:nvSpPr>
                <p:cNvPr id="607" name="Freeform 211">
                  <a:extLst>
                    <a:ext uri="{FF2B5EF4-FFF2-40B4-BE49-F238E27FC236}">
                      <a16:creationId xmlns:a16="http://schemas.microsoft.com/office/drawing/2014/main" id="{24F96DCA-6B01-444F-9A7F-C4DD4B2A4769}"/>
                    </a:ext>
                  </a:extLst>
                </p:cNvPr>
                <p:cNvSpPr>
                  <a:spLocks/>
                </p:cNvSpPr>
                <p:nvPr/>
              </p:nvSpPr>
              <p:spPr bwMode="auto">
                <a:xfrm>
                  <a:off x="3183" y="1811"/>
                  <a:ext cx="4" cy="5"/>
                </a:xfrm>
                <a:custGeom>
                  <a:avLst/>
                  <a:gdLst>
                    <a:gd name="T0" fmla="*/ 0 w 1"/>
                    <a:gd name="T1" fmla="*/ 0 h 1"/>
                    <a:gd name="T2" fmla="*/ 1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1" y="1"/>
                        <a:pt x="1" y="1"/>
                        <a:pt x="1" y="1"/>
                      </a:cubicBezTo>
                      <a:cubicBezTo>
                        <a:pt x="1" y="1"/>
                        <a:pt x="1" y="1"/>
                        <a:pt x="1" y="1"/>
                      </a:cubicBezTo>
                      <a:cubicBezTo>
                        <a:pt x="1" y="1"/>
                        <a:pt x="1" y="1"/>
                        <a:pt x="0" y="0"/>
                      </a:cubicBezTo>
                      <a:close/>
                    </a:path>
                  </a:pathLst>
                </a:custGeom>
                <a:grpFill/>
                <a:ln w="9525">
                  <a:solidFill>
                    <a:schemeClr val="accent2"/>
                  </a:solidFill>
                  <a:round/>
                  <a:headEnd/>
                  <a:tailEnd/>
                </a:ln>
              </p:spPr>
              <p:txBody>
                <a:bodyPr/>
                <a:lstStyle/>
                <a:p>
                  <a:pPr>
                    <a:defRPr/>
                  </a:pPr>
                  <a:endParaRPr lang="de-DE"/>
                </a:p>
              </p:txBody>
            </p:sp>
            <p:sp>
              <p:nvSpPr>
                <p:cNvPr id="608" name="Freeform 212">
                  <a:extLst>
                    <a:ext uri="{FF2B5EF4-FFF2-40B4-BE49-F238E27FC236}">
                      <a16:creationId xmlns:a16="http://schemas.microsoft.com/office/drawing/2014/main" id="{5EC4513A-61A7-4F6B-9D89-5A8D9498E854}"/>
                    </a:ext>
                  </a:extLst>
                </p:cNvPr>
                <p:cNvSpPr>
                  <a:spLocks/>
                </p:cNvSpPr>
                <p:nvPr/>
              </p:nvSpPr>
              <p:spPr bwMode="auto">
                <a:xfrm>
                  <a:off x="3183" y="1811"/>
                  <a:ext cx="4" cy="5"/>
                </a:xfrm>
                <a:custGeom>
                  <a:avLst/>
                  <a:gdLst>
                    <a:gd name="T0" fmla="*/ 0 w 1"/>
                    <a:gd name="T1" fmla="*/ 0 h 1"/>
                    <a:gd name="T2" fmla="*/ 1 w 1"/>
                    <a:gd name="T3" fmla="*/ 1 h 1"/>
                    <a:gd name="T4" fmla="*/ 0 w 1"/>
                    <a:gd name="T5" fmla="*/ 0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1" y="0"/>
                        <a:pt x="1" y="1"/>
                      </a:cubicBezTo>
                      <a:cubicBezTo>
                        <a:pt x="1" y="1"/>
                        <a:pt x="1" y="1"/>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609" name="Freeform 213">
                  <a:extLst>
                    <a:ext uri="{FF2B5EF4-FFF2-40B4-BE49-F238E27FC236}">
                      <a16:creationId xmlns:a16="http://schemas.microsoft.com/office/drawing/2014/main" id="{32CE0386-F8DF-4767-B235-C22C3E29F9A5}"/>
                    </a:ext>
                  </a:extLst>
                </p:cNvPr>
                <p:cNvSpPr>
                  <a:spLocks/>
                </p:cNvSpPr>
                <p:nvPr/>
              </p:nvSpPr>
              <p:spPr bwMode="auto">
                <a:xfrm>
                  <a:off x="3142" y="1829"/>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610" name="Rectangle 214">
                  <a:extLst>
                    <a:ext uri="{FF2B5EF4-FFF2-40B4-BE49-F238E27FC236}">
                      <a16:creationId xmlns:a16="http://schemas.microsoft.com/office/drawing/2014/main" id="{CD8595C1-9E24-4B79-A5AC-1C02BCC39707}"/>
                    </a:ext>
                  </a:extLst>
                </p:cNvPr>
                <p:cNvSpPr>
                  <a:spLocks noChangeArrowheads="1"/>
                </p:cNvSpPr>
                <p:nvPr/>
              </p:nvSpPr>
              <p:spPr bwMode="auto">
                <a:xfrm>
                  <a:off x="3142" y="1829"/>
                  <a:ext cx="1" cy="1"/>
                </a:xfrm>
                <a:prstGeom prst="rect">
                  <a:avLst/>
                </a:prstGeom>
                <a:grpFill/>
                <a:ln w="9525">
                  <a:solidFill>
                    <a:schemeClr val="accent2"/>
                  </a:solidFill>
                  <a:miter lim="800000"/>
                  <a:headEnd/>
                  <a:tailEnd/>
                </a:ln>
              </p:spPr>
              <p:txBody>
                <a:bodyPr/>
                <a:lstStyle/>
                <a:p>
                  <a:pPr>
                    <a:defRPr/>
                  </a:pPr>
                  <a:endParaRPr lang="de-DE"/>
                </a:p>
              </p:txBody>
            </p:sp>
            <p:sp>
              <p:nvSpPr>
                <p:cNvPr id="611" name="Rectangle 215">
                  <a:extLst>
                    <a:ext uri="{FF2B5EF4-FFF2-40B4-BE49-F238E27FC236}">
                      <a16:creationId xmlns:a16="http://schemas.microsoft.com/office/drawing/2014/main" id="{81D0A202-A982-45D7-86DF-056010A36061}"/>
                    </a:ext>
                  </a:extLst>
                </p:cNvPr>
                <p:cNvSpPr>
                  <a:spLocks noChangeArrowheads="1"/>
                </p:cNvSpPr>
                <p:nvPr/>
              </p:nvSpPr>
              <p:spPr bwMode="auto">
                <a:xfrm>
                  <a:off x="3143" y="1830"/>
                  <a:ext cx="1" cy="1"/>
                </a:xfrm>
                <a:prstGeom prst="rect">
                  <a:avLst/>
                </a:prstGeom>
                <a:grpFill/>
                <a:ln w="9525">
                  <a:solidFill>
                    <a:schemeClr val="accent2"/>
                  </a:solidFill>
                  <a:miter lim="800000"/>
                  <a:headEnd/>
                  <a:tailEnd/>
                </a:ln>
              </p:spPr>
              <p:txBody>
                <a:bodyPr/>
                <a:lstStyle/>
                <a:p>
                  <a:pPr>
                    <a:defRPr/>
                  </a:pPr>
                  <a:endParaRPr lang="de-DE"/>
                </a:p>
              </p:txBody>
            </p:sp>
          </p:grpSp>
          <p:grpSp>
            <p:nvGrpSpPr>
              <p:cNvPr id="91" name="Group 417">
                <a:extLst>
                  <a:ext uri="{FF2B5EF4-FFF2-40B4-BE49-F238E27FC236}">
                    <a16:creationId xmlns:a16="http://schemas.microsoft.com/office/drawing/2014/main" id="{0148F5AD-2D52-48CF-95D7-980523C8FC37}"/>
                  </a:ext>
                </a:extLst>
              </p:cNvPr>
              <p:cNvGrpSpPr>
                <a:grpSpLocks/>
              </p:cNvGrpSpPr>
              <p:nvPr/>
            </p:nvGrpSpPr>
            <p:grpSpPr bwMode="auto">
              <a:xfrm>
                <a:off x="4802188" y="2717800"/>
                <a:ext cx="425450" cy="238125"/>
                <a:chOff x="3025" y="1712"/>
                <a:chExt cx="268" cy="150"/>
              </a:xfrm>
              <a:grpFill/>
            </p:grpSpPr>
            <p:sp>
              <p:nvSpPr>
                <p:cNvPr id="212" name="Freeform 217">
                  <a:extLst>
                    <a:ext uri="{FF2B5EF4-FFF2-40B4-BE49-F238E27FC236}">
                      <a16:creationId xmlns:a16="http://schemas.microsoft.com/office/drawing/2014/main" id="{D381D4A5-8C85-44B9-B6C5-EE5681574DA1}"/>
                    </a:ext>
                  </a:extLst>
                </p:cNvPr>
                <p:cNvSpPr>
                  <a:spLocks/>
                </p:cNvSpPr>
                <p:nvPr/>
              </p:nvSpPr>
              <p:spPr bwMode="auto">
                <a:xfrm>
                  <a:off x="3148" y="183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213" name="Freeform 218">
                  <a:extLst>
                    <a:ext uri="{FF2B5EF4-FFF2-40B4-BE49-F238E27FC236}">
                      <a16:creationId xmlns:a16="http://schemas.microsoft.com/office/drawing/2014/main" id="{B2E9647B-877B-4464-9990-A52E5BB043B5}"/>
                    </a:ext>
                  </a:extLst>
                </p:cNvPr>
                <p:cNvSpPr>
                  <a:spLocks/>
                </p:cNvSpPr>
                <p:nvPr/>
              </p:nvSpPr>
              <p:spPr bwMode="auto">
                <a:xfrm>
                  <a:off x="3143" y="1830"/>
                  <a:ext cx="5" cy="0"/>
                </a:xfrm>
                <a:custGeom>
                  <a:avLst/>
                  <a:gdLst>
                    <a:gd name="T0" fmla="*/ 0 w 1"/>
                    <a:gd name="T1" fmla="*/ 0 w 1"/>
                    <a:gd name="T2" fmla="*/ 0 w 1"/>
                    <a:gd name="T3" fmla="*/ 1 w 1"/>
                    <a:gd name="T4" fmla="*/ 1 w 1"/>
                    <a:gd name="T5" fmla="*/ 0 w 1"/>
                  </a:gdLst>
                  <a:ahLst/>
                  <a:cxnLst>
                    <a:cxn ang="0">
                      <a:pos x="T0" y="0"/>
                    </a:cxn>
                    <a:cxn ang="0">
                      <a:pos x="T1" y="0"/>
                    </a:cxn>
                    <a:cxn ang="0">
                      <a:pos x="T2" y="0"/>
                    </a:cxn>
                    <a:cxn ang="0">
                      <a:pos x="T3" y="0"/>
                    </a:cxn>
                    <a:cxn ang="0">
                      <a:pos x="T4" y="0"/>
                    </a:cxn>
                    <a:cxn ang="0">
                      <a:pos x="T5" y="0"/>
                    </a:cxn>
                  </a:cxnLst>
                  <a:rect l="0" t="0" r="r" b="b"/>
                  <a:pathLst>
                    <a:path w="1">
                      <a:moveTo>
                        <a:pt x="0" y="0"/>
                      </a:moveTo>
                      <a:cubicBezTo>
                        <a:pt x="0" y="0"/>
                        <a:pt x="0" y="0"/>
                        <a:pt x="0" y="0"/>
                      </a:cubicBezTo>
                      <a:cubicBezTo>
                        <a:pt x="0" y="0"/>
                        <a:pt x="0" y="0"/>
                        <a:pt x="0" y="0"/>
                      </a:cubicBezTo>
                      <a:cubicBezTo>
                        <a:pt x="0" y="0"/>
                        <a:pt x="1" y="0"/>
                        <a:pt x="1" y="0"/>
                      </a:cubicBezTo>
                      <a:cubicBezTo>
                        <a:pt x="1" y="0"/>
                        <a:pt x="1" y="0"/>
                        <a:pt x="1" y="0"/>
                      </a:cubicBezTo>
                      <a:cubicBezTo>
                        <a:pt x="1" y="0"/>
                        <a:pt x="1" y="0"/>
                        <a:pt x="0" y="0"/>
                      </a:cubicBezTo>
                      <a:close/>
                    </a:path>
                  </a:pathLst>
                </a:custGeom>
                <a:grpFill/>
                <a:ln w="9525">
                  <a:solidFill>
                    <a:schemeClr val="accent2"/>
                  </a:solidFill>
                  <a:round/>
                  <a:headEnd/>
                  <a:tailEnd/>
                </a:ln>
              </p:spPr>
              <p:txBody>
                <a:bodyPr/>
                <a:lstStyle/>
                <a:p>
                  <a:pPr>
                    <a:defRPr/>
                  </a:pPr>
                  <a:endParaRPr lang="de-DE"/>
                </a:p>
              </p:txBody>
            </p:sp>
            <p:sp>
              <p:nvSpPr>
                <p:cNvPr id="214" name="Freeform 219">
                  <a:extLst>
                    <a:ext uri="{FF2B5EF4-FFF2-40B4-BE49-F238E27FC236}">
                      <a16:creationId xmlns:a16="http://schemas.microsoft.com/office/drawing/2014/main" id="{D623ADCC-71F0-417A-92DC-720FB0A2D175}"/>
                    </a:ext>
                  </a:extLst>
                </p:cNvPr>
                <p:cNvSpPr>
                  <a:spLocks/>
                </p:cNvSpPr>
                <p:nvPr/>
              </p:nvSpPr>
              <p:spPr bwMode="auto">
                <a:xfrm>
                  <a:off x="3143" y="1826"/>
                  <a:ext cx="0" cy="4"/>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0"/>
                        <a:pt x="0" y="0"/>
                        <a:pt x="0" y="1"/>
                      </a:cubicBezTo>
                      <a:cubicBezTo>
                        <a:pt x="0" y="1"/>
                        <a:pt x="0" y="1"/>
                        <a:pt x="0" y="1"/>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215" name="Rectangle 220">
                  <a:extLst>
                    <a:ext uri="{FF2B5EF4-FFF2-40B4-BE49-F238E27FC236}">
                      <a16:creationId xmlns:a16="http://schemas.microsoft.com/office/drawing/2014/main" id="{6C8D3B72-4751-4CA6-966E-BB52336315AC}"/>
                    </a:ext>
                  </a:extLst>
                </p:cNvPr>
                <p:cNvSpPr>
                  <a:spLocks noChangeArrowheads="1"/>
                </p:cNvSpPr>
                <p:nvPr/>
              </p:nvSpPr>
              <p:spPr bwMode="auto">
                <a:xfrm>
                  <a:off x="3143" y="1830"/>
                  <a:ext cx="1" cy="1"/>
                </a:xfrm>
                <a:prstGeom prst="rect">
                  <a:avLst/>
                </a:prstGeom>
                <a:grpFill/>
                <a:ln w="9525">
                  <a:solidFill>
                    <a:schemeClr val="accent2"/>
                  </a:solidFill>
                  <a:miter lim="800000"/>
                  <a:headEnd/>
                  <a:tailEnd/>
                </a:ln>
              </p:spPr>
              <p:txBody>
                <a:bodyPr/>
                <a:lstStyle/>
                <a:p>
                  <a:pPr>
                    <a:defRPr/>
                  </a:pPr>
                  <a:endParaRPr lang="de-DE"/>
                </a:p>
              </p:txBody>
            </p:sp>
            <p:sp>
              <p:nvSpPr>
                <p:cNvPr id="216" name="Freeform 221">
                  <a:extLst>
                    <a:ext uri="{FF2B5EF4-FFF2-40B4-BE49-F238E27FC236}">
                      <a16:creationId xmlns:a16="http://schemas.microsoft.com/office/drawing/2014/main" id="{7CE8CA5C-79A2-4F96-87ED-D40DA864608D}"/>
                    </a:ext>
                  </a:extLst>
                </p:cNvPr>
                <p:cNvSpPr>
                  <a:spLocks/>
                </p:cNvSpPr>
                <p:nvPr/>
              </p:nvSpPr>
              <p:spPr bwMode="auto">
                <a:xfrm>
                  <a:off x="3143" y="183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217" name="Freeform 222">
                  <a:extLst>
                    <a:ext uri="{FF2B5EF4-FFF2-40B4-BE49-F238E27FC236}">
                      <a16:creationId xmlns:a16="http://schemas.microsoft.com/office/drawing/2014/main" id="{23B25442-813B-4399-9ABE-F3D73005FB2F}"/>
                    </a:ext>
                  </a:extLst>
                </p:cNvPr>
                <p:cNvSpPr>
                  <a:spLocks/>
                </p:cNvSpPr>
                <p:nvPr/>
              </p:nvSpPr>
              <p:spPr bwMode="auto">
                <a:xfrm>
                  <a:off x="3143" y="183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218" name="Rectangle 223">
                  <a:extLst>
                    <a:ext uri="{FF2B5EF4-FFF2-40B4-BE49-F238E27FC236}">
                      <a16:creationId xmlns:a16="http://schemas.microsoft.com/office/drawing/2014/main" id="{8A0DEBB8-3044-4115-B2FF-1156A128990C}"/>
                    </a:ext>
                  </a:extLst>
                </p:cNvPr>
                <p:cNvSpPr>
                  <a:spLocks noChangeArrowheads="1"/>
                </p:cNvSpPr>
                <p:nvPr/>
              </p:nvSpPr>
              <p:spPr bwMode="auto">
                <a:xfrm>
                  <a:off x="3143" y="1830"/>
                  <a:ext cx="1" cy="1"/>
                </a:xfrm>
                <a:prstGeom prst="rect">
                  <a:avLst/>
                </a:prstGeom>
                <a:grpFill/>
                <a:ln w="9525">
                  <a:solidFill>
                    <a:schemeClr val="accent2"/>
                  </a:solidFill>
                  <a:miter lim="800000"/>
                  <a:headEnd/>
                  <a:tailEnd/>
                </a:ln>
              </p:spPr>
              <p:txBody>
                <a:bodyPr/>
                <a:lstStyle/>
                <a:p>
                  <a:pPr>
                    <a:defRPr/>
                  </a:pPr>
                  <a:endParaRPr lang="de-DE"/>
                </a:p>
              </p:txBody>
            </p:sp>
            <p:sp>
              <p:nvSpPr>
                <p:cNvPr id="219" name="Oval 224">
                  <a:extLst>
                    <a:ext uri="{FF2B5EF4-FFF2-40B4-BE49-F238E27FC236}">
                      <a16:creationId xmlns:a16="http://schemas.microsoft.com/office/drawing/2014/main" id="{87DAAEF5-35B3-40C1-9BD8-E753CF385265}"/>
                    </a:ext>
                  </a:extLst>
                </p:cNvPr>
                <p:cNvSpPr>
                  <a:spLocks noChangeArrowheads="1"/>
                </p:cNvSpPr>
                <p:nvPr/>
              </p:nvSpPr>
              <p:spPr bwMode="auto">
                <a:xfrm>
                  <a:off x="3143" y="1830"/>
                  <a:ext cx="1" cy="1"/>
                </a:xfrm>
                <a:prstGeom prst="ellipse">
                  <a:avLst/>
                </a:prstGeom>
                <a:grpFill/>
                <a:ln w="9525">
                  <a:solidFill>
                    <a:schemeClr val="accent2"/>
                  </a:solidFill>
                  <a:round/>
                  <a:headEnd/>
                  <a:tailEnd/>
                </a:ln>
              </p:spPr>
              <p:txBody>
                <a:bodyPr/>
                <a:lstStyle/>
                <a:p>
                  <a:pPr>
                    <a:defRPr/>
                  </a:pPr>
                  <a:endParaRPr lang="de-DE"/>
                </a:p>
              </p:txBody>
            </p:sp>
            <p:sp>
              <p:nvSpPr>
                <p:cNvPr id="220" name="Freeform 225">
                  <a:extLst>
                    <a:ext uri="{FF2B5EF4-FFF2-40B4-BE49-F238E27FC236}">
                      <a16:creationId xmlns:a16="http://schemas.microsoft.com/office/drawing/2014/main" id="{69057727-2F77-45DA-9291-271BC007721B}"/>
                    </a:ext>
                  </a:extLst>
                </p:cNvPr>
                <p:cNvSpPr>
                  <a:spLocks/>
                </p:cNvSpPr>
                <p:nvPr/>
              </p:nvSpPr>
              <p:spPr bwMode="auto">
                <a:xfrm>
                  <a:off x="3143" y="183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221" name="Freeform 226">
                  <a:extLst>
                    <a:ext uri="{FF2B5EF4-FFF2-40B4-BE49-F238E27FC236}">
                      <a16:creationId xmlns:a16="http://schemas.microsoft.com/office/drawing/2014/main" id="{23845774-2582-4E32-B40E-FBA2EEF2C222}"/>
                    </a:ext>
                  </a:extLst>
                </p:cNvPr>
                <p:cNvSpPr>
                  <a:spLocks/>
                </p:cNvSpPr>
                <p:nvPr/>
              </p:nvSpPr>
              <p:spPr bwMode="auto">
                <a:xfrm>
                  <a:off x="3207" y="1789"/>
                  <a:ext cx="0" cy="9"/>
                </a:xfrm>
                <a:custGeom>
                  <a:avLst/>
                  <a:gdLst>
                    <a:gd name="T0" fmla="*/ 1 h 2"/>
                    <a:gd name="T1" fmla="*/ 2 h 2"/>
                    <a:gd name="T2" fmla="*/ 0 h 2"/>
                    <a:gd name="T3" fmla="*/ 1 h 2"/>
                    <a:gd name="T4" fmla="*/ 1 h 2"/>
                  </a:gdLst>
                  <a:ahLst/>
                  <a:cxnLst>
                    <a:cxn ang="0">
                      <a:pos x="0" y="T0"/>
                    </a:cxn>
                    <a:cxn ang="0">
                      <a:pos x="0" y="T1"/>
                    </a:cxn>
                    <a:cxn ang="0">
                      <a:pos x="0" y="T2"/>
                    </a:cxn>
                    <a:cxn ang="0">
                      <a:pos x="0" y="T3"/>
                    </a:cxn>
                    <a:cxn ang="0">
                      <a:pos x="0" y="T4"/>
                    </a:cxn>
                  </a:cxnLst>
                  <a:rect l="0" t="0" r="r" b="b"/>
                  <a:pathLst>
                    <a:path h="2">
                      <a:moveTo>
                        <a:pt x="0" y="1"/>
                      </a:moveTo>
                      <a:cubicBezTo>
                        <a:pt x="0" y="1"/>
                        <a:pt x="0" y="2"/>
                        <a:pt x="0" y="2"/>
                      </a:cubicBezTo>
                      <a:cubicBezTo>
                        <a:pt x="0" y="1"/>
                        <a:pt x="0" y="1"/>
                        <a:pt x="0" y="0"/>
                      </a:cubicBezTo>
                      <a:cubicBezTo>
                        <a:pt x="0" y="1"/>
                        <a:pt x="0" y="1"/>
                        <a:pt x="0" y="1"/>
                      </a:cubicBezTo>
                      <a:cubicBezTo>
                        <a:pt x="0" y="1"/>
                        <a:pt x="0" y="1"/>
                        <a:pt x="0" y="1"/>
                      </a:cubicBezTo>
                      <a:close/>
                    </a:path>
                  </a:pathLst>
                </a:custGeom>
                <a:grpFill/>
                <a:ln w="9525">
                  <a:solidFill>
                    <a:schemeClr val="accent2"/>
                  </a:solidFill>
                  <a:round/>
                  <a:headEnd/>
                  <a:tailEnd/>
                </a:ln>
              </p:spPr>
              <p:txBody>
                <a:bodyPr/>
                <a:lstStyle/>
                <a:p>
                  <a:pPr>
                    <a:defRPr/>
                  </a:pPr>
                  <a:endParaRPr lang="de-DE"/>
                </a:p>
              </p:txBody>
            </p:sp>
            <p:sp>
              <p:nvSpPr>
                <p:cNvPr id="222" name="Freeform 227">
                  <a:extLst>
                    <a:ext uri="{FF2B5EF4-FFF2-40B4-BE49-F238E27FC236}">
                      <a16:creationId xmlns:a16="http://schemas.microsoft.com/office/drawing/2014/main" id="{100F7EFA-616E-47E8-9359-596AE4B0188B}"/>
                    </a:ext>
                  </a:extLst>
                </p:cNvPr>
                <p:cNvSpPr>
                  <a:spLocks/>
                </p:cNvSpPr>
                <p:nvPr/>
              </p:nvSpPr>
              <p:spPr bwMode="auto">
                <a:xfrm>
                  <a:off x="3207" y="1794"/>
                  <a:ext cx="0" cy="4"/>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0"/>
                        <a:pt x="0" y="0"/>
                      </a:cubicBezTo>
                      <a:close/>
                    </a:path>
                  </a:pathLst>
                </a:custGeom>
                <a:grpFill/>
                <a:ln w="9525">
                  <a:solidFill>
                    <a:schemeClr val="accent2"/>
                  </a:solidFill>
                  <a:round/>
                  <a:headEnd/>
                  <a:tailEnd/>
                </a:ln>
              </p:spPr>
              <p:txBody>
                <a:bodyPr/>
                <a:lstStyle/>
                <a:p>
                  <a:pPr>
                    <a:defRPr/>
                  </a:pPr>
                  <a:endParaRPr lang="de-DE"/>
                </a:p>
              </p:txBody>
            </p:sp>
            <p:sp>
              <p:nvSpPr>
                <p:cNvPr id="223" name="Freeform 228">
                  <a:extLst>
                    <a:ext uri="{FF2B5EF4-FFF2-40B4-BE49-F238E27FC236}">
                      <a16:creationId xmlns:a16="http://schemas.microsoft.com/office/drawing/2014/main" id="{826A10BF-569B-418C-B49F-584BE702FD96}"/>
                    </a:ext>
                  </a:extLst>
                </p:cNvPr>
                <p:cNvSpPr>
                  <a:spLocks/>
                </p:cNvSpPr>
                <p:nvPr/>
              </p:nvSpPr>
              <p:spPr bwMode="auto">
                <a:xfrm>
                  <a:off x="3207" y="1789"/>
                  <a:ext cx="0" cy="5"/>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0"/>
                      </a:cubicBezTo>
                      <a:cubicBezTo>
                        <a:pt x="0" y="0"/>
                        <a:pt x="0" y="0"/>
                        <a:pt x="0" y="0"/>
                      </a:cubicBezTo>
                      <a:cubicBezTo>
                        <a:pt x="0" y="1"/>
                        <a:pt x="0" y="1"/>
                        <a:pt x="0" y="1"/>
                      </a:cubicBezTo>
                      <a:close/>
                    </a:path>
                  </a:pathLst>
                </a:custGeom>
                <a:grpFill/>
                <a:ln w="9525">
                  <a:solidFill>
                    <a:schemeClr val="accent2"/>
                  </a:solidFill>
                  <a:round/>
                  <a:headEnd/>
                  <a:tailEnd/>
                </a:ln>
              </p:spPr>
              <p:txBody>
                <a:bodyPr/>
                <a:lstStyle/>
                <a:p>
                  <a:pPr>
                    <a:defRPr/>
                  </a:pPr>
                  <a:endParaRPr lang="de-DE"/>
                </a:p>
              </p:txBody>
            </p:sp>
            <p:sp>
              <p:nvSpPr>
                <p:cNvPr id="224" name="Freeform 229">
                  <a:extLst>
                    <a:ext uri="{FF2B5EF4-FFF2-40B4-BE49-F238E27FC236}">
                      <a16:creationId xmlns:a16="http://schemas.microsoft.com/office/drawing/2014/main" id="{B16E76AA-A52B-4974-A3CC-043C9BAD1135}"/>
                    </a:ext>
                  </a:extLst>
                </p:cNvPr>
                <p:cNvSpPr>
                  <a:spLocks/>
                </p:cNvSpPr>
                <p:nvPr/>
              </p:nvSpPr>
              <p:spPr bwMode="auto">
                <a:xfrm>
                  <a:off x="3207" y="1794"/>
                  <a:ext cx="0" cy="9"/>
                </a:xfrm>
                <a:custGeom>
                  <a:avLst/>
                  <a:gdLst>
                    <a:gd name="T0" fmla="*/ 0 h 2"/>
                    <a:gd name="T1" fmla="*/ 1 h 2"/>
                    <a:gd name="T2" fmla="*/ 2 h 2"/>
                    <a:gd name="T3" fmla="*/ 1 h 2"/>
                    <a:gd name="T4" fmla="*/ 0 h 2"/>
                    <a:gd name="T5" fmla="*/ 0 h 2"/>
                  </a:gdLst>
                  <a:ahLst/>
                  <a:cxnLst>
                    <a:cxn ang="0">
                      <a:pos x="0" y="T0"/>
                    </a:cxn>
                    <a:cxn ang="0">
                      <a:pos x="0" y="T1"/>
                    </a:cxn>
                    <a:cxn ang="0">
                      <a:pos x="0" y="T2"/>
                    </a:cxn>
                    <a:cxn ang="0">
                      <a:pos x="0" y="T3"/>
                    </a:cxn>
                    <a:cxn ang="0">
                      <a:pos x="0" y="T4"/>
                    </a:cxn>
                    <a:cxn ang="0">
                      <a:pos x="0" y="T5"/>
                    </a:cxn>
                  </a:cxnLst>
                  <a:rect l="0" t="0" r="r" b="b"/>
                  <a:pathLst>
                    <a:path h="2">
                      <a:moveTo>
                        <a:pt x="0" y="0"/>
                      </a:moveTo>
                      <a:cubicBezTo>
                        <a:pt x="0" y="0"/>
                        <a:pt x="0" y="0"/>
                        <a:pt x="0" y="1"/>
                      </a:cubicBezTo>
                      <a:cubicBezTo>
                        <a:pt x="0" y="1"/>
                        <a:pt x="0" y="1"/>
                        <a:pt x="0" y="2"/>
                      </a:cubicBezTo>
                      <a:cubicBezTo>
                        <a:pt x="0" y="1"/>
                        <a:pt x="0" y="1"/>
                        <a:pt x="0" y="1"/>
                      </a:cubicBezTo>
                      <a:cubicBezTo>
                        <a:pt x="0" y="1"/>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225" name="Freeform 230">
                  <a:extLst>
                    <a:ext uri="{FF2B5EF4-FFF2-40B4-BE49-F238E27FC236}">
                      <a16:creationId xmlns:a16="http://schemas.microsoft.com/office/drawing/2014/main" id="{12F08246-F852-4F9D-9CC9-2CC7A9EBDA63}"/>
                    </a:ext>
                  </a:extLst>
                </p:cNvPr>
                <p:cNvSpPr>
                  <a:spLocks/>
                </p:cNvSpPr>
                <p:nvPr/>
              </p:nvSpPr>
              <p:spPr bwMode="auto">
                <a:xfrm>
                  <a:off x="3207" y="1789"/>
                  <a:ext cx="0" cy="5"/>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cubicBezTo>
                        <a:pt x="0" y="0"/>
                        <a:pt x="0" y="0"/>
                        <a:pt x="0" y="0"/>
                      </a:cubicBezTo>
                      <a:cubicBezTo>
                        <a:pt x="0" y="0"/>
                        <a:pt x="0" y="1"/>
                        <a:pt x="0" y="1"/>
                      </a:cubicBezTo>
                      <a:cubicBezTo>
                        <a:pt x="0" y="1"/>
                        <a:pt x="0" y="1"/>
                        <a:pt x="0" y="0"/>
                      </a:cubicBezTo>
                      <a:close/>
                    </a:path>
                  </a:pathLst>
                </a:custGeom>
                <a:grpFill/>
                <a:ln w="9525">
                  <a:solidFill>
                    <a:schemeClr val="accent2"/>
                  </a:solidFill>
                  <a:round/>
                  <a:headEnd/>
                  <a:tailEnd/>
                </a:ln>
              </p:spPr>
              <p:txBody>
                <a:bodyPr/>
                <a:lstStyle/>
                <a:p>
                  <a:pPr>
                    <a:defRPr/>
                  </a:pPr>
                  <a:endParaRPr lang="de-DE"/>
                </a:p>
              </p:txBody>
            </p:sp>
            <p:sp>
              <p:nvSpPr>
                <p:cNvPr id="226" name="Rectangle 231">
                  <a:extLst>
                    <a:ext uri="{FF2B5EF4-FFF2-40B4-BE49-F238E27FC236}">
                      <a16:creationId xmlns:a16="http://schemas.microsoft.com/office/drawing/2014/main" id="{04C1075E-CCC6-4354-BE6A-D62BECC4EB6A}"/>
                    </a:ext>
                  </a:extLst>
                </p:cNvPr>
                <p:cNvSpPr>
                  <a:spLocks noChangeArrowheads="1"/>
                </p:cNvSpPr>
                <p:nvPr/>
              </p:nvSpPr>
              <p:spPr bwMode="auto">
                <a:xfrm>
                  <a:off x="3207" y="1794"/>
                  <a:ext cx="1" cy="1"/>
                </a:xfrm>
                <a:prstGeom prst="rect">
                  <a:avLst/>
                </a:prstGeom>
                <a:grpFill/>
                <a:ln w="9525">
                  <a:solidFill>
                    <a:schemeClr val="accent2"/>
                  </a:solidFill>
                  <a:miter lim="800000"/>
                  <a:headEnd/>
                  <a:tailEnd/>
                </a:ln>
              </p:spPr>
              <p:txBody>
                <a:bodyPr/>
                <a:lstStyle/>
                <a:p>
                  <a:pPr>
                    <a:defRPr/>
                  </a:pPr>
                  <a:endParaRPr lang="de-DE"/>
                </a:p>
              </p:txBody>
            </p:sp>
            <p:sp>
              <p:nvSpPr>
                <p:cNvPr id="227" name="Rectangle 232">
                  <a:extLst>
                    <a:ext uri="{FF2B5EF4-FFF2-40B4-BE49-F238E27FC236}">
                      <a16:creationId xmlns:a16="http://schemas.microsoft.com/office/drawing/2014/main" id="{7CE2D0E5-112E-4B0E-A05D-AAEA1B9963A0}"/>
                    </a:ext>
                  </a:extLst>
                </p:cNvPr>
                <p:cNvSpPr>
                  <a:spLocks noChangeArrowheads="1"/>
                </p:cNvSpPr>
                <p:nvPr/>
              </p:nvSpPr>
              <p:spPr bwMode="auto">
                <a:xfrm>
                  <a:off x="3207" y="1794"/>
                  <a:ext cx="1" cy="1"/>
                </a:xfrm>
                <a:prstGeom prst="rect">
                  <a:avLst/>
                </a:prstGeom>
                <a:grpFill/>
                <a:ln w="9525">
                  <a:solidFill>
                    <a:schemeClr val="accent2"/>
                  </a:solidFill>
                  <a:miter lim="800000"/>
                  <a:headEnd/>
                  <a:tailEnd/>
                </a:ln>
              </p:spPr>
              <p:txBody>
                <a:bodyPr/>
                <a:lstStyle/>
                <a:p>
                  <a:pPr>
                    <a:defRPr/>
                  </a:pPr>
                  <a:endParaRPr lang="de-DE"/>
                </a:p>
              </p:txBody>
            </p:sp>
            <p:sp>
              <p:nvSpPr>
                <p:cNvPr id="228" name="Freeform 233">
                  <a:extLst>
                    <a:ext uri="{FF2B5EF4-FFF2-40B4-BE49-F238E27FC236}">
                      <a16:creationId xmlns:a16="http://schemas.microsoft.com/office/drawing/2014/main" id="{5D0449D6-34DC-4609-BD69-59E28C20DE9A}"/>
                    </a:ext>
                  </a:extLst>
                </p:cNvPr>
                <p:cNvSpPr>
                  <a:spLocks/>
                </p:cNvSpPr>
                <p:nvPr/>
              </p:nvSpPr>
              <p:spPr bwMode="auto">
                <a:xfrm>
                  <a:off x="3207" y="1794"/>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229" name="Freeform 234">
                  <a:extLst>
                    <a:ext uri="{FF2B5EF4-FFF2-40B4-BE49-F238E27FC236}">
                      <a16:creationId xmlns:a16="http://schemas.microsoft.com/office/drawing/2014/main" id="{A0A0AD50-9DE8-4788-BF2C-21031BEFCF3D}"/>
                    </a:ext>
                  </a:extLst>
                </p:cNvPr>
                <p:cNvSpPr>
                  <a:spLocks/>
                </p:cNvSpPr>
                <p:nvPr/>
              </p:nvSpPr>
              <p:spPr bwMode="auto">
                <a:xfrm>
                  <a:off x="3207" y="1803"/>
                  <a:ext cx="0" cy="4"/>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grpFill/>
                <a:ln w="9525">
                  <a:solidFill>
                    <a:schemeClr val="accent2"/>
                  </a:solidFill>
                  <a:round/>
                  <a:headEnd/>
                  <a:tailEnd/>
                </a:ln>
              </p:spPr>
              <p:txBody>
                <a:bodyPr/>
                <a:lstStyle/>
                <a:p>
                  <a:pPr>
                    <a:defRPr/>
                  </a:pPr>
                  <a:endParaRPr lang="de-DE"/>
                </a:p>
              </p:txBody>
            </p:sp>
            <p:sp>
              <p:nvSpPr>
                <p:cNvPr id="230" name="Freeform 235">
                  <a:extLst>
                    <a:ext uri="{FF2B5EF4-FFF2-40B4-BE49-F238E27FC236}">
                      <a16:creationId xmlns:a16="http://schemas.microsoft.com/office/drawing/2014/main" id="{3C5AF547-4FBB-41ED-BF9E-9C9899C6F650}"/>
                    </a:ext>
                  </a:extLst>
                </p:cNvPr>
                <p:cNvSpPr>
                  <a:spLocks/>
                </p:cNvSpPr>
                <p:nvPr/>
              </p:nvSpPr>
              <p:spPr bwMode="auto">
                <a:xfrm>
                  <a:off x="3207" y="1798"/>
                  <a:ext cx="0" cy="14"/>
                </a:xfrm>
                <a:custGeom>
                  <a:avLst/>
                  <a:gdLst>
                    <a:gd name="T0" fmla="*/ 1 h 3"/>
                    <a:gd name="T1" fmla="*/ 0 h 3"/>
                    <a:gd name="T2" fmla="*/ 0 h 3"/>
                    <a:gd name="T3" fmla="*/ 2 h 3"/>
                    <a:gd name="T4" fmla="*/ 3 h 3"/>
                    <a:gd name="T5" fmla="*/ 2 h 3"/>
                    <a:gd name="T6" fmla="*/ 2 h 3"/>
                    <a:gd name="T7" fmla="*/ 2 h 3"/>
                    <a:gd name="T8" fmla="*/ 1 h 3"/>
                    <a:gd name="T9" fmla="*/ 1 h 3"/>
                    <a:gd name="T10" fmla="*/ 1 h 3"/>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Lst>
                  <a:rect l="0" t="0" r="r" b="b"/>
                  <a:pathLst>
                    <a:path h="3">
                      <a:moveTo>
                        <a:pt x="0" y="1"/>
                      </a:moveTo>
                      <a:cubicBezTo>
                        <a:pt x="0" y="0"/>
                        <a:pt x="0" y="0"/>
                        <a:pt x="0" y="0"/>
                      </a:cubicBezTo>
                      <a:cubicBezTo>
                        <a:pt x="0" y="0"/>
                        <a:pt x="0" y="0"/>
                        <a:pt x="0" y="0"/>
                      </a:cubicBezTo>
                      <a:cubicBezTo>
                        <a:pt x="0" y="1"/>
                        <a:pt x="0" y="1"/>
                        <a:pt x="0" y="2"/>
                      </a:cubicBezTo>
                      <a:cubicBezTo>
                        <a:pt x="0" y="2"/>
                        <a:pt x="0" y="2"/>
                        <a:pt x="0" y="3"/>
                      </a:cubicBezTo>
                      <a:cubicBezTo>
                        <a:pt x="0" y="2"/>
                        <a:pt x="0" y="2"/>
                        <a:pt x="0" y="2"/>
                      </a:cubicBezTo>
                      <a:cubicBezTo>
                        <a:pt x="0" y="2"/>
                        <a:pt x="0" y="2"/>
                        <a:pt x="0" y="2"/>
                      </a:cubicBezTo>
                      <a:cubicBezTo>
                        <a:pt x="0" y="2"/>
                        <a:pt x="0" y="2"/>
                        <a:pt x="0" y="2"/>
                      </a:cubicBezTo>
                      <a:cubicBezTo>
                        <a:pt x="0" y="1"/>
                        <a:pt x="0" y="1"/>
                        <a:pt x="0" y="1"/>
                      </a:cubicBezTo>
                      <a:cubicBezTo>
                        <a:pt x="0" y="1"/>
                        <a:pt x="0" y="1"/>
                        <a:pt x="0" y="1"/>
                      </a:cubicBezTo>
                      <a:cubicBezTo>
                        <a:pt x="0" y="1"/>
                        <a:pt x="0" y="1"/>
                        <a:pt x="0" y="1"/>
                      </a:cubicBezTo>
                      <a:close/>
                    </a:path>
                  </a:pathLst>
                </a:custGeom>
                <a:grpFill/>
                <a:ln w="9525">
                  <a:solidFill>
                    <a:schemeClr val="accent2"/>
                  </a:solidFill>
                  <a:round/>
                  <a:headEnd/>
                  <a:tailEnd/>
                </a:ln>
              </p:spPr>
              <p:txBody>
                <a:bodyPr/>
                <a:lstStyle/>
                <a:p>
                  <a:pPr>
                    <a:defRPr/>
                  </a:pPr>
                  <a:endParaRPr lang="de-DE"/>
                </a:p>
              </p:txBody>
            </p:sp>
            <p:sp>
              <p:nvSpPr>
                <p:cNvPr id="231" name="Freeform 236">
                  <a:extLst>
                    <a:ext uri="{FF2B5EF4-FFF2-40B4-BE49-F238E27FC236}">
                      <a16:creationId xmlns:a16="http://schemas.microsoft.com/office/drawing/2014/main" id="{3CAE434D-C1CA-43D0-9275-0F0F8D22EC30}"/>
                    </a:ext>
                  </a:extLst>
                </p:cNvPr>
                <p:cNvSpPr>
                  <a:spLocks/>
                </p:cNvSpPr>
                <p:nvPr/>
              </p:nvSpPr>
              <p:spPr bwMode="auto">
                <a:xfrm>
                  <a:off x="3143" y="183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232" name="Freeform 237">
                  <a:extLst>
                    <a:ext uri="{FF2B5EF4-FFF2-40B4-BE49-F238E27FC236}">
                      <a16:creationId xmlns:a16="http://schemas.microsoft.com/office/drawing/2014/main" id="{3ED9DC64-78C6-498F-9F57-5180F293D877}"/>
                    </a:ext>
                  </a:extLst>
                </p:cNvPr>
                <p:cNvSpPr>
                  <a:spLocks/>
                </p:cNvSpPr>
                <p:nvPr/>
              </p:nvSpPr>
              <p:spPr bwMode="auto">
                <a:xfrm>
                  <a:off x="3234" y="1767"/>
                  <a:ext cx="0" cy="4"/>
                </a:xfrm>
                <a:custGeom>
                  <a:avLst/>
                  <a:gdLst>
                    <a:gd name="T0" fmla="*/ 0 h 1"/>
                    <a:gd name="T1" fmla="*/ 0 h 1"/>
                    <a:gd name="T2" fmla="*/ 0 h 1"/>
                    <a:gd name="T3" fmla="*/ 1 h 1"/>
                    <a:gd name="T4" fmla="*/ 1 h 1"/>
                    <a:gd name="T5" fmla="*/ 0 h 1"/>
                  </a:gdLst>
                  <a:ahLst/>
                  <a:cxnLst>
                    <a:cxn ang="0">
                      <a:pos x="0" y="T0"/>
                    </a:cxn>
                    <a:cxn ang="0">
                      <a:pos x="0" y="T1"/>
                    </a:cxn>
                    <a:cxn ang="0">
                      <a:pos x="0" y="T2"/>
                    </a:cxn>
                    <a:cxn ang="0">
                      <a:pos x="0" y="T3"/>
                    </a:cxn>
                    <a:cxn ang="0">
                      <a:pos x="0" y="T4"/>
                    </a:cxn>
                    <a:cxn ang="0">
                      <a:pos x="0" y="T5"/>
                    </a:cxn>
                  </a:cxnLst>
                  <a:rect l="0" t="0" r="r" b="b"/>
                  <a:pathLst>
                    <a:path h="1">
                      <a:moveTo>
                        <a:pt x="0" y="0"/>
                      </a:moveTo>
                      <a:cubicBezTo>
                        <a:pt x="0" y="0"/>
                        <a:pt x="0" y="0"/>
                        <a:pt x="0" y="0"/>
                      </a:cubicBezTo>
                      <a:cubicBezTo>
                        <a:pt x="0" y="0"/>
                        <a:pt x="0" y="0"/>
                        <a:pt x="0" y="0"/>
                      </a:cubicBezTo>
                      <a:cubicBezTo>
                        <a:pt x="0" y="0"/>
                        <a:pt x="0" y="1"/>
                        <a:pt x="0" y="1"/>
                      </a:cubicBezTo>
                      <a:cubicBezTo>
                        <a:pt x="0" y="1"/>
                        <a:pt x="0" y="1"/>
                        <a:pt x="0" y="1"/>
                      </a:cubicBezTo>
                      <a:cubicBezTo>
                        <a:pt x="0" y="1"/>
                        <a:pt x="0" y="0"/>
                        <a:pt x="0" y="0"/>
                      </a:cubicBezTo>
                      <a:close/>
                    </a:path>
                  </a:pathLst>
                </a:custGeom>
                <a:grpFill/>
                <a:ln w="9525">
                  <a:solidFill>
                    <a:schemeClr val="accent2"/>
                  </a:solidFill>
                  <a:round/>
                  <a:headEnd/>
                  <a:tailEnd/>
                </a:ln>
              </p:spPr>
              <p:txBody>
                <a:bodyPr/>
                <a:lstStyle/>
                <a:p>
                  <a:pPr>
                    <a:defRPr/>
                  </a:pPr>
                  <a:endParaRPr lang="de-DE"/>
                </a:p>
              </p:txBody>
            </p:sp>
            <p:sp>
              <p:nvSpPr>
                <p:cNvPr id="233" name="Rectangle 238">
                  <a:extLst>
                    <a:ext uri="{FF2B5EF4-FFF2-40B4-BE49-F238E27FC236}">
                      <a16:creationId xmlns:a16="http://schemas.microsoft.com/office/drawing/2014/main" id="{C7269375-5EB2-4981-94D6-4CFB73C41229}"/>
                    </a:ext>
                  </a:extLst>
                </p:cNvPr>
                <p:cNvSpPr>
                  <a:spLocks noChangeArrowheads="1"/>
                </p:cNvSpPr>
                <p:nvPr/>
              </p:nvSpPr>
              <p:spPr bwMode="auto">
                <a:xfrm>
                  <a:off x="3234" y="1771"/>
                  <a:ext cx="1" cy="1"/>
                </a:xfrm>
                <a:prstGeom prst="rect">
                  <a:avLst/>
                </a:prstGeom>
                <a:grpFill/>
                <a:ln w="9525">
                  <a:solidFill>
                    <a:schemeClr val="accent2"/>
                  </a:solidFill>
                  <a:miter lim="800000"/>
                  <a:headEnd/>
                  <a:tailEnd/>
                </a:ln>
              </p:spPr>
              <p:txBody>
                <a:bodyPr/>
                <a:lstStyle/>
                <a:p>
                  <a:pPr>
                    <a:defRPr/>
                  </a:pPr>
                  <a:endParaRPr lang="de-DE"/>
                </a:p>
              </p:txBody>
            </p:sp>
            <p:sp>
              <p:nvSpPr>
                <p:cNvPr id="234" name="Freeform 239">
                  <a:extLst>
                    <a:ext uri="{FF2B5EF4-FFF2-40B4-BE49-F238E27FC236}">
                      <a16:creationId xmlns:a16="http://schemas.microsoft.com/office/drawing/2014/main" id="{87F1A6C3-696B-4E49-9383-4741BBF81C7C}"/>
                    </a:ext>
                  </a:extLst>
                </p:cNvPr>
                <p:cNvSpPr>
                  <a:spLocks/>
                </p:cNvSpPr>
                <p:nvPr/>
              </p:nvSpPr>
              <p:spPr bwMode="auto">
                <a:xfrm>
                  <a:off x="3234" y="176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235" name="Rectangle 240">
                  <a:extLst>
                    <a:ext uri="{FF2B5EF4-FFF2-40B4-BE49-F238E27FC236}">
                      <a16:creationId xmlns:a16="http://schemas.microsoft.com/office/drawing/2014/main" id="{0509D134-76C7-4C4D-835B-6F3A370D2F97}"/>
                    </a:ext>
                  </a:extLst>
                </p:cNvPr>
                <p:cNvSpPr>
                  <a:spLocks noChangeArrowheads="1"/>
                </p:cNvSpPr>
                <p:nvPr/>
              </p:nvSpPr>
              <p:spPr bwMode="auto">
                <a:xfrm>
                  <a:off x="3234" y="1771"/>
                  <a:ext cx="1" cy="1"/>
                </a:xfrm>
                <a:prstGeom prst="rect">
                  <a:avLst/>
                </a:prstGeom>
                <a:grpFill/>
                <a:ln w="9525">
                  <a:solidFill>
                    <a:schemeClr val="accent2"/>
                  </a:solidFill>
                  <a:miter lim="800000"/>
                  <a:headEnd/>
                  <a:tailEnd/>
                </a:ln>
              </p:spPr>
              <p:txBody>
                <a:bodyPr/>
                <a:lstStyle/>
                <a:p>
                  <a:pPr>
                    <a:defRPr/>
                  </a:pPr>
                  <a:endParaRPr lang="de-DE"/>
                </a:p>
              </p:txBody>
            </p:sp>
            <p:sp>
              <p:nvSpPr>
                <p:cNvPr id="236" name="Freeform 241">
                  <a:extLst>
                    <a:ext uri="{FF2B5EF4-FFF2-40B4-BE49-F238E27FC236}">
                      <a16:creationId xmlns:a16="http://schemas.microsoft.com/office/drawing/2014/main" id="{60D9881D-5771-452B-803C-003389F200AF}"/>
                    </a:ext>
                  </a:extLst>
                </p:cNvPr>
                <p:cNvSpPr>
                  <a:spLocks/>
                </p:cNvSpPr>
                <p:nvPr/>
              </p:nvSpPr>
              <p:spPr bwMode="auto">
                <a:xfrm>
                  <a:off x="3234" y="1767"/>
                  <a:ext cx="9" cy="9"/>
                </a:xfrm>
                <a:custGeom>
                  <a:avLst/>
                  <a:gdLst>
                    <a:gd name="T0" fmla="*/ 1 w 2"/>
                    <a:gd name="T1" fmla="*/ 0 h 2"/>
                    <a:gd name="T2" fmla="*/ 1 w 2"/>
                    <a:gd name="T3" fmla="*/ 0 h 2"/>
                    <a:gd name="T4" fmla="*/ 1 w 2"/>
                    <a:gd name="T5" fmla="*/ 0 h 2"/>
                    <a:gd name="T6" fmla="*/ 0 w 2"/>
                    <a:gd name="T7" fmla="*/ 1 h 2"/>
                    <a:gd name="T8" fmla="*/ 0 w 2"/>
                    <a:gd name="T9" fmla="*/ 1 h 2"/>
                    <a:gd name="T10" fmla="*/ 0 w 2"/>
                    <a:gd name="T11" fmla="*/ 1 h 2"/>
                    <a:gd name="T12" fmla="*/ 0 w 2"/>
                    <a:gd name="T13" fmla="*/ 1 h 2"/>
                    <a:gd name="T14" fmla="*/ 0 w 2"/>
                    <a:gd name="T15" fmla="*/ 1 h 2"/>
                    <a:gd name="T16" fmla="*/ 0 w 2"/>
                    <a:gd name="T17" fmla="*/ 1 h 2"/>
                    <a:gd name="T18" fmla="*/ 2 w 2"/>
                    <a:gd name="T19" fmla="*/ 2 h 2"/>
                    <a:gd name="T20" fmla="*/ 2 w 2"/>
                    <a:gd name="T21" fmla="*/ 2 h 2"/>
                    <a:gd name="T22" fmla="*/ 2 w 2"/>
                    <a:gd name="T23" fmla="*/ 2 h 2"/>
                    <a:gd name="T24" fmla="*/ 2 w 2"/>
                    <a:gd name="T25" fmla="*/ 2 h 2"/>
                    <a:gd name="T26" fmla="*/ 2 w 2"/>
                    <a:gd name="T27" fmla="*/ 2 h 2"/>
                    <a:gd name="T28" fmla="*/ 2 w 2"/>
                    <a:gd name="T29" fmla="*/ 2 h 2"/>
                    <a:gd name="T30" fmla="*/ 2 w 2"/>
                    <a:gd name="T31" fmla="*/ 1 h 2"/>
                    <a:gd name="T32" fmla="*/ 1 w 2"/>
                    <a:gd name="T33"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 h="2">
                      <a:moveTo>
                        <a:pt x="1" y="0"/>
                      </a:moveTo>
                      <a:cubicBezTo>
                        <a:pt x="1" y="0"/>
                        <a:pt x="1" y="0"/>
                        <a:pt x="1" y="0"/>
                      </a:cubicBezTo>
                      <a:cubicBezTo>
                        <a:pt x="1" y="0"/>
                        <a:pt x="1" y="0"/>
                        <a:pt x="1" y="0"/>
                      </a:cubicBezTo>
                      <a:cubicBezTo>
                        <a:pt x="1" y="0"/>
                        <a:pt x="0" y="0"/>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1" y="2"/>
                        <a:pt x="2" y="2"/>
                      </a:cubicBezTo>
                      <a:cubicBezTo>
                        <a:pt x="2" y="2"/>
                        <a:pt x="2" y="2"/>
                        <a:pt x="2" y="2"/>
                      </a:cubicBezTo>
                      <a:cubicBezTo>
                        <a:pt x="2" y="2"/>
                        <a:pt x="2" y="2"/>
                        <a:pt x="2" y="2"/>
                      </a:cubicBezTo>
                      <a:cubicBezTo>
                        <a:pt x="2" y="2"/>
                        <a:pt x="2" y="2"/>
                        <a:pt x="2" y="2"/>
                      </a:cubicBezTo>
                      <a:cubicBezTo>
                        <a:pt x="2" y="2"/>
                        <a:pt x="2" y="2"/>
                        <a:pt x="2" y="2"/>
                      </a:cubicBezTo>
                      <a:cubicBezTo>
                        <a:pt x="2" y="2"/>
                        <a:pt x="2" y="2"/>
                        <a:pt x="2" y="2"/>
                      </a:cubicBezTo>
                      <a:cubicBezTo>
                        <a:pt x="2" y="1"/>
                        <a:pt x="2" y="1"/>
                        <a:pt x="2" y="1"/>
                      </a:cubicBezTo>
                      <a:cubicBezTo>
                        <a:pt x="2" y="1"/>
                        <a:pt x="1" y="0"/>
                        <a:pt x="1" y="0"/>
                      </a:cubicBezTo>
                      <a:close/>
                    </a:path>
                  </a:pathLst>
                </a:custGeom>
                <a:grpFill/>
                <a:ln w="9525">
                  <a:solidFill>
                    <a:schemeClr val="accent2"/>
                  </a:solidFill>
                  <a:round/>
                  <a:headEnd/>
                  <a:tailEnd/>
                </a:ln>
              </p:spPr>
              <p:txBody>
                <a:bodyPr/>
                <a:lstStyle/>
                <a:p>
                  <a:pPr>
                    <a:defRPr/>
                  </a:pPr>
                  <a:endParaRPr lang="de-DE"/>
                </a:p>
              </p:txBody>
            </p:sp>
            <p:sp>
              <p:nvSpPr>
                <p:cNvPr id="237" name="Oval 242">
                  <a:extLst>
                    <a:ext uri="{FF2B5EF4-FFF2-40B4-BE49-F238E27FC236}">
                      <a16:creationId xmlns:a16="http://schemas.microsoft.com/office/drawing/2014/main" id="{635886C1-890C-4A9B-98C8-F04AD928ED1D}"/>
                    </a:ext>
                  </a:extLst>
                </p:cNvPr>
                <p:cNvSpPr>
                  <a:spLocks noChangeArrowheads="1"/>
                </p:cNvSpPr>
                <p:nvPr/>
              </p:nvSpPr>
              <p:spPr bwMode="auto">
                <a:xfrm>
                  <a:off x="3234" y="1771"/>
                  <a:ext cx="1" cy="1"/>
                </a:xfrm>
                <a:prstGeom prst="ellipse">
                  <a:avLst/>
                </a:prstGeom>
                <a:grpFill/>
                <a:ln w="9525">
                  <a:solidFill>
                    <a:schemeClr val="accent2"/>
                  </a:solidFill>
                  <a:round/>
                  <a:headEnd/>
                  <a:tailEnd/>
                </a:ln>
              </p:spPr>
              <p:txBody>
                <a:bodyPr/>
                <a:lstStyle/>
                <a:p>
                  <a:pPr>
                    <a:defRPr/>
                  </a:pPr>
                  <a:endParaRPr lang="de-DE"/>
                </a:p>
              </p:txBody>
            </p:sp>
            <p:sp>
              <p:nvSpPr>
                <p:cNvPr id="238" name="Freeform 243">
                  <a:extLst>
                    <a:ext uri="{FF2B5EF4-FFF2-40B4-BE49-F238E27FC236}">
                      <a16:creationId xmlns:a16="http://schemas.microsoft.com/office/drawing/2014/main" id="{AB8073E4-A476-46CA-9FE9-3B9509AE51C2}"/>
                    </a:ext>
                  </a:extLst>
                </p:cNvPr>
                <p:cNvSpPr>
                  <a:spLocks/>
                </p:cNvSpPr>
                <p:nvPr/>
              </p:nvSpPr>
              <p:spPr bwMode="auto">
                <a:xfrm>
                  <a:off x="3243" y="177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239" name="Freeform 244">
                  <a:extLst>
                    <a:ext uri="{FF2B5EF4-FFF2-40B4-BE49-F238E27FC236}">
                      <a16:creationId xmlns:a16="http://schemas.microsoft.com/office/drawing/2014/main" id="{F188E251-3E21-4302-9272-3F37C2DD78B6}"/>
                    </a:ext>
                  </a:extLst>
                </p:cNvPr>
                <p:cNvSpPr>
                  <a:spLocks/>
                </p:cNvSpPr>
                <p:nvPr/>
              </p:nvSpPr>
              <p:spPr bwMode="auto">
                <a:xfrm>
                  <a:off x="3238" y="1767"/>
                  <a:ext cx="5" cy="4"/>
                </a:xfrm>
                <a:custGeom>
                  <a:avLst/>
                  <a:gdLst>
                    <a:gd name="T0" fmla="*/ 0 w 1"/>
                    <a:gd name="T1" fmla="*/ 0 h 1"/>
                    <a:gd name="T2" fmla="*/ 0 w 1"/>
                    <a:gd name="T3" fmla="*/ 0 h 1"/>
                    <a:gd name="T4" fmla="*/ 1 w 1"/>
                    <a:gd name="T5" fmla="*/ 1 h 1"/>
                    <a:gd name="T6" fmla="*/ 1 w 1"/>
                    <a:gd name="T7" fmla="*/ 1 h 1"/>
                    <a:gd name="T8" fmla="*/ 1 w 1"/>
                    <a:gd name="T9" fmla="*/ 1 h 1"/>
                    <a:gd name="T10" fmla="*/ 0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0" y="0"/>
                      </a:moveTo>
                      <a:cubicBezTo>
                        <a:pt x="0" y="0"/>
                        <a:pt x="0" y="0"/>
                        <a:pt x="0" y="0"/>
                      </a:cubicBezTo>
                      <a:cubicBezTo>
                        <a:pt x="0" y="0"/>
                        <a:pt x="1" y="1"/>
                        <a:pt x="1" y="1"/>
                      </a:cubicBezTo>
                      <a:cubicBezTo>
                        <a:pt x="1" y="1"/>
                        <a:pt x="1" y="1"/>
                        <a:pt x="1" y="1"/>
                      </a:cubicBezTo>
                      <a:cubicBezTo>
                        <a:pt x="1" y="1"/>
                        <a:pt x="1" y="1"/>
                        <a:pt x="1" y="1"/>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240" name="Freeform 245">
                  <a:extLst>
                    <a:ext uri="{FF2B5EF4-FFF2-40B4-BE49-F238E27FC236}">
                      <a16:creationId xmlns:a16="http://schemas.microsoft.com/office/drawing/2014/main" id="{D5910D06-E464-49AF-943D-7C72F0CB3476}"/>
                    </a:ext>
                  </a:extLst>
                </p:cNvPr>
                <p:cNvSpPr>
                  <a:spLocks/>
                </p:cNvSpPr>
                <p:nvPr/>
              </p:nvSpPr>
              <p:spPr bwMode="auto">
                <a:xfrm>
                  <a:off x="3234" y="1771"/>
                  <a:ext cx="9" cy="5"/>
                </a:xfrm>
                <a:custGeom>
                  <a:avLst/>
                  <a:gdLst>
                    <a:gd name="T0" fmla="*/ 0 w 2"/>
                    <a:gd name="T1" fmla="*/ 0 h 1"/>
                    <a:gd name="T2" fmla="*/ 0 w 2"/>
                    <a:gd name="T3" fmla="*/ 0 h 1"/>
                    <a:gd name="T4" fmla="*/ 0 w 2"/>
                    <a:gd name="T5" fmla="*/ 0 h 1"/>
                    <a:gd name="T6" fmla="*/ 2 w 2"/>
                    <a:gd name="T7" fmla="*/ 1 h 1"/>
                    <a:gd name="T8" fmla="*/ 2 w 2"/>
                    <a:gd name="T9" fmla="*/ 1 h 1"/>
                    <a:gd name="T10" fmla="*/ 0 w 2"/>
                    <a:gd name="T11" fmla="*/ 0 h 1"/>
                  </a:gdLst>
                  <a:ahLst/>
                  <a:cxnLst>
                    <a:cxn ang="0">
                      <a:pos x="T0" y="T1"/>
                    </a:cxn>
                    <a:cxn ang="0">
                      <a:pos x="T2" y="T3"/>
                    </a:cxn>
                    <a:cxn ang="0">
                      <a:pos x="T4" y="T5"/>
                    </a:cxn>
                    <a:cxn ang="0">
                      <a:pos x="T6" y="T7"/>
                    </a:cxn>
                    <a:cxn ang="0">
                      <a:pos x="T8" y="T9"/>
                    </a:cxn>
                    <a:cxn ang="0">
                      <a:pos x="T10" y="T11"/>
                    </a:cxn>
                  </a:cxnLst>
                  <a:rect l="0" t="0" r="r" b="b"/>
                  <a:pathLst>
                    <a:path w="2" h="1">
                      <a:moveTo>
                        <a:pt x="0" y="0"/>
                      </a:moveTo>
                      <a:cubicBezTo>
                        <a:pt x="0" y="0"/>
                        <a:pt x="0" y="0"/>
                        <a:pt x="0" y="0"/>
                      </a:cubicBezTo>
                      <a:cubicBezTo>
                        <a:pt x="0" y="0"/>
                        <a:pt x="0" y="0"/>
                        <a:pt x="0" y="0"/>
                      </a:cubicBezTo>
                      <a:cubicBezTo>
                        <a:pt x="0" y="0"/>
                        <a:pt x="1" y="1"/>
                        <a:pt x="2" y="1"/>
                      </a:cubicBezTo>
                      <a:cubicBezTo>
                        <a:pt x="2" y="1"/>
                        <a:pt x="2" y="1"/>
                        <a:pt x="2" y="1"/>
                      </a:cubicBezTo>
                      <a:cubicBezTo>
                        <a:pt x="1" y="1"/>
                        <a:pt x="0" y="0"/>
                        <a:pt x="0" y="0"/>
                      </a:cubicBezTo>
                      <a:close/>
                    </a:path>
                  </a:pathLst>
                </a:custGeom>
                <a:grpFill/>
                <a:ln w="9525">
                  <a:solidFill>
                    <a:schemeClr val="accent2"/>
                  </a:solidFill>
                  <a:round/>
                  <a:headEnd/>
                  <a:tailEnd/>
                </a:ln>
              </p:spPr>
              <p:txBody>
                <a:bodyPr/>
                <a:lstStyle/>
                <a:p>
                  <a:pPr>
                    <a:defRPr/>
                  </a:pPr>
                  <a:endParaRPr lang="de-DE"/>
                </a:p>
              </p:txBody>
            </p:sp>
            <p:sp>
              <p:nvSpPr>
                <p:cNvPr id="241" name="Rectangle 246">
                  <a:extLst>
                    <a:ext uri="{FF2B5EF4-FFF2-40B4-BE49-F238E27FC236}">
                      <a16:creationId xmlns:a16="http://schemas.microsoft.com/office/drawing/2014/main" id="{309AAFC9-CAF4-4632-80B9-4743F91B1D09}"/>
                    </a:ext>
                  </a:extLst>
                </p:cNvPr>
                <p:cNvSpPr>
                  <a:spLocks noChangeArrowheads="1"/>
                </p:cNvSpPr>
                <p:nvPr/>
              </p:nvSpPr>
              <p:spPr bwMode="auto">
                <a:xfrm>
                  <a:off x="3234" y="1771"/>
                  <a:ext cx="1" cy="1"/>
                </a:xfrm>
                <a:prstGeom prst="rect">
                  <a:avLst/>
                </a:prstGeom>
                <a:grpFill/>
                <a:ln w="9525">
                  <a:solidFill>
                    <a:schemeClr val="accent2"/>
                  </a:solidFill>
                  <a:miter lim="800000"/>
                  <a:headEnd/>
                  <a:tailEnd/>
                </a:ln>
              </p:spPr>
              <p:txBody>
                <a:bodyPr/>
                <a:lstStyle/>
                <a:p>
                  <a:pPr>
                    <a:defRPr/>
                  </a:pPr>
                  <a:endParaRPr lang="de-DE"/>
                </a:p>
              </p:txBody>
            </p:sp>
            <p:sp>
              <p:nvSpPr>
                <p:cNvPr id="242" name="Rectangle 247">
                  <a:extLst>
                    <a:ext uri="{FF2B5EF4-FFF2-40B4-BE49-F238E27FC236}">
                      <a16:creationId xmlns:a16="http://schemas.microsoft.com/office/drawing/2014/main" id="{2D1773B9-CF30-492C-9667-6AB5671F459B}"/>
                    </a:ext>
                  </a:extLst>
                </p:cNvPr>
                <p:cNvSpPr>
                  <a:spLocks noChangeArrowheads="1"/>
                </p:cNvSpPr>
                <p:nvPr/>
              </p:nvSpPr>
              <p:spPr bwMode="auto">
                <a:xfrm>
                  <a:off x="3234" y="1771"/>
                  <a:ext cx="1" cy="1"/>
                </a:xfrm>
                <a:prstGeom prst="rect">
                  <a:avLst/>
                </a:prstGeom>
                <a:grpFill/>
                <a:ln w="9525">
                  <a:solidFill>
                    <a:schemeClr val="accent2"/>
                  </a:solidFill>
                  <a:miter lim="800000"/>
                  <a:headEnd/>
                  <a:tailEnd/>
                </a:ln>
              </p:spPr>
              <p:txBody>
                <a:bodyPr/>
                <a:lstStyle/>
                <a:p>
                  <a:pPr>
                    <a:defRPr/>
                  </a:pPr>
                  <a:endParaRPr lang="de-DE"/>
                </a:p>
              </p:txBody>
            </p:sp>
            <p:sp>
              <p:nvSpPr>
                <p:cNvPr id="243" name="Freeform 248">
                  <a:extLst>
                    <a:ext uri="{FF2B5EF4-FFF2-40B4-BE49-F238E27FC236}">
                      <a16:creationId xmlns:a16="http://schemas.microsoft.com/office/drawing/2014/main" id="{43205327-9207-4412-9526-96E646FCCE26}"/>
                    </a:ext>
                  </a:extLst>
                </p:cNvPr>
                <p:cNvSpPr>
                  <a:spLocks/>
                </p:cNvSpPr>
                <p:nvPr/>
              </p:nvSpPr>
              <p:spPr bwMode="auto">
                <a:xfrm>
                  <a:off x="3234" y="177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244" name="Oval 249">
                  <a:extLst>
                    <a:ext uri="{FF2B5EF4-FFF2-40B4-BE49-F238E27FC236}">
                      <a16:creationId xmlns:a16="http://schemas.microsoft.com/office/drawing/2014/main" id="{CA071A1F-1E95-4E9D-A50E-0487D29362DB}"/>
                    </a:ext>
                  </a:extLst>
                </p:cNvPr>
                <p:cNvSpPr>
                  <a:spLocks noChangeArrowheads="1"/>
                </p:cNvSpPr>
                <p:nvPr/>
              </p:nvSpPr>
              <p:spPr bwMode="auto">
                <a:xfrm>
                  <a:off x="3234" y="1771"/>
                  <a:ext cx="1" cy="1"/>
                </a:xfrm>
                <a:prstGeom prst="ellipse">
                  <a:avLst/>
                </a:prstGeom>
                <a:grpFill/>
                <a:ln w="9525">
                  <a:solidFill>
                    <a:schemeClr val="accent2"/>
                  </a:solidFill>
                  <a:round/>
                  <a:headEnd/>
                  <a:tailEnd/>
                </a:ln>
              </p:spPr>
              <p:txBody>
                <a:bodyPr/>
                <a:lstStyle/>
                <a:p>
                  <a:pPr>
                    <a:defRPr/>
                  </a:pPr>
                  <a:endParaRPr lang="de-DE"/>
                </a:p>
              </p:txBody>
            </p:sp>
            <p:sp>
              <p:nvSpPr>
                <p:cNvPr id="245" name="Freeform 250">
                  <a:extLst>
                    <a:ext uri="{FF2B5EF4-FFF2-40B4-BE49-F238E27FC236}">
                      <a16:creationId xmlns:a16="http://schemas.microsoft.com/office/drawing/2014/main" id="{78CC1E7D-AA37-404D-AD3C-8E05258B1C14}"/>
                    </a:ext>
                  </a:extLst>
                </p:cNvPr>
                <p:cNvSpPr>
                  <a:spLocks/>
                </p:cNvSpPr>
                <p:nvPr/>
              </p:nvSpPr>
              <p:spPr bwMode="auto">
                <a:xfrm>
                  <a:off x="3234" y="1767"/>
                  <a:ext cx="4" cy="4"/>
                </a:xfrm>
                <a:custGeom>
                  <a:avLst/>
                  <a:gdLst>
                    <a:gd name="T0" fmla="*/ 0 w 1"/>
                    <a:gd name="T1" fmla="*/ 1 h 1"/>
                    <a:gd name="T2" fmla="*/ 0 w 1"/>
                    <a:gd name="T3" fmla="*/ 1 h 1"/>
                    <a:gd name="T4" fmla="*/ 0 w 1"/>
                    <a:gd name="T5" fmla="*/ 1 h 1"/>
                    <a:gd name="T6" fmla="*/ 1 w 1"/>
                    <a:gd name="T7" fmla="*/ 0 h 1"/>
                    <a:gd name="T8" fmla="*/ 0 w 1"/>
                    <a:gd name="T9" fmla="*/ 1 h 1"/>
                    <a:gd name="T10" fmla="*/ 0 w 1"/>
                    <a:gd name="T11" fmla="*/ 1 h 1"/>
                  </a:gdLst>
                  <a:ahLst/>
                  <a:cxnLst>
                    <a:cxn ang="0">
                      <a:pos x="T0" y="T1"/>
                    </a:cxn>
                    <a:cxn ang="0">
                      <a:pos x="T2" y="T3"/>
                    </a:cxn>
                    <a:cxn ang="0">
                      <a:pos x="T4" y="T5"/>
                    </a:cxn>
                    <a:cxn ang="0">
                      <a:pos x="T6" y="T7"/>
                    </a:cxn>
                    <a:cxn ang="0">
                      <a:pos x="T8" y="T9"/>
                    </a:cxn>
                    <a:cxn ang="0">
                      <a:pos x="T10" y="T11"/>
                    </a:cxn>
                  </a:cxnLst>
                  <a:rect l="0" t="0" r="r" b="b"/>
                  <a:pathLst>
                    <a:path w="1" h="1">
                      <a:moveTo>
                        <a:pt x="0" y="1"/>
                      </a:moveTo>
                      <a:cubicBezTo>
                        <a:pt x="0" y="1"/>
                        <a:pt x="0" y="1"/>
                        <a:pt x="0" y="1"/>
                      </a:cubicBezTo>
                      <a:cubicBezTo>
                        <a:pt x="0" y="1"/>
                        <a:pt x="0" y="1"/>
                        <a:pt x="0" y="1"/>
                      </a:cubicBezTo>
                      <a:cubicBezTo>
                        <a:pt x="0" y="0"/>
                        <a:pt x="1" y="0"/>
                        <a:pt x="1" y="0"/>
                      </a:cubicBezTo>
                      <a:cubicBezTo>
                        <a:pt x="1" y="0"/>
                        <a:pt x="0" y="0"/>
                        <a:pt x="0" y="1"/>
                      </a:cubicBezTo>
                      <a:cubicBezTo>
                        <a:pt x="0" y="1"/>
                        <a:pt x="0" y="1"/>
                        <a:pt x="0" y="1"/>
                      </a:cubicBezTo>
                      <a:close/>
                    </a:path>
                  </a:pathLst>
                </a:custGeom>
                <a:grpFill/>
                <a:ln w="9525">
                  <a:solidFill>
                    <a:schemeClr val="accent2"/>
                  </a:solidFill>
                  <a:round/>
                  <a:headEnd/>
                  <a:tailEnd/>
                </a:ln>
              </p:spPr>
              <p:txBody>
                <a:bodyPr/>
                <a:lstStyle/>
                <a:p>
                  <a:pPr>
                    <a:defRPr/>
                  </a:pPr>
                  <a:endParaRPr lang="de-DE"/>
                </a:p>
              </p:txBody>
            </p:sp>
            <p:sp>
              <p:nvSpPr>
                <p:cNvPr id="246" name="Rectangle 251">
                  <a:extLst>
                    <a:ext uri="{FF2B5EF4-FFF2-40B4-BE49-F238E27FC236}">
                      <a16:creationId xmlns:a16="http://schemas.microsoft.com/office/drawing/2014/main" id="{8BFCBD76-BD37-4169-ABA5-A09B872AEF57}"/>
                    </a:ext>
                  </a:extLst>
                </p:cNvPr>
                <p:cNvSpPr>
                  <a:spLocks noChangeArrowheads="1"/>
                </p:cNvSpPr>
                <p:nvPr/>
              </p:nvSpPr>
              <p:spPr bwMode="auto">
                <a:xfrm>
                  <a:off x="3234" y="1771"/>
                  <a:ext cx="1" cy="1"/>
                </a:xfrm>
                <a:prstGeom prst="rect">
                  <a:avLst/>
                </a:prstGeom>
                <a:grpFill/>
                <a:ln w="9525">
                  <a:solidFill>
                    <a:schemeClr val="accent2"/>
                  </a:solidFill>
                  <a:miter lim="800000"/>
                  <a:headEnd/>
                  <a:tailEnd/>
                </a:ln>
              </p:spPr>
              <p:txBody>
                <a:bodyPr/>
                <a:lstStyle/>
                <a:p>
                  <a:pPr>
                    <a:defRPr/>
                  </a:pPr>
                  <a:endParaRPr lang="de-DE"/>
                </a:p>
              </p:txBody>
            </p:sp>
            <p:sp>
              <p:nvSpPr>
                <p:cNvPr id="247" name="Freeform 252">
                  <a:extLst>
                    <a:ext uri="{FF2B5EF4-FFF2-40B4-BE49-F238E27FC236}">
                      <a16:creationId xmlns:a16="http://schemas.microsoft.com/office/drawing/2014/main" id="{DC21DBD9-DD60-4B3F-8743-61AE42166232}"/>
                    </a:ext>
                  </a:extLst>
                </p:cNvPr>
                <p:cNvSpPr>
                  <a:spLocks/>
                </p:cNvSpPr>
                <p:nvPr/>
              </p:nvSpPr>
              <p:spPr bwMode="auto">
                <a:xfrm>
                  <a:off x="3234" y="1767"/>
                  <a:ext cx="4" cy="4"/>
                </a:xfrm>
                <a:custGeom>
                  <a:avLst/>
                  <a:gdLst>
                    <a:gd name="T0" fmla="*/ 0 w 1"/>
                    <a:gd name="T1" fmla="*/ 1 h 1"/>
                    <a:gd name="T2" fmla="*/ 1 w 1"/>
                    <a:gd name="T3" fmla="*/ 0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0" y="0"/>
                        <a:pt x="1" y="0"/>
                        <a:pt x="1" y="0"/>
                      </a:cubicBezTo>
                      <a:cubicBezTo>
                        <a:pt x="1" y="0"/>
                        <a:pt x="1" y="0"/>
                        <a:pt x="1" y="0"/>
                      </a:cubicBezTo>
                      <a:cubicBezTo>
                        <a:pt x="1" y="0"/>
                        <a:pt x="0" y="0"/>
                        <a:pt x="0" y="1"/>
                      </a:cubicBezTo>
                      <a:close/>
                    </a:path>
                  </a:pathLst>
                </a:custGeom>
                <a:grpFill/>
                <a:ln w="9525">
                  <a:solidFill>
                    <a:schemeClr val="accent2"/>
                  </a:solidFill>
                  <a:round/>
                  <a:headEnd/>
                  <a:tailEnd/>
                </a:ln>
              </p:spPr>
              <p:txBody>
                <a:bodyPr/>
                <a:lstStyle/>
                <a:p>
                  <a:pPr>
                    <a:defRPr/>
                  </a:pPr>
                  <a:endParaRPr lang="de-DE"/>
                </a:p>
              </p:txBody>
            </p:sp>
            <p:sp>
              <p:nvSpPr>
                <p:cNvPr id="248" name="Freeform 253">
                  <a:extLst>
                    <a:ext uri="{FF2B5EF4-FFF2-40B4-BE49-F238E27FC236}">
                      <a16:creationId xmlns:a16="http://schemas.microsoft.com/office/drawing/2014/main" id="{4E573A03-420B-4717-823B-82F7837E113A}"/>
                    </a:ext>
                  </a:extLst>
                </p:cNvPr>
                <p:cNvSpPr>
                  <a:spLocks/>
                </p:cNvSpPr>
                <p:nvPr/>
              </p:nvSpPr>
              <p:spPr bwMode="auto">
                <a:xfrm>
                  <a:off x="3234" y="1767"/>
                  <a:ext cx="0" cy="4"/>
                </a:xfrm>
                <a:custGeom>
                  <a:avLst/>
                  <a:gdLst>
                    <a:gd name="T0" fmla="*/ 0 h 1"/>
                    <a:gd name="T1" fmla="*/ 1 h 1"/>
                    <a:gd name="T2" fmla="*/ 1 h 1"/>
                    <a:gd name="T3" fmla="*/ 0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1"/>
                        <a:pt x="0" y="1"/>
                      </a:cubicBezTo>
                      <a:cubicBezTo>
                        <a:pt x="0" y="1"/>
                        <a:pt x="0" y="1"/>
                        <a:pt x="0" y="1"/>
                      </a:cubicBezTo>
                      <a:cubicBezTo>
                        <a:pt x="0" y="1"/>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249" name="Rectangle 254">
                  <a:extLst>
                    <a:ext uri="{FF2B5EF4-FFF2-40B4-BE49-F238E27FC236}">
                      <a16:creationId xmlns:a16="http://schemas.microsoft.com/office/drawing/2014/main" id="{E484F260-509E-4CCA-BE47-927EB8593263}"/>
                    </a:ext>
                  </a:extLst>
                </p:cNvPr>
                <p:cNvSpPr>
                  <a:spLocks noChangeArrowheads="1"/>
                </p:cNvSpPr>
                <p:nvPr/>
              </p:nvSpPr>
              <p:spPr bwMode="auto">
                <a:xfrm>
                  <a:off x="3234" y="1771"/>
                  <a:ext cx="1" cy="1"/>
                </a:xfrm>
                <a:prstGeom prst="rect">
                  <a:avLst/>
                </a:prstGeom>
                <a:grpFill/>
                <a:ln w="9525">
                  <a:solidFill>
                    <a:schemeClr val="accent2"/>
                  </a:solidFill>
                  <a:miter lim="800000"/>
                  <a:headEnd/>
                  <a:tailEnd/>
                </a:ln>
              </p:spPr>
              <p:txBody>
                <a:bodyPr/>
                <a:lstStyle/>
                <a:p>
                  <a:pPr>
                    <a:defRPr/>
                  </a:pPr>
                  <a:endParaRPr lang="de-DE"/>
                </a:p>
              </p:txBody>
            </p:sp>
            <p:sp>
              <p:nvSpPr>
                <p:cNvPr id="250" name="Freeform 255">
                  <a:extLst>
                    <a:ext uri="{FF2B5EF4-FFF2-40B4-BE49-F238E27FC236}">
                      <a16:creationId xmlns:a16="http://schemas.microsoft.com/office/drawing/2014/main" id="{0C8359E7-84FF-4167-9029-030406AAA24B}"/>
                    </a:ext>
                  </a:extLst>
                </p:cNvPr>
                <p:cNvSpPr>
                  <a:spLocks/>
                </p:cNvSpPr>
                <p:nvPr/>
              </p:nvSpPr>
              <p:spPr bwMode="auto">
                <a:xfrm>
                  <a:off x="3234" y="1767"/>
                  <a:ext cx="0" cy="4"/>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0"/>
                        <a:pt x="0" y="1"/>
                        <a:pt x="0" y="1"/>
                      </a:cubicBezTo>
                      <a:cubicBezTo>
                        <a:pt x="0" y="1"/>
                        <a:pt x="0" y="1"/>
                        <a:pt x="0" y="1"/>
                      </a:cubicBezTo>
                      <a:cubicBezTo>
                        <a:pt x="0" y="1"/>
                        <a:pt x="0" y="0"/>
                        <a:pt x="0" y="0"/>
                      </a:cubicBezTo>
                      <a:close/>
                    </a:path>
                  </a:pathLst>
                </a:custGeom>
                <a:grpFill/>
                <a:ln w="9525">
                  <a:solidFill>
                    <a:schemeClr val="accent2"/>
                  </a:solidFill>
                  <a:round/>
                  <a:headEnd/>
                  <a:tailEnd/>
                </a:ln>
              </p:spPr>
              <p:txBody>
                <a:bodyPr/>
                <a:lstStyle/>
                <a:p>
                  <a:pPr>
                    <a:defRPr/>
                  </a:pPr>
                  <a:endParaRPr lang="de-DE"/>
                </a:p>
              </p:txBody>
            </p:sp>
            <p:sp>
              <p:nvSpPr>
                <p:cNvPr id="251" name="Rectangle 256">
                  <a:extLst>
                    <a:ext uri="{FF2B5EF4-FFF2-40B4-BE49-F238E27FC236}">
                      <a16:creationId xmlns:a16="http://schemas.microsoft.com/office/drawing/2014/main" id="{9833DBA2-9E54-4EF9-97F2-C50E0267CF56}"/>
                    </a:ext>
                  </a:extLst>
                </p:cNvPr>
                <p:cNvSpPr>
                  <a:spLocks noChangeArrowheads="1"/>
                </p:cNvSpPr>
                <p:nvPr/>
              </p:nvSpPr>
              <p:spPr bwMode="auto">
                <a:xfrm>
                  <a:off x="3234" y="1771"/>
                  <a:ext cx="1" cy="1"/>
                </a:xfrm>
                <a:prstGeom prst="rect">
                  <a:avLst/>
                </a:prstGeom>
                <a:grpFill/>
                <a:ln w="9525">
                  <a:solidFill>
                    <a:schemeClr val="accent2"/>
                  </a:solidFill>
                  <a:miter lim="800000"/>
                  <a:headEnd/>
                  <a:tailEnd/>
                </a:ln>
              </p:spPr>
              <p:txBody>
                <a:bodyPr/>
                <a:lstStyle/>
                <a:p>
                  <a:pPr>
                    <a:defRPr/>
                  </a:pPr>
                  <a:endParaRPr lang="de-DE"/>
                </a:p>
              </p:txBody>
            </p:sp>
            <p:sp>
              <p:nvSpPr>
                <p:cNvPr id="252" name="Rectangle 257">
                  <a:extLst>
                    <a:ext uri="{FF2B5EF4-FFF2-40B4-BE49-F238E27FC236}">
                      <a16:creationId xmlns:a16="http://schemas.microsoft.com/office/drawing/2014/main" id="{FD4E04B2-35A9-44D5-AE73-F3BFF8E79421}"/>
                    </a:ext>
                  </a:extLst>
                </p:cNvPr>
                <p:cNvSpPr>
                  <a:spLocks noChangeArrowheads="1"/>
                </p:cNvSpPr>
                <p:nvPr/>
              </p:nvSpPr>
              <p:spPr bwMode="auto">
                <a:xfrm>
                  <a:off x="3234" y="1767"/>
                  <a:ext cx="1" cy="1"/>
                </a:xfrm>
                <a:prstGeom prst="rect">
                  <a:avLst/>
                </a:prstGeom>
                <a:grpFill/>
                <a:ln w="9525">
                  <a:solidFill>
                    <a:schemeClr val="accent2"/>
                  </a:solidFill>
                  <a:miter lim="800000"/>
                  <a:headEnd/>
                  <a:tailEnd/>
                </a:ln>
              </p:spPr>
              <p:txBody>
                <a:bodyPr/>
                <a:lstStyle/>
                <a:p>
                  <a:pPr>
                    <a:defRPr/>
                  </a:pPr>
                  <a:endParaRPr lang="de-DE"/>
                </a:p>
              </p:txBody>
            </p:sp>
            <p:sp>
              <p:nvSpPr>
                <p:cNvPr id="253" name="Freeform 258">
                  <a:extLst>
                    <a:ext uri="{FF2B5EF4-FFF2-40B4-BE49-F238E27FC236}">
                      <a16:creationId xmlns:a16="http://schemas.microsoft.com/office/drawing/2014/main" id="{7C072FD3-AF6E-4648-B3B5-73BE0EC76034}"/>
                    </a:ext>
                  </a:extLst>
                </p:cNvPr>
                <p:cNvSpPr>
                  <a:spLocks/>
                </p:cNvSpPr>
                <p:nvPr/>
              </p:nvSpPr>
              <p:spPr bwMode="auto">
                <a:xfrm>
                  <a:off x="3234" y="177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grpFill/>
                <a:ln w="9525">
                  <a:solidFill>
                    <a:schemeClr val="accent2"/>
                  </a:solidFill>
                  <a:round/>
                  <a:headEnd/>
                  <a:tailEnd/>
                </a:ln>
              </p:spPr>
              <p:txBody>
                <a:bodyPr/>
                <a:lstStyle/>
                <a:p>
                  <a:pPr>
                    <a:defRPr/>
                  </a:pPr>
                  <a:endParaRPr lang="de-DE"/>
                </a:p>
              </p:txBody>
            </p:sp>
            <p:sp>
              <p:nvSpPr>
                <p:cNvPr id="254" name="Rectangle 259">
                  <a:extLst>
                    <a:ext uri="{FF2B5EF4-FFF2-40B4-BE49-F238E27FC236}">
                      <a16:creationId xmlns:a16="http://schemas.microsoft.com/office/drawing/2014/main" id="{98F01981-4E3B-4D7E-9A3C-C7B35E3E04B5}"/>
                    </a:ext>
                  </a:extLst>
                </p:cNvPr>
                <p:cNvSpPr>
                  <a:spLocks noChangeArrowheads="1"/>
                </p:cNvSpPr>
                <p:nvPr/>
              </p:nvSpPr>
              <p:spPr bwMode="auto">
                <a:xfrm>
                  <a:off x="3234" y="1771"/>
                  <a:ext cx="1" cy="1"/>
                </a:xfrm>
                <a:prstGeom prst="rect">
                  <a:avLst/>
                </a:prstGeom>
                <a:grpFill/>
                <a:ln w="9525">
                  <a:solidFill>
                    <a:schemeClr val="accent2"/>
                  </a:solidFill>
                  <a:miter lim="800000"/>
                  <a:headEnd/>
                  <a:tailEnd/>
                </a:ln>
              </p:spPr>
              <p:txBody>
                <a:bodyPr/>
                <a:lstStyle/>
                <a:p>
                  <a:pPr>
                    <a:defRPr/>
                  </a:pPr>
                  <a:endParaRPr lang="de-DE"/>
                </a:p>
              </p:txBody>
            </p:sp>
            <p:sp>
              <p:nvSpPr>
                <p:cNvPr id="255" name="Freeform 260">
                  <a:extLst>
                    <a:ext uri="{FF2B5EF4-FFF2-40B4-BE49-F238E27FC236}">
                      <a16:creationId xmlns:a16="http://schemas.microsoft.com/office/drawing/2014/main" id="{1C9A4F82-CDB0-4E6A-AF71-F0134F6A7B14}"/>
                    </a:ext>
                  </a:extLst>
                </p:cNvPr>
                <p:cNvSpPr>
                  <a:spLocks/>
                </p:cNvSpPr>
                <p:nvPr/>
              </p:nvSpPr>
              <p:spPr bwMode="auto">
                <a:xfrm>
                  <a:off x="3234" y="1767"/>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256" name="Oval 261">
                  <a:extLst>
                    <a:ext uri="{FF2B5EF4-FFF2-40B4-BE49-F238E27FC236}">
                      <a16:creationId xmlns:a16="http://schemas.microsoft.com/office/drawing/2014/main" id="{64A81A65-897A-4AE0-A32C-897C32438AFE}"/>
                    </a:ext>
                  </a:extLst>
                </p:cNvPr>
                <p:cNvSpPr>
                  <a:spLocks noChangeArrowheads="1"/>
                </p:cNvSpPr>
                <p:nvPr/>
              </p:nvSpPr>
              <p:spPr bwMode="auto">
                <a:xfrm>
                  <a:off x="3234" y="1767"/>
                  <a:ext cx="1" cy="1"/>
                </a:xfrm>
                <a:prstGeom prst="ellipse">
                  <a:avLst/>
                </a:prstGeom>
                <a:grpFill/>
                <a:ln w="9525">
                  <a:solidFill>
                    <a:schemeClr val="accent2"/>
                  </a:solidFill>
                  <a:round/>
                  <a:headEnd/>
                  <a:tailEnd/>
                </a:ln>
              </p:spPr>
              <p:txBody>
                <a:bodyPr/>
                <a:lstStyle/>
                <a:p>
                  <a:pPr>
                    <a:defRPr/>
                  </a:pPr>
                  <a:endParaRPr lang="de-DE"/>
                </a:p>
              </p:txBody>
            </p:sp>
            <p:sp>
              <p:nvSpPr>
                <p:cNvPr id="257" name="Rectangle 262">
                  <a:extLst>
                    <a:ext uri="{FF2B5EF4-FFF2-40B4-BE49-F238E27FC236}">
                      <a16:creationId xmlns:a16="http://schemas.microsoft.com/office/drawing/2014/main" id="{6DF86C37-1EAA-46A6-ABC0-1B6F86166844}"/>
                    </a:ext>
                  </a:extLst>
                </p:cNvPr>
                <p:cNvSpPr>
                  <a:spLocks noChangeArrowheads="1"/>
                </p:cNvSpPr>
                <p:nvPr/>
              </p:nvSpPr>
              <p:spPr bwMode="auto">
                <a:xfrm>
                  <a:off x="3234" y="1767"/>
                  <a:ext cx="1" cy="1"/>
                </a:xfrm>
                <a:prstGeom prst="rect">
                  <a:avLst/>
                </a:prstGeom>
                <a:grpFill/>
                <a:ln w="9525">
                  <a:solidFill>
                    <a:schemeClr val="accent2"/>
                  </a:solidFill>
                  <a:miter lim="800000"/>
                  <a:headEnd/>
                  <a:tailEnd/>
                </a:ln>
              </p:spPr>
              <p:txBody>
                <a:bodyPr/>
                <a:lstStyle/>
                <a:p>
                  <a:pPr>
                    <a:defRPr/>
                  </a:pPr>
                  <a:endParaRPr lang="de-DE"/>
                </a:p>
              </p:txBody>
            </p:sp>
            <p:sp>
              <p:nvSpPr>
                <p:cNvPr id="258" name="Freeform 263">
                  <a:extLst>
                    <a:ext uri="{FF2B5EF4-FFF2-40B4-BE49-F238E27FC236}">
                      <a16:creationId xmlns:a16="http://schemas.microsoft.com/office/drawing/2014/main" id="{0A83D520-56DB-4F02-BCFE-61803346C1F5}"/>
                    </a:ext>
                  </a:extLst>
                </p:cNvPr>
                <p:cNvSpPr>
                  <a:spLocks/>
                </p:cNvSpPr>
                <p:nvPr/>
              </p:nvSpPr>
              <p:spPr bwMode="auto">
                <a:xfrm>
                  <a:off x="3234" y="176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259" name="Rectangle 264">
                  <a:extLst>
                    <a:ext uri="{FF2B5EF4-FFF2-40B4-BE49-F238E27FC236}">
                      <a16:creationId xmlns:a16="http://schemas.microsoft.com/office/drawing/2014/main" id="{5E2772CA-751C-41AD-A7C5-808756E59EB1}"/>
                    </a:ext>
                  </a:extLst>
                </p:cNvPr>
                <p:cNvSpPr>
                  <a:spLocks noChangeArrowheads="1"/>
                </p:cNvSpPr>
                <p:nvPr/>
              </p:nvSpPr>
              <p:spPr bwMode="auto">
                <a:xfrm>
                  <a:off x="3234" y="1767"/>
                  <a:ext cx="1" cy="1"/>
                </a:xfrm>
                <a:prstGeom prst="rect">
                  <a:avLst/>
                </a:prstGeom>
                <a:grpFill/>
                <a:ln w="9525">
                  <a:solidFill>
                    <a:schemeClr val="accent2"/>
                  </a:solidFill>
                  <a:miter lim="800000"/>
                  <a:headEnd/>
                  <a:tailEnd/>
                </a:ln>
              </p:spPr>
              <p:txBody>
                <a:bodyPr/>
                <a:lstStyle/>
                <a:p>
                  <a:pPr>
                    <a:defRPr/>
                  </a:pPr>
                  <a:endParaRPr lang="de-DE"/>
                </a:p>
              </p:txBody>
            </p:sp>
            <p:sp>
              <p:nvSpPr>
                <p:cNvPr id="260" name="Freeform 265">
                  <a:extLst>
                    <a:ext uri="{FF2B5EF4-FFF2-40B4-BE49-F238E27FC236}">
                      <a16:creationId xmlns:a16="http://schemas.microsoft.com/office/drawing/2014/main" id="{9099768A-BADB-4049-8DFA-56260CDF327D}"/>
                    </a:ext>
                  </a:extLst>
                </p:cNvPr>
                <p:cNvSpPr>
                  <a:spLocks/>
                </p:cNvSpPr>
                <p:nvPr/>
              </p:nvSpPr>
              <p:spPr bwMode="auto">
                <a:xfrm>
                  <a:off x="3234" y="1762"/>
                  <a:ext cx="4" cy="9"/>
                </a:xfrm>
                <a:custGeom>
                  <a:avLst/>
                  <a:gdLst>
                    <a:gd name="T0" fmla="*/ 0 w 1"/>
                    <a:gd name="T1" fmla="*/ 2 h 2"/>
                    <a:gd name="T2" fmla="*/ 0 w 1"/>
                    <a:gd name="T3" fmla="*/ 2 h 2"/>
                    <a:gd name="T4" fmla="*/ 0 w 1"/>
                    <a:gd name="T5" fmla="*/ 2 h 2"/>
                    <a:gd name="T6" fmla="*/ 1 w 1"/>
                    <a:gd name="T7" fmla="*/ 1 h 2"/>
                    <a:gd name="T8" fmla="*/ 0 w 1"/>
                    <a:gd name="T9" fmla="*/ 0 h 2"/>
                    <a:gd name="T10" fmla="*/ 0 w 1"/>
                    <a:gd name="T11" fmla="*/ 1 h 2"/>
                    <a:gd name="T12" fmla="*/ 0 w 1"/>
                    <a:gd name="T13" fmla="*/ 1 h 2"/>
                    <a:gd name="T14" fmla="*/ 0 w 1"/>
                    <a:gd name="T15" fmla="*/ 1 h 2"/>
                    <a:gd name="T16" fmla="*/ 0 w 1"/>
                    <a:gd name="T17" fmla="*/ 1 h 2"/>
                    <a:gd name="T18" fmla="*/ 0 w 1"/>
                    <a:gd name="T19" fmla="*/ 1 h 2"/>
                    <a:gd name="T20" fmla="*/ 0 w 1"/>
                    <a:gd name="T21" fmla="*/ 1 h 2"/>
                    <a:gd name="T22" fmla="*/ 0 w 1"/>
                    <a:gd name="T23"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 h="2">
                      <a:moveTo>
                        <a:pt x="0" y="2"/>
                      </a:moveTo>
                      <a:cubicBezTo>
                        <a:pt x="0" y="2"/>
                        <a:pt x="0" y="2"/>
                        <a:pt x="0" y="2"/>
                      </a:cubicBezTo>
                      <a:cubicBezTo>
                        <a:pt x="0" y="2"/>
                        <a:pt x="0" y="2"/>
                        <a:pt x="0" y="2"/>
                      </a:cubicBezTo>
                      <a:cubicBezTo>
                        <a:pt x="0" y="1"/>
                        <a:pt x="1" y="1"/>
                        <a:pt x="1" y="1"/>
                      </a:cubicBezTo>
                      <a:cubicBezTo>
                        <a:pt x="1" y="1"/>
                        <a:pt x="0" y="1"/>
                        <a:pt x="0" y="0"/>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2"/>
                        <a:pt x="0" y="2"/>
                      </a:cubicBezTo>
                      <a:close/>
                    </a:path>
                  </a:pathLst>
                </a:custGeom>
                <a:grpFill/>
                <a:ln w="9525">
                  <a:solidFill>
                    <a:schemeClr val="accent2"/>
                  </a:solidFill>
                  <a:round/>
                  <a:headEnd/>
                  <a:tailEnd/>
                </a:ln>
              </p:spPr>
              <p:txBody>
                <a:bodyPr/>
                <a:lstStyle/>
                <a:p>
                  <a:pPr>
                    <a:defRPr/>
                  </a:pPr>
                  <a:endParaRPr lang="de-DE"/>
                </a:p>
              </p:txBody>
            </p:sp>
            <p:sp>
              <p:nvSpPr>
                <p:cNvPr id="261" name="Freeform 266">
                  <a:extLst>
                    <a:ext uri="{FF2B5EF4-FFF2-40B4-BE49-F238E27FC236}">
                      <a16:creationId xmlns:a16="http://schemas.microsoft.com/office/drawing/2014/main" id="{700CB3B5-4931-4E14-B1A5-C2634B416853}"/>
                    </a:ext>
                  </a:extLst>
                </p:cNvPr>
                <p:cNvSpPr>
                  <a:spLocks/>
                </p:cNvSpPr>
                <p:nvPr/>
              </p:nvSpPr>
              <p:spPr bwMode="auto">
                <a:xfrm>
                  <a:off x="3234" y="177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grpFill/>
                <a:ln w="9525">
                  <a:solidFill>
                    <a:schemeClr val="accent2"/>
                  </a:solidFill>
                  <a:round/>
                  <a:headEnd/>
                  <a:tailEnd/>
                </a:ln>
              </p:spPr>
              <p:txBody>
                <a:bodyPr/>
                <a:lstStyle/>
                <a:p>
                  <a:pPr>
                    <a:defRPr/>
                  </a:pPr>
                  <a:endParaRPr lang="de-DE"/>
                </a:p>
              </p:txBody>
            </p:sp>
            <p:sp>
              <p:nvSpPr>
                <p:cNvPr id="262" name="Rectangle 267">
                  <a:extLst>
                    <a:ext uri="{FF2B5EF4-FFF2-40B4-BE49-F238E27FC236}">
                      <a16:creationId xmlns:a16="http://schemas.microsoft.com/office/drawing/2014/main" id="{D3EAD447-A0F8-4136-ABE3-9E8645B54707}"/>
                    </a:ext>
                  </a:extLst>
                </p:cNvPr>
                <p:cNvSpPr>
                  <a:spLocks noChangeArrowheads="1"/>
                </p:cNvSpPr>
                <p:nvPr/>
              </p:nvSpPr>
              <p:spPr bwMode="auto">
                <a:xfrm>
                  <a:off x="3234" y="1767"/>
                  <a:ext cx="1" cy="1"/>
                </a:xfrm>
                <a:prstGeom prst="rect">
                  <a:avLst/>
                </a:prstGeom>
                <a:grpFill/>
                <a:ln w="9525">
                  <a:solidFill>
                    <a:schemeClr val="accent2"/>
                  </a:solidFill>
                  <a:miter lim="800000"/>
                  <a:headEnd/>
                  <a:tailEnd/>
                </a:ln>
              </p:spPr>
              <p:txBody>
                <a:bodyPr/>
                <a:lstStyle/>
                <a:p>
                  <a:pPr>
                    <a:defRPr/>
                  </a:pPr>
                  <a:endParaRPr lang="de-DE"/>
                </a:p>
              </p:txBody>
            </p:sp>
            <p:sp>
              <p:nvSpPr>
                <p:cNvPr id="263" name="Rectangle 268">
                  <a:extLst>
                    <a:ext uri="{FF2B5EF4-FFF2-40B4-BE49-F238E27FC236}">
                      <a16:creationId xmlns:a16="http://schemas.microsoft.com/office/drawing/2014/main" id="{0DFB7653-EE55-40B7-8235-FB0383685E89}"/>
                    </a:ext>
                  </a:extLst>
                </p:cNvPr>
                <p:cNvSpPr>
                  <a:spLocks noChangeArrowheads="1"/>
                </p:cNvSpPr>
                <p:nvPr/>
              </p:nvSpPr>
              <p:spPr bwMode="auto">
                <a:xfrm>
                  <a:off x="3234" y="1767"/>
                  <a:ext cx="1" cy="1"/>
                </a:xfrm>
                <a:prstGeom prst="rect">
                  <a:avLst/>
                </a:prstGeom>
                <a:grpFill/>
                <a:ln w="9525">
                  <a:solidFill>
                    <a:schemeClr val="accent2"/>
                  </a:solidFill>
                  <a:miter lim="800000"/>
                  <a:headEnd/>
                  <a:tailEnd/>
                </a:ln>
              </p:spPr>
              <p:txBody>
                <a:bodyPr/>
                <a:lstStyle/>
                <a:p>
                  <a:pPr>
                    <a:defRPr/>
                  </a:pPr>
                  <a:endParaRPr lang="de-DE"/>
                </a:p>
              </p:txBody>
            </p:sp>
            <p:sp>
              <p:nvSpPr>
                <p:cNvPr id="264" name="Rectangle 269">
                  <a:extLst>
                    <a:ext uri="{FF2B5EF4-FFF2-40B4-BE49-F238E27FC236}">
                      <a16:creationId xmlns:a16="http://schemas.microsoft.com/office/drawing/2014/main" id="{D7BA2CC8-C114-4A9A-A16B-1840FB120439}"/>
                    </a:ext>
                  </a:extLst>
                </p:cNvPr>
                <p:cNvSpPr>
                  <a:spLocks noChangeArrowheads="1"/>
                </p:cNvSpPr>
                <p:nvPr/>
              </p:nvSpPr>
              <p:spPr bwMode="auto">
                <a:xfrm>
                  <a:off x="3234" y="1767"/>
                  <a:ext cx="1" cy="1"/>
                </a:xfrm>
                <a:prstGeom prst="rect">
                  <a:avLst/>
                </a:prstGeom>
                <a:grpFill/>
                <a:ln w="9525">
                  <a:solidFill>
                    <a:schemeClr val="accent2"/>
                  </a:solidFill>
                  <a:miter lim="800000"/>
                  <a:headEnd/>
                  <a:tailEnd/>
                </a:ln>
              </p:spPr>
              <p:txBody>
                <a:bodyPr/>
                <a:lstStyle/>
                <a:p>
                  <a:pPr>
                    <a:defRPr/>
                  </a:pPr>
                  <a:endParaRPr lang="de-DE"/>
                </a:p>
              </p:txBody>
            </p:sp>
            <p:sp>
              <p:nvSpPr>
                <p:cNvPr id="265" name="Rectangle 270">
                  <a:extLst>
                    <a:ext uri="{FF2B5EF4-FFF2-40B4-BE49-F238E27FC236}">
                      <a16:creationId xmlns:a16="http://schemas.microsoft.com/office/drawing/2014/main" id="{67CA2DA9-6D9E-47FD-94B2-8C1331AD4CA7}"/>
                    </a:ext>
                  </a:extLst>
                </p:cNvPr>
                <p:cNvSpPr>
                  <a:spLocks noChangeArrowheads="1"/>
                </p:cNvSpPr>
                <p:nvPr/>
              </p:nvSpPr>
              <p:spPr bwMode="auto">
                <a:xfrm>
                  <a:off x="3234" y="1767"/>
                  <a:ext cx="1" cy="1"/>
                </a:xfrm>
                <a:prstGeom prst="rect">
                  <a:avLst/>
                </a:prstGeom>
                <a:grpFill/>
                <a:ln w="9525">
                  <a:solidFill>
                    <a:schemeClr val="accent2"/>
                  </a:solidFill>
                  <a:miter lim="800000"/>
                  <a:headEnd/>
                  <a:tailEnd/>
                </a:ln>
              </p:spPr>
              <p:txBody>
                <a:bodyPr/>
                <a:lstStyle/>
                <a:p>
                  <a:pPr>
                    <a:defRPr/>
                  </a:pPr>
                  <a:endParaRPr lang="de-DE"/>
                </a:p>
              </p:txBody>
            </p:sp>
            <p:sp>
              <p:nvSpPr>
                <p:cNvPr id="266" name="Rectangle 271">
                  <a:extLst>
                    <a:ext uri="{FF2B5EF4-FFF2-40B4-BE49-F238E27FC236}">
                      <a16:creationId xmlns:a16="http://schemas.microsoft.com/office/drawing/2014/main" id="{08CA5E9C-B391-4DE4-A3A6-FAA3AD18D73D}"/>
                    </a:ext>
                  </a:extLst>
                </p:cNvPr>
                <p:cNvSpPr>
                  <a:spLocks noChangeArrowheads="1"/>
                </p:cNvSpPr>
                <p:nvPr/>
              </p:nvSpPr>
              <p:spPr bwMode="auto">
                <a:xfrm>
                  <a:off x="3234" y="1767"/>
                  <a:ext cx="1" cy="1"/>
                </a:xfrm>
                <a:prstGeom prst="rect">
                  <a:avLst/>
                </a:prstGeom>
                <a:grpFill/>
                <a:ln w="9525">
                  <a:solidFill>
                    <a:schemeClr val="accent2"/>
                  </a:solidFill>
                  <a:miter lim="800000"/>
                  <a:headEnd/>
                  <a:tailEnd/>
                </a:ln>
              </p:spPr>
              <p:txBody>
                <a:bodyPr/>
                <a:lstStyle/>
                <a:p>
                  <a:pPr>
                    <a:defRPr/>
                  </a:pPr>
                  <a:endParaRPr lang="de-DE"/>
                </a:p>
              </p:txBody>
            </p:sp>
            <p:sp>
              <p:nvSpPr>
                <p:cNvPr id="267" name="Oval 272">
                  <a:extLst>
                    <a:ext uri="{FF2B5EF4-FFF2-40B4-BE49-F238E27FC236}">
                      <a16:creationId xmlns:a16="http://schemas.microsoft.com/office/drawing/2014/main" id="{008B015D-5534-4A17-8E11-A0B04618DC5C}"/>
                    </a:ext>
                  </a:extLst>
                </p:cNvPr>
                <p:cNvSpPr>
                  <a:spLocks noChangeArrowheads="1"/>
                </p:cNvSpPr>
                <p:nvPr/>
              </p:nvSpPr>
              <p:spPr bwMode="auto">
                <a:xfrm>
                  <a:off x="3243" y="1776"/>
                  <a:ext cx="1" cy="1"/>
                </a:xfrm>
                <a:prstGeom prst="ellipse">
                  <a:avLst/>
                </a:prstGeom>
                <a:grpFill/>
                <a:ln w="9525">
                  <a:solidFill>
                    <a:schemeClr val="accent2"/>
                  </a:solidFill>
                  <a:round/>
                  <a:headEnd/>
                  <a:tailEnd/>
                </a:ln>
              </p:spPr>
              <p:txBody>
                <a:bodyPr/>
                <a:lstStyle/>
                <a:p>
                  <a:pPr>
                    <a:defRPr/>
                  </a:pPr>
                  <a:endParaRPr lang="de-DE"/>
                </a:p>
              </p:txBody>
            </p:sp>
            <p:sp>
              <p:nvSpPr>
                <p:cNvPr id="268" name="Freeform 273">
                  <a:extLst>
                    <a:ext uri="{FF2B5EF4-FFF2-40B4-BE49-F238E27FC236}">
                      <a16:creationId xmlns:a16="http://schemas.microsoft.com/office/drawing/2014/main" id="{BA62DF3A-A937-4B9F-8E46-1DFA38621A89}"/>
                    </a:ext>
                  </a:extLst>
                </p:cNvPr>
                <p:cNvSpPr>
                  <a:spLocks/>
                </p:cNvSpPr>
                <p:nvPr/>
              </p:nvSpPr>
              <p:spPr bwMode="auto">
                <a:xfrm>
                  <a:off x="3234" y="1771"/>
                  <a:ext cx="9" cy="5"/>
                </a:xfrm>
                <a:custGeom>
                  <a:avLst/>
                  <a:gdLst>
                    <a:gd name="T0" fmla="*/ 0 w 2"/>
                    <a:gd name="T1" fmla="*/ 0 h 1"/>
                    <a:gd name="T2" fmla="*/ 2 w 2"/>
                    <a:gd name="T3" fmla="*/ 1 h 1"/>
                    <a:gd name="T4" fmla="*/ 2 w 2"/>
                    <a:gd name="T5" fmla="*/ 1 h 1"/>
                    <a:gd name="T6" fmla="*/ 0 w 2"/>
                    <a:gd name="T7" fmla="*/ 0 h 1"/>
                  </a:gdLst>
                  <a:ahLst/>
                  <a:cxnLst>
                    <a:cxn ang="0">
                      <a:pos x="T0" y="T1"/>
                    </a:cxn>
                    <a:cxn ang="0">
                      <a:pos x="T2" y="T3"/>
                    </a:cxn>
                    <a:cxn ang="0">
                      <a:pos x="T4" y="T5"/>
                    </a:cxn>
                    <a:cxn ang="0">
                      <a:pos x="T6" y="T7"/>
                    </a:cxn>
                  </a:cxnLst>
                  <a:rect l="0" t="0" r="r" b="b"/>
                  <a:pathLst>
                    <a:path w="2" h="1">
                      <a:moveTo>
                        <a:pt x="0" y="0"/>
                      </a:moveTo>
                      <a:cubicBezTo>
                        <a:pt x="0" y="0"/>
                        <a:pt x="1" y="1"/>
                        <a:pt x="2" y="1"/>
                      </a:cubicBezTo>
                      <a:cubicBezTo>
                        <a:pt x="2" y="1"/>
                        <a:pt x="2" y="1"/>
                        <a:pt x="2" y="1"/>
                      </a:cubicBezTo>
                      <a:cubicBezTo>
                        <a:pt x="1" y="1"/>
                        <a:pt x="0" y="0"/>
                        <a:pt x="0" y="0"/>
                      </a:cubicBezTo>
                      <a:close/>
                    </a:path>
                  </a:pathLst>
                </a:custGeom>
                <a:grpFill/>
                <a:ln w="9525">
                  <a:solidFill>
                    <a:schemeClr val="accent2"/>
                  </a:solidFill>
                  <a:round/>
                  <a:headEnd/>
                  <a:tailEnd/>
                </a:ln>
              </p:spPr>
              <p:txBody>
                <a:bodyPr/>
                <a:lstStyle/>
                <a:p>
                  <a:pPr>
                    <a:defRPr/>
                  </a:pPr>
                  <a:endParaRPr lang="de-DE"/>
                </a:p>
              </p:txBody>
            </p:sp>
            <p:sp>
              <p:nvSpPr>
                <p:cNvPr id="269" name="Freeform 274">
                  <a:extLst>
                    <a:ext uri="{FF2B5EF4-FFF2-40B4-BE49-F238E27FC236}">
                      <a16:creationId xmlns:a16="http://schemas.microsoft.com/office/drawing/2014/main" id="{51B1DD42-B80F-4117-8B82-FEF63184EC49}"/>
                    </a:ext>
                  </a:extLst>
                </p:cNvPr>
                <p:cNvSpPr>
                  <a:spLocks/>
                </p:cNvSpPr>
                <p:nvPr/>
              </p:nvSpPr>
              <p:spPr bwMode="auto">
                <a:xfrm>
                  <a:off x="3256" y="1739"/>
                  <a:ext cx="14" cy="5"/>
                </a:xfrm>
                <a:custGeom>
                  <a:avLst/>
                  <a:gdLst>
                    <a:gd name="T0" fmla="*/ 3 w 3"/>
                    <a:gd name="T1" fmla="*/ 0 h 1"/>
                    <a:gd name="T2" fmla="*/ 3 w 3"/>
                    <a:gd name="T3" fmla="*/ 0 h 1"/>
                    <a:gd name="T4" fmla="*/ 3 w 3"/>
                    <a:gd name="T5" fmla="*/ 0 h 1"/>
                    <a:gd name="T6" fmla="*/ 1 w 3"/>
                    <a:gd name="T7" fmla="*/ 0 h 1"/>
                    <a:gd name="T8" fmla="*/ 0 w 3"/>
                    <a:gd name="T9" fmla="*/ 0 h 1"/>
                    <a:gd name="T10" fmla="*/ 0 w 3"/>
                    <a:gd name="T11" fmla="*/ 0 h 1"/>
                    <a:gd name="T12" fmla="*/ 0 w 3"/>
                    <a:gd name="T13" fmla="*/ 1 h 1"/>
                    <a:gd name="T14" fmla="*/ 1 w 3"/>
                    <a:gd name="T15" fmla="*/ 1 h 1"/>
                    <a:gd name="T16" fmla="*/ 1 w 3"/>
                    <a:gd name="T17" fmla="*/ 0 h 1"/>
                    <a:gd name="T18" fmla="*/ 3 w 3"/>
                    <a:gd name="T19" fmla="*/ 0 h 1"/>
                    <a:gd name="T20" fmla="*/ 3 w 3"/>
                    <a:gd name="T21"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1">
                      <a:moveTo>
                        <a:pt x="3" y="0"/>
                      </a:moveTo>
                      <a:cubicBezTo>
                        <a:pt x="3" y="0"/>
                        <a:pt x="3" y="0"/>
                        <a:pt x="3" y="0"/>
                      </a:cubicBezTo>
                      <a:cubicBezTo>
                        <a:pt x="3" y="0"/>
                        <a:pt x="3" y="0"/>
                        <a:pt x="3" y="0"/>
                      </a:cubicBezTo>
                      <a:cubicBezTo>
                        <a:pt x="3" y="0"/>
                        <a:pt x="2" y="0"/>
                        <a:pt x="1" y="0"/>
                      </a:cubicBezTo>
                      <a:cubicBezTo>
                        <a:pt x="1" y="0"/>
                        <a:pt x="1" y="0"/>
                        <a:pt x="0" y="0"/>
                      </a:cubicBezTo>
                      <a:cubicBezTo>
                        <a:pt x="0" y="0"/>
                        <a:pt x="0" y="0"/>
                        <a:pt x="0" y="0"/>
                      </a:cubicBezTo>
                      <a:cubicBezTo>
                        <a:pt x="0" y="1"/>
                        <a:pt x="0" y="1"/>
                        <a:pt x="0" y="1"/>
                      </a:cubicBezTo>
                      <a:cubicBezTo>
                        <a:pt x="0" y="1"/>
                        <a:pt x="1" y="1"/>
                        <a:pt x="1" y="1"/>
                      </a:cubicBezTo>
                      <a:cubicBezTo>
                        <a:pt x="1" y="0"/>
                        <a:pt x="1" y="0"/>
                        <a:pt x="1" y="0"/>
                      </a:cubicBezTo>
                      <a:cubicBezTo>
                        <a:pt x="1" y="0"/>
                        <a:pt x="2" y="0"/>
                        <a:pt x="3" y="0"/>
                      </a:cubicBezTo>
                      <a:cubicBezTo>
                        <a:pt x="3" y="0"/>
                        <a:pt x="3" y="0"/>
                        <a:pt x="3" y="0"/>
                      </a:cubicBezTo>
                      <a:close/>
                    </a:path>
                  </a:pathLst>
                </a:custGeom>
                <a:grpFill/>
                <a:ln w="9525">
                  <a:solidFill>
                    <a:schemeClr val="accent2"/>
                  </a:solidFill>
                  <a:round/>
                  <a:headEnd/>
                  <a:tailEnd/>
                </a:ln>
              </p:spPr>
              <p:txBody>
                <a:bodyPr/>
                <a:lstStyle/>
                <a:p>
                  <a:pPr>
                    <a:defRPr/>
                  </a:pPr>
                  <a:endParaRPr lang="de-DE"/>
                </a:p>
              </p:txBody>
            </p:sp>
            <p:sp>
              <p:nvSpPr>
                <p:cNvPr id="270" name="Freeform 275">
                  <a:extLst>
                    <a:ext uri="{FF2B5EF4-FFF2-40B4-BE49-F238E27FC236}">
                      <a16:creationId xmlns:a16="http://schemas.microsoft.com/office/drawing/2014/main" id="{7A872DF5-E0EF-4887-8A9B-985CF38CCBFF}"/>
                    </a:ext>
                  </a:extLst>
                </p:cNvPr>
                <p:cNvSpPr>
                  <a:spLocks/>
                </p:cNvSpPr>
                <p:nvPr/>
              </p:nvSpPr>
              <p:spPr bwMode="auto">
                <a:xfrm>
                  <a:off x="3270" y="1739"/>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271" name="Freeform 276">
                  <a:extLst>
                    <a:ext uri="{FF2B5EF4-FFF2-40B4-BE49-F238E27FC236}">
                      <a16:creationId xmlns:a16="http://schemas.microsoft.com/office/drawing/2014/main" id="{A795A971-A291-4AC9-84B5-3916AFE03342}"/>
                    </a:ext>
                  </a:extLst>
                </p:cNvPr>
                <p:cNvSpPr>
                  <a:spLocks/>
                </p:cNvSpPr>
                <p:nvPr/>
              </p:nvSpPr>
              <p:spPr bwMode="auto">
                <a:xfrm>
                  <a:off x="3270" y="1739"/>
                  <a:ext cx="5" cy="0"/>
                </a:xfrm>
                <a:custGeom>
                  <a:avLst/>
                  <a:gdLst>
                    <a:gd name="T0" fmla="*/ 1 w 1"/>
                    <a:gd name="T1" fmla="*/ 0 w 1"/>
                    <a:gd name="T2" fmla="*/ 0 w 1"/>
                    <a:gd name="T3" fmla="*/ 0 w 1"/>
                    <a:gd name="T4" fmla="*/ 0 w 1"/>
                    <a:gd name="T5" fmla="*/ 0 w 1"/>
                    <a:gd name="T6" fmla="*/ 1 w 1"/>
                  </a:gdLst>
                  <a:ahLst/>
                  <a:cxnLst>
                    <a:cxn ang="0">
                      <a:pos x="T0" y="0"/>
                    </a:cxn>
                    <a:cxn ang="0">
                      <a:pos x="T1" y="0"/>
                    </a:cxn>
                    <a:cxn ang="0">
                      <a:pos x="T2" y="0"/>
                    </a:cxn>
                    <a:cxn ang="0">
                      <a:pos x="T3" y="0"/>
                    </a:cxn>
                    <a:cxn ang="0">
                      <a:pos x="T4" y="0"/>
                    </a:cxn>
                    <a:cxn ang="0">
                      <a:pos x="T5" y="0"/>
                    </a:cxn>
                    <a:cxn ang="0">
                      <a:pos x="T6" y="0"/>
                    </a:cxn>
                  </a:cxnLst>
                  <a:rect l="0" t="0" r="r" b="b"/>
                  <a:pathLst>
                    <a:path w="1">
                      <a:moveTo>
                        <a:pt x="1" y="0"/>
                      </a:moveTo>
                      <a:cubicBezTo>
                        <a:pt x="1"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1" y="0"/>
                      </a:cubicBezTo>
                      <a:close/>
                    </a:path>
                  </a:pathLst>
                </a:custGeom>
                <a:grpFill/>
                <a:ln w="9525">
                  <a:solidFill>
                    <a:schemeClr val="accent2"/>
                  </a:solidFill>
                  <a:round/>
                  <a:headEnd/>
                  <a:tailEnd/>
                </a:ln>
              </p:spPr>
              <p:txBody>
                <a:bodyPr/>
                <a:lstStyle/>
                <a:p>
                  <a:pPr>
                    <a:defRPr/>
                  </a:pPr>
                  <a:endParaRPr lang="de-DE"/>
                </a:p>
              </p:txBody>
            </p:sp>
            <p:sp>
              <p:nvSpPr>
                <p:cNvPr id="272" name="Freeform 277">
                  <a:extLst>
                    <a:ext uri="{FF2B5EF4-FFF2-40B4-BE49-F238E27FC236}">
                      <a16:creationId xmlns:a16="http://schemas.microsoft.com/office/drawing/2014/main" id="{4F6C74C3-09D9-4B09-9CAF-80095AC5C6BF}"/>
                    </a:ext>
                  </a:extLst>
                </p:cNvPr>
                <p:cNvSpPr>
                  <a:spLocks/>
                </p:cNvSpPr>
                <p:nvPr/>
              </p:nvSpPr>
              <p:spPr bwMode="auto">
                <a:xfrm>
                  <a:off x="3270" y="1739"/>
                  <a:ext cx="5" cy="0"/>
                </a:xfrm>
                <a:custGeom>
                  <a:avLst/>
                  <a:gdLst>
                    <a:gd name="T0" fmla="*/ 0 w 1"/>
                    <a:gd name="T1" fmla="*/ 0 w 1"/>
                    <a:gd name="T2" fmla="*/ 1 w 1"/>
                    <a:gd name="T3" fmla="*/ 1 w 1"/>
                    <a:gd name="T4" fmla="*/ 0 w 1"/>
                  </a:gdLst>
                  <a:ahLst/>
                  <a:cxnLst>
                    <a:cxn ang="0">
                      <a:pos x="T0" y="0"/>
                    </a:cxn>
                    <a:cxn ang="0">
                      <a:pos x="T1" y="0"/>
                    </a:cxn>
                    <a:cxn ang="0">
                      <a:pos x="T2" y="0"/>
                    </a:cxn>
                    <a:cxn ang="0">
                      <a:pos x="T3" y="0"/>
                    </a:cxn>
                    <a:cxn ang="0">
                      <a:pos x="T4" y="0"/>
                    </a:cxn>
                  </a:cxnLst>
                  <a:rect l="0" t="0" r="r" b="b"/>
                  <a:pathLst>
                    <a:path w="1">
                      <a:moveTo>
                        <a:pt x="0" y="0"/>
                      </a:moveTo>
                      <a:cubicBezTo>
                        <a:pt x="0" y="0"/>
                        <a:pt x="0" y="0"/>
                        <a:pt x="0" y="0"/>
                      </a:cubicBezTo>
                      <a:cubicBezTo>
                        <a:pt x="0" y="0"/>
                        <a:pt x="1" y="0"/>
                        <a:pt x="1" y="0"/>
                      </a:cubicBezTo>
                      <a:cubicBezTo>
                        <a:pt x="1" y="0"/>
                        <a:pt x="1" y="0"/>
                        <a:pt x="1"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273" name="Freeform 278">
                  <a:extLst>
                    <a:ext uri="{FF2B5EF4-FFF2-40B4-BE49-F238E27FC236}">
                      <a16:creationId xmlns:a16="http://schemas.microsoft.com/office/drawing/2014/main" id="{44C5EAD8-AA69-4D5F-AE95-81B034310634}"/>
                    </a:ext>
                  </a:extLst>
                </p:cNvPr>
                <p:cNvSpPr>
                  <a:spLocks/>
                </p:cNvSpPr>
                <p:nvPr/>
              </p:nvSpPr>
              <p:spPr bwMode="auto">
                <a:xfrm>
                  <a:off x="3284" y="1744"/>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274" name="Freeform 279">
                  <a:extLst>
                    <a:ext uri="{FF2B5EF4-FFF2-40B4-BE49-F238E27FC236}">
                      <a16:creationId xmlns:a16="http://schemas.microsoft.com/office/drawing/2014/main" id="{5657593F-A6C3-4799-B24C-FC2664450B4E}"/>
                    </a:ext>
                  </a:extLst>
                </p:cNvPr>
                <p:cNvSpPr>
                  <a:spLocks/>
                </p:cNvSpPr>
                <p:nvPr/>
              </p:nvSpPr>
              <p:spPr bwMode="auto">
                <a:xfrm>
                  <a:off x="3284" y="1739"/>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275" name="Freeform 280">
                  <a:extLst>
                    <a:ext uri="{FF2B5EF4-FFF2-40B4-BE49-F238E27FC236}">
                      <a16:creationId xmlns:a16="http://schemas.microsoft.com/office/drawing/2014/main" id="{3EC541BF-2F18-4CD3-90D3-6C3F5C1A740D}"/>
                    </a:ext>
                  </a:extLst>
                </p:cNvPr>
                <p:cNvSpPr>
                  <a:spLocks/>
                </p:cNvSpPr>
                <p:nvPr/>
              </p:nvSpPr>
              <p:spPr bwMode="auto">
                <a:xfrm>
                  <a:off x="3284" y="173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276" name="Freeform 281">
                  <a:extLst>
                    <a:ext uri="{FF2B5EF4-FFF2-40B4-BE49-F238E27FC236}">
                      <a16:creationId xmlns:a16="http://schemas.microsoft.com/office/drawing/2014/main" id="{BF22FC0A-D6D9-4592-9DB8-BE0118C4B884}"/>
                    </a:ext>
                  </a:extLst>
                </p:cNvPr>
                <p:cNvSpPr>
                  <a:spLocks/>
                </p:cNvSpPr>
                <p:nvPr/>
              </p:nvSpPr>
              <p:spPr bwMode="auto">
                <a:xfrm>
                  <a:off x="3284" y="1739"/>
                  <a:ext cx="4" cy="0"/>
                </a:xfrm>
                <a:custGeom>
                  <a:avLst/>
                  <a:gdLst>
                    <a:gd name="T0" fmla="*/ 1 w 1"/>
                    <a:gd name="T1" fmla="*/ 0 w 1"/>
                    <a:gd name="T2" fmla="*/ 0 w 1"/>
                    <a:gd name="T3" fmla="*/ 0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1" y="0"/>
                        <a:pt x="0" y="0"/>
                      </a:cubicBezTo>
                      <a:cubicBezTo>
                        <a:pt x="0" y="0"/>
                        <a:pt x="0" y="0"/>
                        <a:pt x="0" y="0"/>
                      </a:cubicBezTo>
                      <a:cubicBezTo>
                        <a:pt x="0" y="0"/>
                        <a:pt x="0" y="0"/>
                        <a:pt x="0" y="0"/>
                      </a:cubicBezTo>
                      <a:cubicBezTo>
                        <a:pt x="0" y="0"/>
                        <a:pt x="1" y="0"/>
                        <a:pt x="1" y="0"/>
                      </a:cubicBezTo>
                      <a:close/>
                    </a:path>
                  </a:pathLst>
                </a:custGeom>
                <a:grpFill/>
                <a:ln w="9525">
                  <a:solidFill>
                    <a:schemeClr val="accent2"/>
                  </a:solidFill>
                  <a:round/>
                  <a:headEnd/>
                  <a:tailEnd/>
                </a:ln>
              </p:spPr>
              <p:txBody>
                <a:bodyPr/>
                <a:lstStyle/>
                <a:p>
                  <a:pPr>
                    <a:defRPr/>
                  </a:pPr>
                  <a:endParaRPr lang="de-DE"/>
                </a:p>
              </p:txBody>
            </p:sp>
            <p:sp>
              <p:nvSpPr>
                <p:cNvPr id="277" name="Freeform 282">
                  <a:extLst>
                    <a:ext uri="{FF2B5EF4-FFF2-40B4-BE49-F238E27FC236}">
                      <a16:creationId xmlns:a16="http://schemas.microsoft.com/office/drawing/2014/main" id="{9FF664ED-AB8E-4D48-85F4-893E2BA21AF9}"/>
                    </a:ext>
                  </a:extLst>
                </p:cNvPr>
                <p:cNvSpPr>
                  <a:spLocks/>
                </p:cNvSpPr>
                <p:nvPr/>
              </p:nvSpPr>
              <p:spPr bwMode="auto">
                <a:xfrm>
                  <a:off x="3284" y="1739"/>
                  <a:ext cx="4" cy="0"/>
                </a:xfrm>
                <a:custGeom>
                  <a:avLst/>
                  <a:gdLst>
                    <a:gd name="T0" fmla="*/ 1 w 1"/>
                    <a:gd name="T1" fmla="*/ 1 w 1"/>
                    <a:gd name="T2" fmla="*/ 1 w 1"/>
                    <a:gd name="T3" fmla="*/ 0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1" y="0"/>
                        <a:pt x="1" y="0"/>
                      </a:cubicBezTo>
                      <a:cubicBezTo>
                        <a:pt x="1" y="0"/>
                        <a:pt x="1" y="0"/>
                        <a:pt x="1" y="0"/>
                      </a:cubicBezTo>
                      <a:cubicBezTo>
                        <a:pt x="1" y="0"/>
                        <a:pt x="1" y="0"/>
                        <a:pt x="0" y="0"/>
                      </a:cubicBezTo>
                      <a:cubicBezTo>
                        <a:pt x="1" y="0"/>
                        <a:pt x="1" y="0"/>
                        <a:pt x="1" y="0"/>
                      </a:cubicBezTo>
                      <a:close/>
                    </a:path>
                  </a:pathLst>
                </a:custGeom>
                <a:grpFill/>
                <a:ln w="9525">
                  <a:solidFill>
                    <a:schemeClr val="accent2"/>
                  </a:solidFill>
                  <a:round/>
                  <a:headEnd/>
                  <a:tailEnd/>
                </a:ln>
              </p:spPr>
              <p:txBody>
                <a:bodyPr/>
                <a:lstStyle/>
                <a:p>
                  <a:pPr>
                    <a:defRPr/>
                  </a:pPr>
                  <a:endParaRPr lang="de-DE"/>
                </a:p>
              </p:txBody>
            </p:sp>
            <p:sp>
              <p:nvSpPr>
                <p:cNvPr id="278" name="Rectangle 283">
                  <a:extLst>
                    <a:ext uri="{FF2B5EF4-FFF2-40B4-BE49-F238E27FC236}">
                      <a16:creationId xmlns:a16="http://schemas.microsoft.com/office/drawing/2014/main" id="{EEC74FC6-51BD-441C-AB14-91EB2A4864DD}"/>
                    </a:ext>
                  </a:extLst>
                </p:cNvPr>
                <p:cNvSpPr>
                  <a:spLocks noChangeArrowheads="1"/>
                </p:cNvSpPr>
                <p:nvPr/>
              </p:nvSpPr>
              <p:spPr bwMode="auto">
                <a:xfrm>
                  <a:off x="3288" y="1739"/>
                  <a:ext cx="1" cy="1"/>
                </a:xfrm>
                <a:prstGeom prst="rect">
                  <a:avLst/>
                </a:prstGeom>
                <a:grpFill/>
                <a:ln w="9525">
                  <a:solidFill>
                    <a:schemeClr val="accent2"/>
                  </a:solidFill>
                  <a:miter lim="800000"/>
                  <a:headEnd/>
                  <a:tailEnd/>
                </a:ln>
              </p:spPr>
              <p:txBody>
                <a:bodyPr/>
                <a:lstStyle/>
                <a:p>
                  <a:pPr>
                    <a:defRPr/>
                  </a:pPr>
                  <a:endParaRPr lang="de-DE"/>
                </a:p>
              </p:txBody>
            </p:sp>
            <p:sp>
              <p:nvSpPr>
                <p:cNvPr id="279" name="Freeform 284">
                  <a:extLst>
                    <a:ext uri="{FF2B5EF4-FFF2-40B4-BE49-F238E27FC236}">
                      <a16:creationId xmlns:a16="http://schemas.microsoft.com/office/drawing/2014/main" id="{4440B677-51CF-4256-9C25-D54643F80757}"/>
                    </a:ext>
                  </a:extLst>
                </p:cNvPr>
                <p:cNvSpPr>
                  <a:spLocks/>
                </p:cNvSpPr>
                <p:nvPr/>
              </p:nvSpPr>
              <p:spPr bwMode="auto">
                <a:xfrm>
                  <a:off x="3229" y="1735"/>
                  <a:ext cx="55" cy="9"/>
                </a:xfrm>
                <a:custGeom>
                  <a:avLst/>
                  <a:gdLst>
                    <a:gd name="T0" fmla="*/ 0 w 12"/>
                    <a:gd name="T1" fmla="*/ 2 h 2"/>
                    <a:gd name="T2" fmla="*/ 6 w 12"/>
                    <a:gd name="T3" fmla="*/ 0 h 2"/>
                    <a:gd name="T4" fmla="*/ 7 w 12"/>
                    <a:gd name="T5" fmla="*/ 0 h 2"/>
                    <a:gd name="T6" fmla="*/ 12 w 12"/>
                    <a:gd name="T7" fmla="*/ 0 h 2"/>
                    <a:gd name="T8" fmla="*/ 12 w 12"/>
                    <a:gd name="T9" fmla="*/ 1 h 2"/>
                    <a:gd name="T10" fmla="*/ 12 w 12"/>
                    <a:gd name="T11" fmla="*/ 0 h 2"/>
                    <a:gd name="T12" fmla="*/ 12 w 12"/>
                    <a:gd name="T13" fmla="*/ 0 h 2"/>
                    <a:gd name="T14" fmla="*/ 12 w 12"/>
                    <a:gd name="T15" fmla="*/ 0 h 2"/>
                    <a:gd name="T16" fmla="*/ 7 w 12"/>
                    <a:gd name="T17" fmla="*/ 0 h 2"/>
                    <a:gd name="T18" fmla="*/ 7 w 12"/>
                    <a:gd name="T19" fmla="*/ 0 h 2"/>
                    <a:gd name="T20" fmla="*/ 6 w 12"/>
                    <a:gd name="T21" fmla="*/ 0 h 2"/>
                    <a:gd name="T22" fmla="*/ 0 w 12"/>
                    <a:gd name="T23" fmla="*/ 2 h 2"/>
                    <a:gd name="T24" fmla="*/ 0 w 12"/>
                    <a:gd name="T25" fmla="*/ 2 h 2"/>
                    <a:gd name="T26" fmla="*/ 0 w 12"/>
                    <a:gd name="T27" fmla="*/ 2 h 2"/>
                    <a:gd name="T28" fmla="*/ 0 w 12"/>
                    <a:gd name="T2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 h="2">
                      <a:moveTo>
                        <a:pt x="0" y="2"/>
                      </a:moveTo>
                      <a:cubicBezTo>
                        <a:pt x="2" y="2"/>
                        <a:pt x="4" y="0"/>
                        <a:pt x="6" y="0"/>
                      </a:cubicBezTo>
                      <a:cubicBezTo>
                        <a:pt x="6" y="0"/>
                        <a:pt x="7" y="0"/>
                        <a:pt x="7" y="0"/>
                      </a:cubicBezTo>
                      <a:cubicBezTo>
                        <a:pt x="9" y="0"/>
                        <a:pt x="11" y="0"/>
                        <a:pt x="12" y="0"/>
                      </a:cubicBezTo>
                      <a:cubicBezTo>
                        <a:pt x="12" y="0"/>
                        <a:pt x="12" y="0"/>
                        <a:pt x="12" y="1"/>
                      </a:cubicBezTo>
                      <a:cubicBezTo>
                        <a:pt x="12" y="0"/>
                        <a:pt x="12" y="0"/>
                        <a:pt x="12" y="0"/>
                      </a:cubicBezTo>
                      <a:cubicBezTo>
                        <a:pt x="12" y="0"/>
                        <a:pt x="12" y="0"/>
                        <a:pt x="12" y="0"/>
                      </a:cubicBezTo>
                      <a:cubicBezTo>
                        <a:pt x="12" y="0"/>
                        <a:pt x="12" y="0"/>
                        <a:pt x="12" y="0"/>
                      </a:cubicBezTo>
                      <a:cubicBezTo>
                        <a:pt x="11" y="0"/>
                        <a:pt x="9" y="0"/>
                        <a:pt x="7" y="0"/>
                      </a:cubicBezTo>
                      <a:cubicBezTo>
                        <a:pt x="7" y="0"/>
                        <a:pt x="7" y="0"/>
                        <a:pt x="7" y="0"/>
                      </a:cubicBezTo>
                      <a:cubicBezTo>
                        <a:pt x="7" y="0"/>
                        <a:pt x="6" y="0"/>
                        <a:pt x="6" y="0"/>
                      </a:cubicBezTo>
                      <a:cubicBezTo>
                        <a:pt x="4" y="0"/>
                        <a:pt x="2" y="2"/>
                        <a:pt x="0" y="2"/>
                      </a:cubicBezTo>
                      <a:cubicBezTo>
                        <a:pt x="0" y="2"/>
                        <a:pt x="0" y="2"/>
                        <a:pt x="0" y="2"/>
                      </a:cubicBezTo>
                      <a:cubicBezTo>
                        <a:pt x="0" y="2"/>
                        <a:pt x="0" y="2"/>
                        <a:pt x="0" y="2"/>
                      </a:cubicBezTo>
                      <a:cubicBezTo>
                        <a:pt x="0" y="2"/>
                        <a:pt x="0" y="2"/>
                        <a:pt x="0" y="2"/>
                      </a:cubicBezTo>
                      <a:close/>
                    </a:path>
                  </a:pathLst>
                </a:custGeom>
                <a:grpFill/>
                <a:ln w="9525">
                  <a:solidFill>
                    <a:schemeClr val="accent2"/>
                  </a:solidFill>
                  <a:round/>
                  <a:headEnd/>
                  <a:tailEnd/>
                </a:ln>
              </p:spPr>
              <p:txBody>
                <a:bodyPr/>
                <a:lstStyle/>
                <a:p>
                  <a:pPr>
                    <a:defRPr/>
                  </a:pPr>
                  <a:endParaRPr lang="de-DE"/>
                </a:p>
              </p:txBody>
            </p:sp>
            <p:sp>
              <p:nvSpPr>
                <p:cNvPr id="280" name="Freeform 285">
                  <a:extLst>
                    <a:ext uri="{FF2B5EF4-FFF2-40B4-BE49-F238E27FC236}">
                      <a16:creationId xmlns:a16="http://schemas.microsoft.com/office/drawing/2014/main" id="{F9AC3AFF-579F-472E-8B1C-7D58B070D008}"/>
                    </a:ext>
                  </a:extLst>
                </p:cNvPr>
                <p:cNvSpPr>
                  <a:spLocks/>
                </p:cNvSpPr>
                <p:nvPr/>
              </p:nvSpPr>
              <p:spPr bwMode="auto">
                <a:xfrm>
                  <a:off x="3284" y="1735"/>
                  <a:ext cx="0" cy="4"/>
                </a:xfrm>
                <a:custGeom>
                  <a:avLst/>
                  <a:gdLst>
                    <a:gd name="T0" fmla="*/ 0 h 1"/>
                    <a:gd name="T1" fmla="*/ 0 h 1"/>
                    <a:gd name="T2" fmla="*/ 1 h 1"/>
                    <a:gd name="T3" fmla="*/ 1 h 1"/>
                    <a:gd name="T4" fmla="*/ 1 h 1"/>
                    <a:gd name="T5" fmla="*/ 0 h 1"/>
                    <a:gd name="T6" fmla="*/ 0 h 1"/>
                    <a:gd name="T7" fmla="*/ 0 h 1"/>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
                      <a:moveTo>
                        <a:pt x="0" y="0"/>
                      </a:moveTo>
                      <a:cubicBezTo>
                        <a:pt x="0" y="0"/>
                        <a:pt x="0" y="0"/>
                        <a:pt x="0" y="0"/>
                      </a:cubicBezTo>
                      <a:cubicBezTo>
                        <a:pt x="0" y="0"/>
                        <a:pt x="0" y="0"/>
                        <a:pt x="0" y="1"/>
                      </a:cubicBezTo>
                      <a:cubicBezTo>
                        <a:pt x="0" y="1"/>
                        <a:pt x="0" y="1"/>
                        <a:pt x="0" y="1"/>
                      </a:cubicBezTo>
                      <a:cubicBezTo>
                        <a:pt x="0" y="1"/>
                        <a:pt x="0" y="1"/>
                        <a:pt x="0" y="1"/>
                      </a:cubicBezTo>
                      <a:cubicBezTo>
                        <a:pt x="0" y="1"/>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281" name="Freeform 286">
                  <a:extLst>
                    <a:ext uri="{FF2B5EF4-FFF2-40B4-BE49-F238E27FC236}">
                      <a16:creationId xmlns:a16="http://schemas.microsoft.com/office/drawing/2014/main" id="{8B91C269-45A8-4F30-B89B-DC646B70B76C}"/>
                    </a:ext>
                  </a:extLst>
                </p:cNvPr>
                <p:cNvSpPr>
                  <a:spLocks/>
                </p:cNvSpPr>
                <p:nvPr/>
              </p:nvSpPr>
              <p:spPr bwMode="auto">
                <a:xfrm>
                  <a:off x="3284" y="1735"/>
                  <a:ext cx="4" cy="4"/>
                </a:xfrm>
                <a:custGeom>
                  <a:avLst/>
                  <a:gdLst>
                    <a:gd name="T0" fmla="*/ 1 w 1"/>
                    <a:gd name="T1" fmla="*/ 1 h 1"/>
                    <a:gd name="T2" fmla="*/ 1 w 1"/>
                    <a:gd name="T3" fmla="*/ 1 h 1"/>
                    <a:gd name="T4" fmla="*/ 0 w 1"/>
                    <a:gd name="T5" fmla="*/ 0 h 1"/>
                    <a:gd name="T6" fmla="*/ 0 w 1"/>
                    <a:gd name="T7" fmla="*/ 1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1" y="1"/>
                        <a:pt x="1" y="1"/>
                        <a:pt x="1" y="1"/>
                      </a:cubicBezTo>
                      <a:cubicBezTo>
                        <a:pt x="0" y="1"/>
                        <a:pt x="0" y="1"/>
                        <a:pt x="0" y="0"/>
                      </a:cubicBezTo>
                      <a:cubicBezTo>
                        <a:pt x="0" y="0"/>
                        <a:pt x="0" y="1"/>
                        <a:pt x="0" y="1"/>
                      </a:cubicBezTo>
                      <a:cubicBezTo>
                        <a:pt x="0" y="1"/>
                        <a:pt x="0" y="1"/>
                        <a:pt x="1" y="1"/>
                      </a:cubicBezTo>
                      <a:close/>
                    </a:path>
                  </a:pathLst>
                </a:custGeom>
                <a:grpFill/>
                <a:ln w="9525">
                  <a:solidFill>
                    <a:schemeClr val="accent2"/>
                  </a:solidFill>
                  <a:round/>
                  <a:headEnd/>
                  <a:tailEnd/>
                </a:ln>
              </p:spPr>
              <p:txBody>
                <a:bodyPr/>
                <a:lstStyle/>
                <a:p>
                  <a:pPr>
                    <a:defRPr/>
                  </a:pPr>
                  <a:endParaRPr lang="de-DE"/>
                </a:p>
              </p:txBody>
            </p:sp>
            <p:sp>
              <p:nvSpPr>
                <p:cNvPr id="282" name="Freeform 287">
                  <a:extLst>
                    <a:ext uri="{FF2B5EF4-FFF2-40B4-BE49-F238E27FC236}">
                      <a16:creationId xmlns:a16="http://schemas.microsoft.com/office/drawing/2014/main" id="{F5673F0D-F346-4255-B05C-47D806F3B783}"/>
                    </a:ext>
                  </a:extLst>
                </p:cNvPr>
                <p:cNvSpPr>
                  <a:spLocks/>
                </p:cNvSpPr>
                <p:nvPr/>
              </p:nvSpPr>
              <p:spPr bwMode="auto">
                <a:xfrm>
                  <a:off x="3284" y="1739"/>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283" name="Freeform 288">
                  <a:extLst>
                    <a:ext uri="{FF2B5EF4-FFF2-40B4-BE49-F238E27FC236}">
                      <a16:creationId xmlns:a16="http://schemas.microsoft.com/office/drawing/2014/main" id="{77AA7A95-B50B-4F30-B171-F780104D295D}"/>
                    </a:ext>
                  </a:extLst>
                </p:cNvPr>
                <p:cNvSpPr>
                  <a:spLocks/>
                </p:cNvSpPr>
                <p:nvPr/>
              </p:nvSpPr>
              <p:spPr bwMode="auto">
                <a:xfrm>
                  <a:off x="3284" y="1739"/>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284" name="Freeform 289">
                  <a:extLst>
                    <a:ext uri="{FF2B5EF4-FFF2-40B4-BE49-F238E27FC236}">
                      <a16:creationId xmlns:a16="http://schemas.microsoft.com/office/drawing/2014/main" id="{689A845B-A598-4406-83B6-2951FA7FF4EE}"/>
                    </a:ext>
                  </a:extLst>
                </p:cNvPr>
                <p:cNvSpPr>
                  <a:spLocks/>
                </p:cNvSpPr>
                <p:nvPr/>
              </p:nvSpPr>
              <p:spPr bwMode="auto">
                <a:xfrm>
                  <a:off x="3284" y="1735"/>
                  <a:ext cx="0" cy="4"/>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0"/>
                        <a:pt x="0" y="0"/>
                        <a:pt x="0" y="0"/>
                      </a:cubicBezTo>
                      <a:cubicBezTo>
                        <a:pt x="0" y="0"/>
                        <a:pt x="0" y="0"/>
                        <a:pt x="0" y="1"/>
                      </a:cubicBezTo>
                      <a:close/>
                    </a:path>
                  </a:pathLst>
                </a:custGeom>
                <a:grpFill/>
                <a:ln w="9525">
                  <a:solidFill>
                    <a:schemeClr val="accent2"/>
                  </a:solidFill>
                  <a:round/>
                  <a:headEnd/>
                  <a:tailEnd/>
                </a:ln>
              </p:spPr>
              <p:txBody>
                <a:bodyPr/>
                <a:lstStyle/>
                <a:p>
                  <a:pPr>
                    <a:defRPr/>
                  </a:pPr>
                  <a:endParaRPr lang="de-DE"/>
                </a:p>
              </p:txBody>
            </p:sp>
            <p:sp>
              <p:nvSpPr>
                <p:cNvPr id="285" name="Freeform 290">
                  <a:extLst>
                    <a:ext uri="{FF2B5EF4-FFF2-40B4-BE49-F238E27FC236}">
                      <a16:creationId xmlns:a16="http://schemas.microsoft.com/office/drawing/2014/main" id="{8CE03F84-325C-4AA6-BD57-213447BFE7C7}"/>
                    </a:ext>
                  </a:extLst>
                </p:cNvPr>
                <p:cNvSpPr>
                  <a:spLocks/>
                </p:cNvSpPr>
                <p:nvPr/>
              </p:nvSpPr>
              <p:spPr bwMode="auto">
                <a:xfrm>
                  <a:off x="3229" y="1735"/>
                  <a:ext cx="55" cy="9"/>
                </a:xfrm>
                <a:custGeom>
                  <a:avLst/>
                  <a:gdLst>
                    <a:gd name="T0" fmla="*/ 12 w 12"/>
                    <a:gd name="T1" fmla="*/ 1 h 2"/>
                    <a:gd name="T2" fmla="*/ 12 w 12"/>
                    <a:gd name="T3" fmla="*/ 1 h 2"/>
                    <a:gd name="T4" fmla="*/ 12 w 12"/>
                    <a:gd name="T5" fmla="*/ 1 h 2"/>
                    <a:gd name="T6" fmla="*/ 12 w 12"/>
                    <a:gd name="T7" fmla="*/ 1 h 2"/>
                    <a:gd name="T8" fmla="*/ 12 w 12"/>
                    <a:gd name="T9" fmla="*/ 0 h 2"/>
                    <a:gd name="T10" fmla="*/ 7 w 12"/>
                    <a:gd name="T11" fmla="*/ 0 h 2"/>
                    <a:gd name="T12" fmla="*/ 6 w 12"/>
                    <a:gd name="T13" fmla="*/ 0 h 2"/>
                    <a:gd name="T14" fmla="*/ 0 w 12"/>
                    <a:gd name="T15" fmla="*/ 2 h 2"/>
                    <a:gd name="T16" fmla="*/ 0 w 12"/>
                    <a:gd name="T17" fmla="*/ 2 h 2"/>
                    <a:gd name="T18" fmla="*/ 0 w 12"/>
                    <a:gd name="T19" fmla="*/ 2 h 2"/>
                    <a:gd name="T20" fmla="*/ 0 w 12"/>
                    <a:gd name="T21" fmla="*/ 2 h 2"/>
                    <a:gd name="T22" fmla="*/ 6 w 12"/>
                    <a:gd name="T23" fmla="*/ 0 h 2"/>
                    <a:gd name="T24" fmla="*/ 7 w 12"/>
                    <a:gd name="T25" fmla="*/ 1 h 2"/>
                    <a:gd name="T26" fmla="*/ 12 w 12"/>
                    <a:gd name="T27" fmla="*/ 1 h 2"/>
                    <a:gd name="T28" fmla="*/ 12 w 12"/>
                    <a:gd name="T2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 h="2">
                      <a:moveTo>
                        <a:pt x="12" y="1"/>
                      </a:moveTo>
                      <a:cubicBezTo>
                        <a:pt x="12" y="1"/>
                        <a:pt x="12" y="1"/>
                        <a:pt x="12" y="1"/>
                      </a:cubicBezTo>
                      <a:cubicBezTo>
                        <a:pt x="12" y="1"/>
                        <a:pt x="12" y="1"/>
                        <a:pt x="12" y="1"/>
                      </a:cubicBezTo>
                      <a:cubicBezTo>
                        <a:pt x="12" y="1"/>
                        <a:pt x="12" y="1"/>
                        <a:pt x="12" y="1"/>
                      </a:cubicBezTo>
                      <a:cubicBezTo>
                        <a:pt x="12" y="0"/>
                        <a:pt x="12" y="0"/>
                        <a:pt x="12" y="0"/>
                      </a:cubicBezTo>
                      <a:cubicBezTo>
                        <a:pt x="11" y="0"/>
                        <a:pt x="9" y="0"/>
                        <a:pt x="7" y="0"/>
                      </a:cubicBezTo>
                      <a:cubicBezTo>
                        <a:pt x="7" y="0"/>
                        <a:pt x="6" y="0"/>
                        <a:pt x="6" y="0"/>
                      </a:cubicBezTo>
                      <a:cubicBezTo>
                        <a:pt x="4" y="0"/>
                        <a:pt x="2" y="2"/>
                        <a:pt x="0" y="2"/>
                      </a:cubicBezTo>
                      <a:cubicBezTo>
                        <a:pt x="0" y="2"/>
                        <a:pt x="0" y="2"/>
                        <a:pt x="0" y="2"/>
                      </a:cubicBezTo>
                      <a:cubicBezTo>
                        <a:pt x="0" y="2"/>
                        <a:pt x="0" y="2"/>
                        <a:pt x="0" y="2"/>
                      </a:cubicBezTo>
                      <a:cubicBezTo>
                        <a:pt x="0" y="2"/>
                        <a:pt x="0" y="2"/>
                        <a:pt x="0" y="2"/>
                      </a:cubicBezTo>
                      <a:cubicBezTo>
                        <a:pt x="2" y="2"/>
                        <a:pt x="4" y="0"/>
                        <a:pt x="6" y="0"/>
                      </a:cubicBezTo>
                      <a:cubicBezTo>
                        <a:pt x="6" y="1"/>
                        <a:pt x="7" y="1"/>
                        <a:pt x="7" y="1"/>
                      </a:cubicBezTo>
                      <a:cubicBezTo>
                        <a:pt x="9" y="1"/>
                        <a:pt x="11" y="1"/>
                        <a:pt x="12" y="1"/>
                      </a:cubicBezTo>
                      <a:cubicBezTo>
                        <a:pt x="12" y="1"/>
                        <a:pt x="12" y="1"/>
                        <a:pt x="12" y="1"/>
                      </a:cubicBezTo>
                      <a:close/>
                    </a:path>
                  </a:pathLst>
                </a:custGeom>
                <a:grpFill/>
                <a:ln w="9525">
                  <a:solidFill>
                    <a:schemeClr val="accent2"/>
                  </a:solidFill>
                  <a:round/>
                  <a:headEnd/>
                  <a:tailEnd/>
                </a:ln>
              </p:spPr>
              <p:txBody>
                <a:bodyPr/>
                <a:lstStyle/>
                <a:p>
                  <a:pPr>
                    <a:defRPr/>
                  </a:pPr>
                  <a:endParaRPr lang="de-DE"/>
                </a:p>
              </p:txBody>
            </p:sp>
            <p:sp>
              <p:nvSpPr>
                <p:cNvPr id="286" name="Oval 291">
                  <a:extLst>
                    <a:ext uri="{FF2B5EF4-FFF2-40B4-BE49-F238E27FC236}">
                      <a16:creationId xmlns:a16="http://schemas.microsoft.com/office/drawing/2014/main" id="{030C2632-3CCF-4F61-8C98-B0A80CD6C696}"/>
                    </a:ext>
                  </a:extLst>
                </p:cNvPr>
                <p:cNvSpPr>
                  <a:spLocks noChangeArrowheads="1"/>
                </p:cNvSpPr>
                <p:nvPr/>
              </p:nvSpPr>
              <p:spPr bwMode="auto">
                <a:xfrm>
                  <a:off x="3284" y="1739"/>
                  <a:ext cx="1" cy="1"/>
                </a:xfrm>
                <a:prstGeom prst="ellipse">
                  <a:avLst/>
                </a:prstGeom>
                <a:grpFill/>
                <a:ln w="9525">
                  <a:solidFill>
                    <a:schemeClr val="accent2"/>
                  </a:solidFill>
                  <a:round/>
                  <a:headEnd/>
                  <a:tailEnd/>
                </a:ln>
              </p:spPr>
              <p:txBody>
                <a:bodyPr/>
                <a:lstStyle/>
                <a:p>
                  <a:pPr>
                    <a:defRPr/>
                  </a:pPr>
                  <a:endParaRPr lang="de-DE"/>
                </a:p>
              </p:txBody>
            </p:sp>
            <p:sp>
              <p:nvSpPr>
                <p:cNvPr id="287" name="Freeform 292">
                  <a:extLst>
                    <a:ext uri="{FF2B5EF4-FFF2-40B4-BE49-F238E27FC236}">
                      <a16:creationId xmlns:a16="http://schemas.microsoft.com/office/drawing/2014/main" id="{450FCA5B-4243-4917-8463-AE03B1CFBFB8}"/>
                    </a:ext>
                  </a:extLst>
                </p:cNvPr>
                <p:cNvSpPr>
                  <a:spLocks/>
                </p:cNvSpPr>
                <p:nvPr/>
              </p:nvSpPr>
              <p:spPr bwMode="auto">
                <a:xfrm>
                  <a:off x="3284" y="1739"/>
                  <a:ext cx="4"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0" y="0"/>
                      </a:cubicBezTo>
                      <a:cubicBezTo>
                        <a:pt x="0" y="0"/>
                        <a:pt x="0" y="0"/>
                        <a:pt x="0" y="0"/>
                      </a:cubicBezTo>
                      <a:cubicBezTo>
                        <a:pt x="1" y="0"/>
                        <a:pt x="1" y="0"/>
                        <a:pt x="1" y="0"/>
                      </a:cubicBezTo>
                      <a:close/>
                    </a:path>
                  </a:pathLst>
                </a:custGeom>
                <a:grpFill/>
                <a:ln w="9525">
                  <a:solidFill>
                    <a:schemeClr val="accent2"/>
                  </a:solidFill>
                  <a:round/>
                  <a:headEnd/>
                  <a:tailEnd/>
                </a:ln>
              </p:spPr>
              <p:txBody>
                <a:bodyPr/>
                <a:lstStyle/>
                <a:p>
                  <a:pPr>
                    <a:defRPr/>
                  </a:pPr>
                  <a:endParaRPr lang="de-DE"/>
                </a:p>
              </p:txBody>
            </p:sp>
            <p:sp>
              <p:nvSpPr>
                <p:cNvPr id="288" name="Freeform 293">
                  <a:extLst>
                    <a:ext uri="{FF2B5EF4-FFF2-40B4-BE49-F238E27FC236}">
                      <a16:creationId xmlns:a16="http://schemas.microsoft.com/office/drawing/2014/main" id="{D11BCB88-C3B9-4050-91EA-8EB5FBB6973B}"/>
                    </a:ext>
                  </a:extLst>
                </p:cNvPr>
                <p:cNvSpPr>
                  <a:spLocks/>
                </p:cNvSpPr>
                <p:nvPr/>
              </p:nvSpPr>
              <p:spPr bwMode="auto">
                <a:xfrm>
                  <a:off x="3284" y="1739"/>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289" name="Freeform 294">
                  <a:extLst>
                    <a:ext uri="{FF2B5EF4-FFF2-40B4-BE49-F238E27FC236}">
                      <a16:creationId xmlns:a16="http://schemas.microsoft.com/office/drawing/2014/main" id="{1B5378DB-F543-45BB-B137-ABFA2BBB71CA}"/>
                    </a:ext>
                  </a:extLst>
                </p:cNvPr>
                <p:cNvSpPr>
                  <a:spLocks/>
                </p:cNvSpPr>
                <p:nvPr/>
              </p:nvSpPr>
              <p:spPr bwMode="auto">
                <a:xfrm>
                  <a:off x="3284" y="1739"/>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290" name="Freeform 295">
                  <a:extLst>
                    <a:ext uri="{FF2B5EF4-FFF2-40B4-BE49-F238E27FC236}">
                      <a16:creationId xmlns:a16="http://schemas.microsoft.com/office/drawing/2014/main" id="{9943DB35-A4F3-401D-8BB1-35687B930DEE}"/>
                    </a:ext>
                  </a:extLst>
                </p:cNvPr>
                <p:cNvSpPr>
                  <a:spLocks/>
                </p:cNvSpPr>
                <p:nvPr/>
              </p:nvSpPr>
              <p:spPr bwMode="auto">
                <a:xfrm>
                  <a:off x="3284" y="1739"/>
                  <a:ext cx="4" cy="0"/>
                </a:xfrm>
                <a:custGeom>
                  <a:avLst/>
                  <a:gdLst>
                    <a:gd name="T0" fmla="*/ 1 w 1"/>
                    <a:gd name="T1" fmla="*/ 1 w 1"/>
                    <a:gd name="T2" fmla="*/ 1 w 1"/>
                    <a:gd name="T3" fmla="*/ 0 w 1"/>
                    <a:gd name="T4" fmla="*/ 0 w 1"/>
                    <a:gd name="T5" fmla="*/ 1 w 1"/>
                  </a:gdLst>
                  <a:ahLst/>
                  <a:cxnLst>
                    <a:cxn ang="0">
                      <a:pos x="T0" y="0"/>
                    </a:cxn>
                    <a:cxn ang="0">
                      <a:pos x="T1" y="0"/>
                    </a:cxn>
                    <a:cxn ang="0">
                      <a:pos x="T2" y="0"/>
                    </a:cxn>
                    <a:cxn ang="0">
                      <a:pos x="T3" y="0"/>
                    </a:cxn>
                    <a:cxn ang="0">
                      <a:pos x="T4" y="0"/>
                    </a:cxn>
                    <a:cxn ang="0">
                      <a:pos x="T5" y="0"/>
                    </a:cxn>
                  </a:cxnLst>
                  <a:rect l="0" t="0" r="r" b="b"/>
                  <a:pathLst>
                    <a:path w="1">
                      <a:moveTo>
                        <a:pt x="1" y="0"/>
                      </a:moveTo>
                      <a:cubicBezTo>
                        <a:pt x="1" y="0"/>
                        <a:pt x="1" y="0"/>
                        <a:pt x="1" y="0"/>
                      </a:cubicBezTo>
                      <a:cubicBezTo>
                        <a:pt x="1" y="0"/>
                        <a:pt x="1" y="0"/>
                        <a:pt x="1" y="0"/>
                      </a:cubicBezTo>
                      <a:cubicBezTo>
                        <a:pt x="1" y="0"/>
                        <a:pt x="0" y="0"/>
                        <a:pt x="0" y="0"/>
                      </a:cubicBezTo>
                      <a:cubicBezTo>
                        <a:pt x="0" y="0"/>
                        <a:pt x="0" y="0"/>
                        <a:pt x="0" y="0"/>
                      </a:cubicBezTo>
                      <a:cubicBezTo>
                        <a:pt x="1" y="0"/>
                        <a:pt x="1" y="0"/>
                        <a:pt x="1" y="0"/>
                      </a:cubicBezTo>
                      <a:close/>
                    </a:path>
                  </a:pathLst>
                </a:custGeom>
                <a:grpFill/>
                <a:ln w="9525">
                  <a:solidFill>
                    <a:schemeClr val="accent2"/>
                  </a:solidFill>
                  <a:round/>
                  <a:headEnd/>
                  <a:tailEnd/>
                </a:ln>
              </p:spPr>
              <p:txBody>
                <a:bodyPr/>
                <a:lstStyle/>
                <a:p>
                  <a:pPr>
                    <a:defRPr/>
                  </a:pPr>
                  <a:endParaRPr lang="de-DE"/>
                </a:p>
              </p:txBody>
            </p:sp>
            <p:sp>
              <p:nvSpPr>
                <p:cNvPr id="291" name="Oval 296">
                  <a:extLst>
                    <a:ext uri="{FF2B5EF4-FFF2-40B4-BE49-F238E27FC236}">
                      <a16:creationId xmlns:a16="http://schemas.microsoft.com/office/drawing/2014/main" id="{9AF642B4-21A3-4583-8D9F-C131567D53B3}"/>
                    </a:ext>
                  </a:extLst>
                </p:cNvPr>
                <p:cNvSpPr>
                  <a:spLocks noChangeArrowheads="1"/>
                </p:cNvSpPr>
                <p:nvPr/>
              </p:nvSpPr>
              <p:spPr bwMode="auto">
                <a:xfrm>
                  <a:off x="3288" y="1739"/>
                  <a:ext cx="1" cy="1"/>
                </a:xfrm>
                <a:prstGeom prst="ellipse">
                  <a:avLst/>
                </a:prstGeom>
                <a:grpFill/>
                <a:ln w="9525">
                  <a:solidFill>
                    <a:schemeClr val="accent2"/>
                  </a:solidFill>
                  <a:round/>
                  <a:headEnd/>
                  <a:tailEnd/>
                </a:ln>
              </p:spPr>
              <p:txBody>
                <a:bodyPr/>
                <a:lstStyle/>
                <a:p>
                  <a:pPr>
                    <a:defRPr/>
                  </a:pPr>
                  <a:endParaRPr lang="de-DE"/>
                </a:p>
              </p:txBody>
            </p:sp>
            <p:sp>
              <p:nvSpPr>
                <p:cNvPr id="292" name="Freeform 297">
                  <a:extLst>
                    <a:ext uri="{FF2B5EF4-FFF2-40B4-BE49-F238E27FC236}">
                      <a16:creationId xmlns:a16="http://schemas.microsoft.com/office/drawing/2014/main" id="{5B936794-B8D2-4C86-B310-BD9C1F79196C}"/>
                    </a:ext>
                  </a:extLst>
                </p:cNvPr>
                <p:cNvSpPr>
                  <a:spLocks/>
                </p:cNvSpPr>
                <p:nvPr/>
              </p:nvSpPr>
              <p:spPr bwMode="auto">
                <a:xfrm>
                  <a:off x="3288" y="1739"/>
                  <a:ext cx="0" cy="5"/>
                </a:xfrm>
                <a:custGeom>
                  <a:avLst/>
                  <a:gdLst>
                    <a:gd name="T0" fmla="*/ 0 h 1"/>
                    <a:gd name="T1" fmla="*/ 1 h 1"/>
                    <a:gd name="T2" fmla="*/ 0 h 1"/>
                    <a:gd name="T3" fmla="*/ 0 h 1"/>
                    <a:gd name="T4" fmla="*/ 0 h 1"/>
                    <a:gd name="T5" fmla="*/ 0 h 1"/>
                  </a:gdLst>
                  <a:ahLst/>
                  <a:cxnLst>
                    <a:cxn ang="0">
                      <a:pos x="0" y="T0"/>
                    </a:cxn>
                    <a:cxn ang="0">
                      <a:pos x="0" y="T1"/>
                    </a:cxn>
                    <a:cxn ang="0">
                      <a:pos x="0" y="T2"/>
                    </a:cxn>
                    <a:cxn ang="0">
                      <a:pos x="0" y="T3"/>
                    </a:cxn>
                    <a:cxn ang="0">
                      <a:pos x="0" y="T4"/>
                    </a:cxn>
                    <a:cxn ang="0">
                      <a:pos x="0" y="T5"/>
                    </a:cxn>
                  </a:cxnLst>
                  <a:rect l="0" t="0" r="r" b="b"/>
                  <a:pathLst>
                    <a:path h="1">
                      <a:moveTo>
                        <a:pt x="0" y="0"/>
                      </a:moveTo>
                      <a:cubicBezTo>
                        <a:pt x="0" y="1"/>
                        <a:pt x="0" y="1"/>
                        <a:pt x="0" y="1"/>
                      </a:cubicBezTo>
                      <a:cubicBezTo>
                        <a:pt x="0" y="0"/>
                        <a:pt x="0" y="0"/>
                        <a:pt x="0" y="0"/>
                      </a:cubicBez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293" name="Freeform 298">
                  <a:extLst>
                    <a:ext uri="{FF2B5EF4-FFF2-40B4-BE49-F238E27FC236}">
                      <a16:creationId xmlns:a16="http://schemas.microsoft.com/office/drawing/2014/main" id="{03BB6A58-837B-41EF-99F0-8FE89EF4A09B}"/>
                    </a:ext>
                  </a:extLst>
                </p:cNvPr>
                <p:cNvSpPr>
                  <a:spLocks/>
                </p:cNvSpPr>
                <p:nvPr/>
              </p:nvSpPr>
              <p:spPr bwMode="auto">
                <a:xfrm>
                  <a:off x="3284" y="1739"/>
                  <a:ext cx="4" cy="0"/>
                </a:xfrm>
                <a:custGeom>
                  <a:avLst/>
                  <a:gdLst>
                    <a:gd name="T0" fmla="*/ 0 w 1"/>
                    <a:gd name="T1" fmla="*/ 0 w 1"/>
                    <a:gd name="T2" fmla="*/ 0 w 1"/>
                    <a:gd name="T3" fmla="*/ 1 w 1"/>
                    <a:gd name="T4" fmla="*/ 0 w 1"/>
                    <a:gd name="T5" fmla="*/ 0 w 1"/>
                  </a:gdLst>
                  <a:ahLst/>
                  <a:cxnLst>
                    <a:cxn ang="0">
                      <a:pos x="T0" y="0"/>
                    </a:cxn>
                    <a:cxn ang="0">
                      <a:pos x="T1" y="0"/>
                    </a:cxn>
                    <a:cxn ang="0">
                      <a:pos x="T2" y="0"/>
                    </a:cxn>
                    <a:cxn ang="0">
                      <a:pos x="T3" y="0"/>
                    </a:cxn>
                    <a:cxn ang="0">
                      <a:pos x="T4" y="0"/>
                    </a:cxn>
                    <a:cxn ang="0">
                      <a:pos x="T5" y="0"/>
                    </a:cxn>
                  </a:cxnLst>
                  <a:rect l="0" t="0" r="r" b="b"/>
                  <a:pathLst>
                    <a:path w="1">
                      <a:moveTo>
                        <a:pt x="0" y="0"/>
                      </a:moveTo>
                      <a:cubicBezTo>
                        <a:pt x="0" y="0"/>
                        <a:pt x="0" y="0"/>
                        <a:pt x="0" y="0"/>
                      </a:cubicBezTo>
                      <a:cubicBezTo>
                        <a:pt x="0" y="0"/>
                        <a:pt x="0" y="0"/>
                        <a:pt x="0" y="0"/>
                      </a:cubicBezTo>
                      <a:cubicBezTo>
                        <a:pt x="0" y="0"/>
                        <a:pt x="0" y="0"/>
                        <a:pt x="1" y="0"/>
                      </a:cubicBezTo>
                      <a:cubicBezTo>
                        <a:pt x="1"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294" name="Freeform 299">
                  <a:extLst>
                    <a:ext uri="{FF2B5EF4-FFF2-40B4-BE49-F238E27FC236}">
                      <a16:creationId xmlns:a16="http://schemas.microsoft.com/office/drawing/2014/main" id="{2640E303-DE91-49DB-A450-2BF4740BCE3F}"/>
                    </a:ext>
                  </a:extLst>
                </p:cNvPr>
                <p:cNvSpPr>
                  <a:spLocks/>
                </p:cNvSpPr>
                <p:nvPr/>
              </p:nvSpPr>
              <p:spPr bwMode="auto">
                <a:xfrm>
                  <a:off x="3284" y="1739"/>
                  <a:ext cx="4" cy="0"/>
                </a:xfrm>
                <a:custGeom>
                  <a:avLst/>
                  <a:gdLst>
                    <a:gd name="T0" fmla="*/ 0 w 1"/>
                    <a:gd name="T1" fmla="*/ 0 w 1"/>
                    <a:gd name="T2" fmla="*/ 1 w 1"/>
                    <a:gd name="T3" fmla="*/ 0 w 1"/>
                    <a:gd name="T4" fmla="*/ 0 w 1"/>
                  </a:gdLst>
                  <a:ahLst/>
                  <a:cxnLst>
                    <a:cxn ang="0">
                      <a:pos x="T0" y="0"/>
                    </a:cxn>
                    <a:cxn ang="0">
                      <a:pos x="T1" y="0"/>
                    </a:cxn>
                    <a:cxn ang="0">
                      <a:pos x="T2" y="0"/>
                    </a:cxn>
                    <a:cxn ang="0">
                      <a:pos x="T3" y="0"/>
                    </a:cxn>
                    <a:cxn ang="0">
                      <a:pos x="T4" y="0"/>
                    </a:cxn>
                  </a:cxnLst>
                  <a:rect l="0" t="0" r="r" b="b"/>
                  <a:pathLst>
                    <a:path w="1">
                      <a:moveTo>
                        <a:pt x="0" y="0"/>
                      </a:moveTo>
                      <a:cubicBezTo>
                        <a:pt x="0" y="0"/>
                        <a:pt x="0" y="0"/>
                        <a:pt x="0" y="0"/>
                      </a:cubicBezTo>
                      <a:cubicBezTo>
                        <a:pt x="0" y="0"/>
                        <a:pt x="0" y="0"/>
                        <a:pt x="1" y="0"/>
                      </a:cubicBezTo>
                      <a:cubicBezTo>
                        <a:pt x="1" y="0"/>
                        <a:pt x="1"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295" name="Freeform 300">
                  <a:extLst>
                    <a:ext uri="{FF2B5EF4-FFF2-40B4-BE49-F238E27FC236}">
                      <a16:creationId xmlns:a16="http://schemas.microsoft.com/office/drawing/2014/main" id="{B338ED67-45C4-4A37-8539-D53C614A2BEA}"/>
                    </a:ext>
                  </a:extLst>
                </p:cNvPr>
                <p:cNvSpPr>
                  <a:spLocks/>
                </p:cNvSpPr>
                <p:nvPr/>
              </p:nvSpPr>
              <p:spPr bwMode="auto">
                <a:xfrm>
                  <a:off x="3284" y="1739"/>
                  <a:ext cx="4" cy="0"/>
                </a:xfrm>
                <a:custGeom>
                  <a:avLst/>
                  <a:gdLst>
                    <a:gd name="T0" fmla="*/ 0 w 4"/>
                    <a:gd name="T1" fmla="*/ 4 w 4"/>
                    <a:gd name="T2" fmla="*/ 4 w 4"/>
                    <a:gd name="T3" fmla="*/ 4 w 4"/>
                    <a:gd name="T4" fmla="*/ 0 w 4"/>
                  </a:gdLst>
                  <a:ahLst/>
                  <a:cxnLst>
                    <a:cxn ang="0">
                      <a:pos x="T0" y="0"/>
                    </a:cxn>
                    <a:cxn ang="0">
                      <a:pos x="T1" y="0"/>
                    </a:cxn>
                    <a:cxn ang="0">
                      <a:pos x="T2" y="0"/>
                    </a:cxn>
                    <a:cxn ang="0">
                      <a:pos x="T3" y="0"/>
                    </a:cxn>
                    <a:cxn ang="0">
                      <a:pos x="T4" y="0"/>
                    </a:cxn>
                  </a:cxnLst>
                  <a:rect l="0" t="0" r="r" b="b"/>
                  <a:pathLst>
                    <a:path w="4">
                      <a:moveTo>
                        <a:pt x="0" y="0"/>
                      </a:moveTo>
                      <a:lnTo>
                        <a:pt x="4" y="0"/>
                      </a:lnTo>
                      <a:lnTo>
                        <a:pt x="4" y="0"/>
                      </a:lnTo>
                      <a:lnTo>
                        <a:pt x="4" y="0"/>
                      </a:lnTo>
                      <a:lnTo>
                        <a:pt x="0" y="0"/>
                      </a:lnTo>
                      <a:close/>
                    </a:path>
                  </a:pathLst>
                </a:custGeom>
                <a:grpFill/>
                <a:ln w="9525">
                  <a:solidFill>
                    <a:schemeClr val="accent2"/>
                  </a:solidFill>
                  <a:round/>
                  <a:headEnd/>
                  <a:tailEnd/>
                </a:ln>
              </p:spPr>
              <p:txBody>
                <a:bodyPr/>
                <a:lstStyle/>
                <a:p>
                  <a:pPr>
                    <a:defRPr/>
                  </a:pPr>
                  <a:endParaRPr lang="de-DE"/>
                </a:p>
              </p:txBody>
            </p:sp>
            <p:sp>
              <p:nvSpPr>
                <p:cNvPr id="296" name="Oval 301">
                  <a:extLst>
                    <a:ext uri="{FF2B5EF4-FFF2-40B4-BE49-F238E27FC236}">
                      <a16:creationId xmlns:a16="http://schemas.microsoft.com/office/drawing/2014/main" id="{4722FBC5-0CEB-41B3-AE73-F4AE275B1E61}"/>
                    </a:ext>
                  </a:extLst>
                </p:cNvPr>
                <p:cNvSpPr>
                  <a:spLocks noChangeArrowheads="1"/>
                </p:cNvSpPr>
                <p:nvPr/>
              </p:nvSpPr>
              <p:spPr bwMode="auto">
                <a:xfrm>
                  <a:off x="3288" y="1739"/>
                  <a:ext cx="1" cy="1"/>
                </a:xfrm>
                <a:prstGeom prst="ellipse">
                  <a:avLst/>
                </a:prstGeom>
                <a:grpFill/>
                <a:ln w="9525">
                  <a:solidFill>
                    <a:schemeClr val="accent2"/>
                  </a:solidFill>
                  <a:round/>
                  <a:headEnd/>
                  <a:tailEnd/>
                </a:ln>
              </p:spPr>
              <p:txBody>
                <a:bodyPr/>
                <a:lstStyle/>
                <a:p>
                  <a:pPr>
                    <a:defRPr/>
                  </a:pPr>
                  <a:endParaRPr lang="de-DE"/>
                </a:p>
              </p:txBody>
            </p:sp>
            <p:sp>
              <p:nvSpPr>
                <p:cNvPr id="297" name="Freeform 302">
                  <a:extLst>
                    <a:ext uri="{FF2B5EF4-FFF2-40B4-BE49-F238E27FC236}">
                      <a16:creationId xmlns:a16="http://schemas.microsoft.com/office/drawing/2014/main" id="{A23D5CC4-CBB5-42BC-BB12-4C87D3E5D0D6}"/>
                    </a:ext>
                  </a:extLst>
                </p:cNvPr>
                <p:cNvSpPr>
                  <a:spLocks/>
                </p:cNvSpPr>
                <p:nvPr/>
              </p:nvSpPr>
              <p:spPr bwMode="auto">
                <a:xfrm>
                  <a:off x="3288" y="1739"/>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298" name="Freeform 303">
                  <a:extLst>
                    <a:ext uri="{FF2B5EF4-FFF2-40B4-BE49-F238E27FC236}">
                      <a16:creationId xmlns:a16="http://schemas.microsoft.com/office/drawing/2014/main" id="{B272BDCE-CBCB-4DF3-B553-F5C60BE471C3}"/>
                    </a:ext>
                  </a:extLst>
                </p:cNvPr>
                <p:cNvSpPr>
                  <a:spLocks/>
                </p:cNvSpPr>
                <p:nvPr/>
              </p:nvSpPr>
              <p:spPr bwMode="auto">
                <a:xfrm>
                  <a:off x="3288" y="1739"/>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299" name="Freeform 304">
                  <a:extLst>
                    <a:ext uri="{FF2B5EF4-FFF2-40B4-BE49-F238E27FC236}">
                      <a16:creationId xmlns:a16="http://schemas.microsoft.com/office/drawing/2014/main" id="{12191E17-EEF1-4630-BE74-75BA4A493A87}"/>
                    </a:ext>
                  </a:extLst>
                </p:cNvPr>
                <p:cNvSpPr>
                  <a:spLocks/>
                </p:cNvSpPr>
                <p:nvPr/>
              </p:nvSpPr>
              <p:spPr bwMode="auto">
                <a:xfrm>
                  <a:off x="3284" y="1739"/>
                  <a:ext cx="4" cy="0"/>
                </a:xfrm>
                <a:custGeom>
                  <a:avLst/>
                  <a:gdLst>
                    <a:gd name="T0" fmla="*/ 4 w 4"/>
                    <a:gd name="T1" fmla="*/ 4 w 4"/>
                    <a:gd name="T2" fmla="*/ 0 w 4"/>
                    <a:gd name="T3" fmla="*/ 4 w 4"/>
                  </a:gdLst>
                  <a:ahLst/>
                  <a:cxnLst>
                    <a:cxn ang="0">
                      <a:pos x="T0" y="0"/>
                    </a:cxn>
                    <a:cxn ang="0">
                      <a:pos x="T1" y="0"/>
                    </a:cxn>
                    <a:cxn ang="0">
                      <a:pos x="T2" y="0"/>
                    </a:cxn>
                    <a:cxn ang="0">
                      <a:pos x="T3" y="0"/>
                    </a:cxn>
                  </a:cxnLst>
                  <a:rect l="0" t="0" r="r" b="b"/>
                  <a:pathLst>
                    <a:path w="4">
                      <a:moveTo>
                        <a:pt x="4" y="0"/>
                      </a:moveTo>
                      <a:lnTo>
                        <a:pt x="4" y="0"/>
                      </a:lnTo>
                      <a:lnTo>
                        <a:pt x="0" y="0"/>
                      </a:lnTo>
                      <a:lnTo>
                        <a:pt x="4" y="0"/>
                      </a:lnTo>
                      <a:close/>
                    </a:path>
                  </a:pathLst>
                </a:custGeom>
                <a:grpFill/>
                <a:ln w="9525">
                  <a:solidFill>
                    <a:schemeClr val="accent2"/>
                  </a:solidFill>
                  <a:round/>
                  <a:headEnd/>
                  <a:tailEnd/>
                </a:ln>
              </p:spPr>
              <p:txBody>
                <a:bodyPr/>
                <a:lstStyle/>
                <a:p>
                  <a:pPr>
                    <a:defRPr/>
                  </a:pPr>
                  <a:endParaRPr lang="de-DE"/>
                </a:p>
              </p:txBody>
            </p:sp>
            <p:sp>
              <p:nvSpPr>
                <p:cNvPr id="300" name="Rectangle 305">
                  <a:extLst>
                    <a:ext uri="{FF2B5EF4-FFF2-40B4-BE49-F238E27FC236}">
                      <a16:creationId xmlns:a16="http://schemas.microsoft.com/office/drawing/2014/main" id="{2592083F-784F-4237-BCEF-02D328FF2192}"/>
                    </a:ext>
                  </a:extLst>
                </p:cNvPr>
                <p:cNvSpPr>
                  <a:spLocks noChangeArrowheads="1"/>
                </p:cNvSpPr>
                <p:nvPr/>
              </p:nvSpPr>
              <p:spPr bwMode="auto">
                <a:xfrm>
                  <a:off x="3288" y="1739"/>
                  <a:ext cx="1" cy="1"/>
                </a:xfrm>
                <a:prstGeom prst="rect">
                  <a:avLst/>
                </a:prstGeom>
                <a:grpFill/>
                <a:ln w="9525">
                  <a:solidFill>
                    <a:schemeClr val="accent2"/>
                  </a:solidFill>
                  <a:miter lim="800000"/>
                  <a:headEnd/>
                  <a:tailEnd/>
                </a:ln>
              </p:spPr>
              <p:txBody>
                <a:bodyPr/>
                <a:lstStyle/>
                <a:p>
                  <a:pPr>
                    <a:defRPr/>
                  </a:pPr>
                  <a:endParaRPr lang="de-DE"/>
                </a:p>
              </p:txBody>
            </p:sp>
            <p:sp>
              <p:nvSpPr>
                <p:cNvPr id="301" name="Freeform 306">
                  <a:extLst>
                    <a:ext uri="{FF2B5EF4-FFF2-40B4-BE49-F238E27FC236}">
                      <a16:creationId xmlns:a16="http://schemas.microsoft.com/office/drawing/2014/main" id="{A507B860-2FBE-4B3C-8922-0474ACFF2D80}"/>
                    </a:ext>
                  </a:extLst>
                </p:cNvPr>
                <p:cNvSpPr>
                  <a:spLocks/>
                </p:cNvSpPr>
                <p:nvPr/>
              </p:nvSpPr>
              <p:spPr bwMode="auto">
                <a:xfrm>
                  <a:off x="3288" y="1739"/>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grpFill/>
                <a:ln w="9525">
                  <a:solidFill>
                    <a:schemeClr val="accent2"/>
                  </a:solidFill>
                  <a:round/>
                  <a:headEnd/>
                  <a:tailEnd/>
                </a:ln>
              </p:spPr>
              <p:txBody>
                <a:bodyPr/>
                <a:lstStyle/>
                <a:p>
                  <a:pPr>
                    <a:defRPr/>
                  </a:pPr>
                  <a:endParaRPr lang="de-DE"/>
                </a:p>
              </p:txBody>
            </p:sp>
            <p:sp>
              <p:nvSpPr>
                <p:cNvPr id="302" name="Rectangle 307">
                  <a:extLst>
                    <a:ext uri="{FF2B5EF4-FFF2-40B4-BE49-F238E27FC236}">
                      <a16:creationId xmlns:a16="http://schemas.microsoft.com/office/drawing/2014/main" id="{EC260AD3-6773-4BB4-9C5E-57032BEE9610}"/>
                    </a:ext>
                  </a:extLst>
                </p:cNvPr>
                <p:cNvSpPr>
                  <a:spLocks noChangeArrowheads="1"/>
                </p:cNvSpPr>
                <p:nvPr/>
              </p:nvSpPr>
              <p:spPr bwMode="auto">
                <a:xfrm>
                  <a:off x="3288" y="1739"/>
                  <a:ext cx="1" cy="1"/>
                </a:xfrm>
                <a:prstGeom prst="rect">
                  <a:avLst/>
                </a:prstGeom>
                <a:grpFill/>
                <a:ln w="9525">
                  <a:solidFill>
                    <a:schemeClr val="accent2"/>
                  </a:solidFill>
                  <a:miter lim="800000"/>
                  <a:headEnd/>
                  <a:tailEnd/>
                </a:ln>
              </p:spPr>
              <p:txBody>
                <a:bodyPr/>
                <a:lstStyle/>
                <a:p>
                  <a:pPr>
                    <a:defRPr/>
                  </a:pPr>
                  <a:endParaRPr lang="de-DE"/>
                </a:p>
              </p:txBody>
            </p:sp>
            <p:sp>
              <p:nvSpPr>
                <p:cNvPr id="303" name="Freeform 308">
                  <a:extLst>
                    <a:ext uri="{FF2B5EF4-FFF2-40B4-BE49-F238E27FC236}">
                      <a16:creationId xmlns:a16="http://schemas.microsoft.com/office/drawing/2014/main" id="{A18C0BE6-D120-441A-A69B-69DC762A03B2}"/>
                    </a:ext>
                  </a:extLst>
                </p:cNvPr>
                <p:cNvSpPr>
                  <a:spLocks/>
                </p:cNvSpPr>
                <p:nvPr/>
              </p:nvSpPr>
              <p:spPr bwMode="auto">
                <a:xfrm>
                  <a:off x="3288" y="1739"/>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304" name="Freeform 309">
                  <a:extLst>
                    <a:ext uri="{FF2B5EF4-FFF2-40B4-BE49-F238E27FC236}">
                      <a16:creationId xmlns:a16="http://schemas.microsoft.com/office/drawing/2014/main" id="{CFD8F829-B1F2-48A3-BAFA-59938EB19536}"/>
                    </a:ext>
                  </a:extLst>
                </p:cNvPr>
                <p:cNvSpPr>
                  <a:spLocks/>
                </p:cNvSpPr>
                <p:nvPr/>
              </p:nvSpPr>
              <p:spPr bwMode="auto">
                <a:xfrm>
                  <a:off x="3288" y="1748"/>
                  <a:ext cx="5" cy="0"/>
                </a:xfrm>
                <a:custGeom>
                  <a:avLst/>
                  <a:gdLst>
                    <a:gd name="T0" fmla="*/ 0 w 1"/>
                    <a:gd name="T1" fmla="*/ 0 w 1"/>
                    <a:gd name="T2" fmla="*/ 1 w 1"/>
                    <a:gd name="T3" fmla="*/ 0 w 1"/>
                    <a:gd name="T4" fmla="*/ 0 w 1"/>
                  </a:gdLst>
                  <a:ahLst/>
                  <a:cxnLst>
                    <a:cxn ang="0">
                      <a:pos x="T0" y="0"/>
                    </a:cxn>
                    <a:cxn ang="0">
                      <a:pos x="T1" y="0"/>
                    </a:cxn>
                    <a:cxn ang="0">
                      <a:pos x="T2" y="0"/>
                    </a:cxn>
                    <a:cxn ang="0">
                      <a:pos x="T3" y="0"/>
                    </a:cxn>
                    <a:cxn ang="0">
                      <a:pos x="T4" y="0"/>
                    </a:cxn>
                  </a:cxnLst>
                  <a:rect l="0" t="0" r="r" b="b"/>
                  <a:pathLst>
                    <a:path w="1">
                      <a:moveTo>
                        <a:pt x="0" y="0"/>
                      </a:moveTo>
                      <a:cubicBezTo>
                        <a:pt x="0" y="0"/>
                        <a:pt x="0" y="0"/>
                        <a:pt x="0" y="0"/>
                      </a:cubicBezTo>
                      <a:cubicBezTo>
                        <a:pt x="1" y="0"/>
                        <a:pt x="1" y="0"/>
                        <a:pt x="1" y="0"/>
                      </a:cubicBezTo>
                      <a:cubicBezTo>
                        <a:pt x="1"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305" name="Freeform 310">
                  <a:extLst>
                    <a:ext uri="{FF2B5EF4-FFF2-40B4-BE49-F238E27FC236}">
                      <a16:creationId xmlns:a16="http://schemas.microsoft.com/office/drawing/2014/main" id="{525E6172-F9E1-450B-8D7A-E7909725FB7E}"/>
                    </a:ext>
                  </a:extLst>
                </p:cNvPr>
                <p:cNvSpPr>
                  <a:spLocks/>
                </p:cNvSpPr>
                <p:nvPr/>
              </p:nvSpPr>
              <p:spPr bwMode="auto">
                <a:xfrm>
                  <a:off x="3284" y="1744"/>
                  <a:ext cx="4" cy="4"/>
                </a:xfrm>
                <a:custGeom>
                  <a:avLst/>
                  <a:gdLst>
                    <a:gd name="T0" fmla="*/ 1 w 1"/>
                    <a:gd name="T1" fmla="*/ 1 h 1"/>
                    <a:gd name="T2" fmla="*/ 1 w 1"/>
                    <a:gd name="T3" fmla="*/ 0 h 1"/>
                    <a:gd name="T4" fmla="*/ 1 w 1"/>
                    <a:gd name="T5" fmla="*/ 0 h 1"/>
                    <a:gd name="T6" fmla="*/ 1 w 1"/>
                    <a:gd name="T7" fmla="*/ 0 h 1"/>
                    <a:gd name="T8" fmla="*/ 1 w 1"/>
                    <a:gd name="T9" fmla="*/ 0 h 1"/>
                    <a:gd name="T10" fmla="*/ 1 w 1"/>
                    <a:gd name="T11" fmla="*/ 0 h 1"/>
                    <a:gd name="T12" fmla="*/ 1 w 1"/>
                    <a:gd name="T13" fmla="*/ 0 h 1"/>
                    <a:gd name="T14" fmla="*/ 1 w 1"/>
                    <a:gd name="T15" fmla="*/ 0 h 1"/>
                    <a:gd name="T16" fmla="*/ 1 w 1"/>
                    <a:gd name="T17" fmla="*/ 0 h 1"/>
                    <a:gd name="T18" fmla="*/ 0 w 1"/>
                    <a:gd name="T19" fmla="*/ 0 h 1"/>
                    <a:gd name="T20" fmla="*/ 0 w 1"/>
                    <a:gd name="T21" fmla="*/ 1 h 1"/>
                    <a:gd name="T22" fmla="*/ 1 w 1"/>
                    <a:gd name="T23" fmla="*/ 1 h 1"/>
                    <a:gd name="T24" fmla="*/ 1 w 1"/>
                    <a:gd name="T25"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 h="1">
                      <a:moveTo>
                        <a:pt x="1" y="1"/>
                      </a:moveTo>
                      <a:cubicBezTo>
                        <a:pt x="1" y="1"/>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0" y="0"/>
                        <a:pt x="0" y="0"/>
                      </a:cubicBezTo>
                      <a:cubicBezTo>
                        <a:pt x="0" y="0"/>
                        <a:pt x="0" y="1"/>
                        <a:pt x="0" y="1"/>
                      </a:cubicBezTo>
                      <a:cubicBezTo>
                        <a:pt x="0" y="1"/>
                        <a:pt x="1" y="1"/>
                        <a:pt x="1" y="1"/>
                      </a:cubicBezTo>
                      <a:cubicBezTo>
                        <a:pt x="1" y="1"/>
                        <a:pt x="1" y="1"/>
                        <a:pt x="1" y="1"/>
                      </a:cubicBezTo>
                      <a:close/>
                    </a:path>
                  </a:pathLst>
                </a:custGeom>
                <a:grpFill/>
                <a:ln w="9525">
                  <a:solidFill>
                    <a:schemeClr val="accent2"/>
                  </a:solidFill>
                  <a:round/>
                  <a:headEnd/>
                  <a:tailEnd/>
                </a:ln>
              </p:spPr>
              <p:txBody>
                <a:bodyPr/>
                <a:lstStyle/>
                <a:p>
                  <a:pPr>
                    <a:defRPr/>
                  </a:pPr>
                  <a:endParaRPr lang="de-DE"/>
                </a:p>
              </p:txBody>
            </p:sp>
            <p:sp>
              <p:nvSpPr>
                <p:cNvPr id="306" name="Freeform 311">
                  <a:extLst>
                    <a:ext uri="{FF2B5EF4-FFF2-40B4-BE49-F238E27FC236}">
                      <a16:creationId xmlns:a16="http://schemas.microsoft.com/office/drawing/2014/main" id="{5C506ACD-A6D2-46CB-B8A8-E8796B2A1B17}"/>
                    </a:ext>
                  </a:extLst>
                </p:cNvPr>
                <p:cNvSpPr>
                  <a:spLocks/>
                </p:cNvSpPr>
                <p:nvPr/>
              </p:nvSpPr>
              <p:spPr bwMode="auto">
                <a:xfrm>
                  <a:off x="3288" y="1744"/>
                  <a:ext cx="0" cy="4"/>
                </a:xfrm>
                <a:custGeom>
                  <a:avLst/>
                  <a:gdLst>
                    <a:gd name="T0" fmla="*/ 0 h 1"/>
                    <a:gd name="T1" fmla="*/ 0 h 1"/>
                    <a:gd name="T2" fmla="*/ 1 h 1"/>
                    <a:gd name="T3" fmla="*/ 0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0"/>
                        <a:pt x="0" y="1"/>
                        <a:pt x="0" y="1"/>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307" name="Oval 312">
                  <a:extLst>
                    <a:ext uri="{FF2B5EF4-FFF2-40B4-BE49-F238E27FC236}">
                      <a16:creationId xmlns:a16="http://schemas.microsoft.com/office/drawing/2014/main" id="{79C46DA1-6CB0-4602-BBED-C17AFB009973}"/>
                    </a:ext>
                  </a:extLst>
                </p:cNvPr>
                <p:cNvSpPr>
                  <a:spLocks noChangeArrowheads="1"/>
                </p:cNvSpPr>
                <p:nvPr/>
              </p:nvSpPr>
              <p:spPr bwMode="auto">
                <a:xfrm>
                  <a:off x="3288" y="1748"/>
                  <a:ext cx="1" cy="1"/>
                </a:xfrm>
                <a:prstGeom prst="ellipse">
                  <a:avLst/>
                </a:prstGeom>
                <a:grpFill/>
                <a:ln w="9525">
                  <a:solidFill>
                    <a:schemeClr val="accent2"/>
                  </a:solidFill>
                  <a:round/>
                  <a:headEnd/>
                  <a:tailEnd/>
                </a:ln>
              </p:spPr>
              <p:txBody>
                <a:bodyPr/>
                <a:lstStyle/>
                <a:p>
                  <a:pPr>
                    <a:defRPr/>
                  </a:pPr>
                  <a:endParaRPr lang="de-DE"/>
                </a:p>
              </p:txBody>
            </p:sp>
            <p:sp>
              <p:nvSpPr>
                <p:cNvPr id="308" name="Freeform 313">
                  <a:extLst>
                    <a:ext uri="{FF2B5EF4-FFF2-40B4-BE49-F238E27FC236}">
                      <a16:creationId xmlns:a16="http://schemas.microsoft.com/office/drawing/2014/main" id="{35F8ED93-4BAF-4AF2-9F74-CE51A5067410}"/>
                    </a:ext>
                  </a:extLst>
                </p:cNvPr>
                <p:cNvSpPr>
                  <a:spLocks/>
                </p:cNvSpPr>
                <p:nvPr/>
              </p:nvSpPr>
              <p:spPr bwMode="auto">
                <a:xfrm>
                  <a:off x="3288" y="1744"/>
                  <a:ext cx="0" cy="4"/>
                </a:xfrm>
                <a:custGeom>
                  <a:avLst/>
                  <a:gdLst>
                    <a:gd name="T0" fmla="*/ 1 h 1"/>
                    <a:gd name="T1" fmla="*/ 1 h 1"/>
                    <a:gd name="T2" fmla="*/ 1 h 1"/>
                    <a:gd name="T3" fmla="*/ 1 h 1"/>
                    <a:gd name="T4" fmla="*/ 0 h 1"/>
                    <a:gd name="T5" fmla="*/ 0 h 1"/>
                    <a:gd name="T6" fmla="*/ 1 h 1"/>
                  </a:gdLst>
                  <a:ahLst/>
                  <a:cxnLst>
                    <a:cxn ang="0">
                      <a:pos x="0" y="T0"/>
                    </a:cxn>
                    <a:cxn ang="0">
                      <a:pos x="0" y="T1"/>
                    </a:cxn>
                    <a:cxn ang="0">
                      <a:pos x="0" y="T2"/>
                    </a:cxn>
                    <a:cxn ang="0">
                      <a:pos x="0" y="T3"/>
                    </a:cxn>
                    <a:cxn ang="0">
                      <a:pos x="0" y="T4"/>
                    </a:cxn>
                    <a:cxn ang="0">
                      <a:pos x="0" y="T5"/>
                    </a:cxn>
                    <a:cxn ang="0">
                      <a:pos x="0" y="T6"/>
                    </a:cxn>
                  </a:cxnLst>
                  <a:rect l="0" t="0" r="r" b="b"/>
                  <a:pathLst>
                    <a:path h="1">
                      <a:moveTo>
                        <a:pt x="0" y="1"/>
                      </a:moveTo>
                      <a:cubicBezTo>
                        <a:pt x="0" y="1"/>
                        <a:pt x="0" y="1"/>
                        <a:pt x="0" y="1"/>
                      </a:cubicBezTo>
                      <a:cubicBezTo>
                        <a:pt x="0" y="1"/>
                        <a:pt x="0" y="1"/>
                        <a:pt x="0" y="1"/>
                      </a:cubicBezTo>
                      <a:cubicBezTo>
                        <a:pt x="0" y="1"/>
                        <a:pt x="0" y="1"/>
                        <a:pt x="0" y="1"/>
                      </a:cubicBezTo>
                      <a:cubicBezTo>
                        <a:pt x="0" y="1"/>
                        <a:pt x="0" y="0"/>
                        <a:pt x="0" y="0"/>
                      </a:cubicBezTo>
                      <a:cubicBezTo>
                        <a:pt x="0" y="0"/>
                        <a:pt x="0" y="0"/>
                        <a:pt x="0" y="0"/>
                      </a:cubicBezTo>
                      <a:cubicBezTo>
                        <a:pt x="0" y="1"/>
                        <a:pt x="0" y="1"/>
                        <a:pt x="0" y="1"/>
                      </a:cubicBezTo>
                      <a:close/>
                    </a:path>
                  </a:pathLst>
                </a:custGeom>
                <a:grpFill/>
                <a:ln w="9525">
                  <a:solidFill>
                    <a:schemeClr val="accent2"/>
                  </a:solidFill>
                  <a:round/>
                  <a:headEnd/>
                  <a:tailEnd/>
                </a:ln>
              </p:spPr>
              <p:txBody>
                <a:bodyPr/>
                <a:lstStyle/>
                <a:p>
                  <a:pPr>
                    <a:defRPr/>
                  </a:pPr>
                  <a:endParaRPr lang="de-DE"/>
                </a:p>
              </p:txBody>
            </p:sp>
            <p:sp>
              <p:nvSpPr>
                <p:cNvPr id="309" name="Freeform 314">
                  <a:extLst>
                    <a:ext uri="{FF2B5EF4-FFF2-40B4-BE49-F238E27FC236}">
                      <a16:creationId xmlns:a16="http://schemas.microsoft.com/office/drawing/2014/main" id="{12C321A5-BA89-48BB-8A3B-92E892D02EC8}"/>
                    </a:ext>
                  </a:extLst>
                </p:cNvPr>
                <p:cNvSpPr>
                  <a:spLocks/>
                </p:cNvSpPr>
                <p:nvPr/>
              </p:nvSpPr>
              <p:spPr bwMode="auto">
                <a:xfrm>
                  <a:off x="3288" y="1744"/>
                  <a:ext cx="0" cy="9"/>
                </a:xfrm>
                <a:custGeom>
                  <a:avLst/>
                  <a:gdLst>
                    <a:gd name="T0" fmla="*/ 1 h 2"/>
                    <a:gd name="T1" fmla="*/ 1 h 2"/>
                    <a:gd name="T2" fmla="*/ 1 h 2"/>
                    <a:gd name="T3" fmla="*/ 2 h 2"/>
                    <a:gd name="T4" fmla="*/ 1 h 2"/>
                    <a:gd name="T5" fmla="*/ 0 h 2"/>
                    <a:gd name="T6" fmla="*/ 1 h 2"/>
                  </a:gdLst>
                  <a:ahLst/>
                  <a:cxnLst>
                    <a:cxn ang="0">
                      <a:pos x="0" y="T0"/>
                    </a:cxn>
                    <a:cxn ang="0">
                      <a:pos x="0" y="T1"/>
                    </a:cxn>
                    <a:cxn ang="0">
                      <a:pos x="0" y="T2"/>
                    </a:cxn>
                    <a:cxn ang="0">
                      <a:pos x="0" y="T3"/>
                    </a:cxn>
                    <a:cxn ang="0">
                      <a:pos x="0" y="T4"/>
                    </a:cxn>
                    <a:cxn ang="0">
                      <a:pos x="0" y="T5"/>
                    </a:cxn>
                    <a:cxn ang="0">
                      <a:pos x="0" y="T6"/>
                    </a:cxn>
                  </a:cxnLst>
                  <a:rect l="0" t="0" r="r" b="b"/>
                  <a:pathLst>
                    <a:path h="2">
                      <a:moveTo>
                        <a:pt x="0" y="1"/>
                      </a:moveTo>
                      <a:cubicBezTo>
                        <a:pt x="0" y="1"/>
                        <a:pt x="0" y="1"/>
                        <a:pt x="0" y="1"/>
                      </a:cubicBezTo>
                      <a:cubicBezTo>
                        <a:pt x="0" y="1"/>
                        <a:pt x="0" y="1"/>
                        <a:pt x="0" y="1"/>
                      </a:cubicBezTo>
                      <a:cubicBezTo>
                        <a:pt x="0" y="1"/>
                        <a:pt x="0" y="2"/>
                        <a:pt x="0" y="2"/>
                      </a:cubicBezTo>
                      <a:cubicBezTo>
                        <a:pt x="0" y="2"/>
                        <a:pt x="0" y="2"/>
                        <a:pt x="0" y="1"/>
                      </a:cubicBezTo>
                      <a:cubicBezTo>
                        <a:pt x="0" y="1"/>
                        <a:pt x="0" y="1"/>
                        <a:pt x="0" y="0"/>
                      </a:cubicBezTo>
                      <a:cubicBezTo>
                        <a:pt x="0" y="0"/>
                        <a:pt x="0" y="0"/>
                        <a:pt x="0" y="1"/>
                      </a:cubicBezTo>
                      <a:close/>
                    </a:path>
                  </a:pathLst>
                </a:custGeom>
                <a:grpFill/>
                <a:ln w="9525">
                  <a:solidFill>
                    <a:schemeClr val="accent2"/>
                  </a:solidFill>
                  <a:round/>
                  <a:headEnd/>
                  <a:tailEnd/>
                </a:ln>
              </p:spPr>
              <p:txBody>
                <a:bodyPr/>
                <a:lstStyle/>
                <a:p>
                  <a:pPr>
                    <a:defRPr/>
                  </a:pPr>
                  <a:endParaRPr lang="de-DE"/>
                </a:p>
              </p:txBody>
            </p:sp>
            <p:sp>
              <p:nvSpPr>
                <p:cNvPr id="310" name="Rectangle 315">
                  <a:extLst>
                    <a:ext uri="{FF2B5EF4-FFF2-40B4-BE49-F238E27FC236}">
                      <a16:creationId xmlns:a16="http://schemas.microsoft.com/office/drawing/2014/main" id="{AD0FFD5E-BE50-44C5-9E32-519EBC4140C4}"/>
                    </a:ext>
                  </a:extLst>
                </p:cNvPr>
                <p:cNvSpPr>
                  <a:spLocks noChangeArrowheads="1"/>
                </p:cNvSpPr>
                <p:nvPr/>
              </p:nvSpPr>
              <p:spPr bwMode="auto">
                <a:xfrm>
                  <a:off x="3229" y="1748"/>
                  <a:ext cx="1" cy="1"/>
                </a:xfrm>
                <a:prstGeom prst="rect">
                  <a:avLst/>
                </a:prstGeom>
                <a:grpFill/>
                <a:ln w="9525">
                  <a:solidFill>
                    <a:schemeClr val="accent2"/>
                  </a:solidFill>
                  <a:miter lim="800000"/>
                  <a:headEnd/>
                  <a:tailEnd/>
                </a:ln>
              </p:spPr>
              <p:txBody>
                <a:bodyPr/>
                <a:lstStyle/>
                <a:p>
                  <a:pPr>
                    <a:defRPr/>
                  </a:pPr>
                  <a:endParaRPr lang="de-DE"/>
                </a:p>
              </p:txBody>
            </p:sp>
            <p:sp>
              <p:nvSpPr>
                <p:cNvPr id="311" name="Oval 316">
                  <a:extLst>
                    <a:ext uri="{FF2B5EF4-FFF2-40B4-BE49-F238E27FC236}">
                      <a16:creationId xmlns:a16="http://schemas.microsoft.com/office/drawing/2014/main" id="{1282C08B-02D2-4554-A5E4-83A549CCD1DD}"/>
                    </a:ext>
                  </a:extLst>
                </p:cNvPr>
                <p:cNvSpPr>
                  <a:spLocks noChangeArrowheads="1"/>
                </p:cNvSpPr>
                <p:nvPr/>
              </p:nvSpPr>
              <p:spPr bwMode="auto">
                <a:xfrm>
                  <a:off x="3229" y="1748"/>
                  <a:ext cx="1" cy="1"/>
                </a:xfrm>
                <a:prstGeom prst="ellipse">
                  <a:avLst/>
                </a:prstGeom>
                <a:grpFill/>
                <a:ln w="9525">
                  <a:solidFill>
                    <a:schemeClr val="accent2"/>
                  </a:solidFill>
                  <a:round/>
                  <a:headEnd/>
                  <a:tailEnd/>
                </a:ln>
              </p:spPr>
              <p:txBody>
                <a:bodyPr/>
                <a:lstStyle/>
                <a:p>
                  <a:pPr>
                    <a:defRPr/>
                  </a:pPr>
                  <a:endParaRPr lang="de-DE"/>
                </a:p>
              </p:txBody>
            </p:sp>
            <p:sp>
              <p:nvSpPr>
                <p:cNvPr id="312" name="Freeform 317">
                  <a:extLst>
                    <a:ext uri="{FF2B5EF4-FFF2-40B4-BE49-F238E27FC236}">
                      <a16:creationId xmlns:a16="http://schemas.microsoft.com/office/drawing/2014/main" id="{453181FE-FB0F-4580-BF78-85ABE8AD338A}"/>
                    </a:ext>
                  </a:extLst>
                </p:cNvPr>
                <p:cNvSpPr>
                  <a:spLocks/>
                </p:cNvSpPr>
                <p:nvPr/>
              </p:nvSpPr>
              <p:spPr bwMode="auto">
                <a:xfrm>
                  <a:off x="3225" y="1744"/>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313" name="Oval 318">
                  <a:extLst>
                    <a:ext uri="{FF2B5EF4-FFF2-40B4-BE49-F238E27FC236}">
                      <a16:creationId xmlns:a16="http://schemas.microsoft.com/office/drawing/2014/main" id="{A4D12A58-3117-4569-A63A-483501AA5693}"/>
                    </a:ext>
                  </a:extLst>
                </p:cNvPr>
                <p:cNvSpPr>
                  <a:spLocks noChangeArrowheads="1"/>
                </p:cNvSpPr>
                <p:nvPr/>
              </p:nvSpPr>
              <p:spPr bwMode="auto">
                <a:xfrm>
                  <a:off x="3225" y="1744"/>
                  <a:ext cx="1" cy="1"/>
                </a:xfrm>
                <a:prstGeom prst="ellipse">
                  <a:avLst/>
                </a:prstGeom>
                <a:grpFill/>
                <a:ln w="9525">
                  <a:solidFill>
                    <a:schemeClr val="accent2"/>
                  </a:solidFill>
                  <a:round/>
                  <a:headEnd/>
                  <a:tailEnd/>
                </a:ln>
              </p:spPr>
              <p:txBody>
                <a:bodyPr/>
                <a:lstStyle/>
                <a:p>
                  <a:pPr>
                    <a:defRPr/>
                  </a:pPr>
                  <a:endParaRPr lang="de-DE"/>
                </a:p>
              </p:txBody>
            </p:sp>
            <p:sp>
              <p:nvSpPr>
                <p:cNvPr id="314" name="Freeform 319">
                  <a:extLst>
                    <a:ext uri="{FF2B5EF4-FFF2-40B4-BE49-F238E27FC236}">
                      <a16:creationId xmlns:a16="http://schemas.microsoft.com/office/drawing/2014/main" id="{11887BA0-B5F7-40E6-AD43-2683BE488AB8}"/>
                    </a:ext>
                  </a:extLst>
                </p:cNvPr>
                <p:cNvSpPr>
                  <a:spLocks/>
                </p:cNvSpPr>
                <p:nvPr/>
              </p:nvSpPr>
              <p:spPr bwMode="auto">
                <a:xfrm>
                  <a:off x="3225" y="1744"/>
                  <a:ext cx="0" cy="4"/>
                </a:xfrm>
                <a:custGeom>
                  <a:avLst/>
                  <a:gdLst>
                    <a:gd name="T0" fmla="*/ 0 h 1"/>
                    <a:gd name="T1" fmla="*/ 0 h 1"/>
                    <a:gd name="T2" fmla="*/ 1 h 1"/>
                    <a:gd name="T3" fmla="*/ 0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0"/>
                        <a:pt x="0" y="0"/>
                        <a:pt x="0" y="1"/>
                      </a:cubicBezTo>
                      <a:cubicBezTo>
                        <a:pt x="0" y="1"/>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315" name="Rectangle 320">
                  <a:extLst>
                    <a:ext uri="{FF2B5EF4-FFF2-40B4-BE49-F238E27FC236}">
                      <a16:creationId xmlns:a16="http://schemas.microsoft.com/office/drawing/2014/main" id="{6FA26141-851A-4AC3-AEDC-239F5762F5F7}"/>
                    </a:ext>
                  </a:extLst>
                </p:cNvPr>
                <p:cNvSpPr>
                  <a:spLocks noChangeArrowheads="1"/>
                </p:cNvSpPr>
                <p:nvPr/>
              </p:nvSpPr>
              <p:spPr bwMode="auto">
                <a:xfrm>
                  <a:off x="3229" y="1748"/>
                  <a:ext cx="1" cy="1"/>
                </a:xfrm>
                <a:prstGeom prst="rect">
                  <a:avLst/>
                </a:prstGeom>
                <a:grpFill/>
                <a:ln w="9525">
                  <a:solidFill>
                    <a:schemeClr val="accent2"/>
                  </a:solidFill>
                  <a:miter lim="800000"/>
                  <a:headEnd/>
                  <a:tailEnd/>
                </a:ln>
              </p:spPr>
              <p:txBody>
                <a:bodyPr/>
                <a:lstStyle/>
                <a:p>
                  <a:pPr>
                    <a:defRPr/>
                  </a:pPr>
                  <a:endParaRPr lang="de-DE"/>
                </a:p>
              </p:txBody>
            </p:sp>
            <p:sp>
              <p:nvSpPr>
                <p:cNvPr id="316" name="Rectangle 321">
                  <a:extLst>
                    <a:ext uri="{FF2B5EF4-FFF2-40B4-BE49-F238E27FC236}">
                      <a16:creationId xmlns:a16="http://schemas.microsoft.com/office/drawing/2014/main" id="{9A817BAA-AC29-4744-8D96-DD99CD864DC8}"/>
                    </a:ext>
                  </a:extLst>
                </p:cNvPr>
                <p:cNvSpPr>
                  <a:spLocks noChangeArrowheads="1"/>
                </p:cNvSpPr>
                <p:nvPr/>
              </p:nvSpPr>
              <p:spPr bwMode="auto">
                <a:xfrm>
                  <a:off x="3225" y="1744"/>
                  <a:ext cx="1" cy="1"/>
                </a:xfrm>
                <a:prstGeom prst="rect">
                  <a:avLst/>
                </a:prstGeom>
                <a:grpFill/>
                <a:ln w="9525">
                  <a:solidFill>
                    <a:schemeClr val="accent2"/>
                  </a:solidFill>
                  <a:miter lim="800000"/>
                  <a:headEnd/>
                  <a:tailEnd/>
                </a:ln>
              </p:spPr>
              <p:txBody>
                <a:bodyPr/>
                <a:lstStyle/>
                <a:p>
                  <a:pPr>
                    <a:defRPr/>
                  </a:pPr>
                  <a:endParaRPr lang="de-DE"/>
                </a:p>
              </p:txBody>
            </p:sp>
            <p:sp>
              <p:nvSpPr>
                <p:cNvPr id="317" name="Rectangle 322">
                  <a:extLst>
                    <a:ext uri="{FF2B5EF4-FFF2-40B4-BE49-F238E27FC236}">
                      <a16:creationId xmlns:a16="http://schemas.microsoft.com/office/drawing/2014/main" id="{D603AC64-ADF2-4C5D-ABB1-A1F4DDDD6AFE}"/>
                    </a:ext>
                  </a:extLst>
                </p:cNvPr>
                <p:cNvSpPr>
                  <a:spLocks noChangeArrowheads="1"/>
                </p:cNvSpPr>
                <p:nvPr/>
              </p:nvSpPr>
              <p:spPr bwMode="auto">
                <a:xfrm>
                  <a:off x="3225" y="1744"/>
                  <a:ext cx="1" cy="1"/>
                </a:xfrm>
                <a:prstGeom prst="rect">
                  <a:avLst/>
                </a:prstGeom>
                <a:grpFill/>
                <a:ln w="9525">
                  <a:solidFill>
                    <a:schemeClr val="accent2"/>
                  </a:solidFill>
                  <a:miter lim="800000"/>
                  <a:headEnd/>
                  <a:tailEnd/>
                </a:ln>
              </p:spPr>
              <p:txBody>
                <a:bodyPr/>
                <a:lstStyle/>
                <a:p>
                  <a:pPr>
                    <a:defRPr/>
                  </a:pPr>
                  <a:endParaRPr lang="de-DE"/>
                </a:p>
              </p:txBody>
            </p:sp>
            <p:sp>
              <p:nvSpPr>
                <p:cNvPr id="318" name="Rectangle 323">
                  <a:extLst>
                    <a:ext uri="{FF2B5EF4-FFF2-40B4-BE49-F238E27FC236}">
                      <a16:creationId xmlns:a16="http://schemas.microsoft.com/office/drawing/2014/main" id="{C3815F3C-604A-4C4C-8A83-80F5E551D624}"/>
                    </a:ext>
                  </a:extLst>
                </p:cNvPr>
                <p:cNvSpPr>
                  <a:spLocks noChangeArrowheads="1"/>
                </p:cNvSpPr>
                <p:nvPr/>
              </p:nvSpPr>
              <p:spPr bwMode="auto">
                <a:xfrm>
                  <a:off x="3225" y="1744"/>
                  <a:ext cx="1" cy="1"/>
                </a:xfrm>
                <a:prstGeom prst="rect">
                  <a:avLst/>
                </a:prstGeom>
                <a:grpFill/>
                <a:ln w="9525">
                  <a:solidFill>
                    <a:schemeClr val="accent2"/>
                  </a:solidFill>
                  <a:miter lim="800000"/>
                  <a:headEnd/>
                  <a:tailEnd/>
                </a:ln>
              </p:spPr>
              <p:txBody>
                <a:bodyPr/>
                <a:lstStyle/>
                <a:p>
                  <a:pPr>
                    <a:defRPr/>
                  </a:pPr>
                  <a:endParaRPr lang="de-DE"/>
                </a:p>
              </p:txBody>
            </p:sp>
            <p:sp>
              <p:nvSpPr>
                <p:cNvPr id="319" name="Freeform 324">
                  <a:extLst>
                    <a:ext uri="{FF2B5EF4-FFF2-40B4-BE49-F238E27FC236}">
                      <a16:creationId xmlns:a16="http://schemas.microsoft.com/office/drawing/2014/main" id="{6B0C60CE-5F6D-4809-BAEF-2C2E0C97D878}"/>
                    </a:ext>
                  </a:extLst>
                </p:cNvPr>
                <p:cNvSpPr>
                  <a:spLocks/>
                </p:cNvSpPr>
                <p:nvPr/>
              </p:nvSpPr>
              <p:spPr bwMode="auto">
                <a:xfrm>
                  <a:off x="3225" y="1744"/>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320" name="Freeform 325">
                  <a:extLst>
                    <a:ext uri="{FF2B5EF4-FFF2-40B4-BE49-F238E27FC236}">
                      <a16:creationId xmlns:a16="http://schemas.microsoft.com/office/drawing/2014/main" id="{574952D3-3B6B-4599-83E4-2CC2FFAAD28C}"/>
                    </a:ext>
                  </a:extLst>
                </p:cNvPr>
                <p:cNvSpPr>
                  <a:spLocks/>
                </p:cNvSpPr>
                <p:nvPr/>
              </p:nvSpPr>
              <p:spPr bwMode="auto">
                <a:xfrm>
                  <a:off x="3229" y="1748"/>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grpFill/>
                <a:ln w="9525">
                  <a:solidFill>
                    <a:schemeClr val="accent2"/>
                  </a:solidFill>
                  <a:round/>
                  <a:headEnd/>
                  <a:tailEnd/>
                </a:ln>
              </p:spPr>
              <p:txBody>
                <a:bodyPr/>
                <a:lstStyle/>
                <a:p>
                  <a:pPr>
                    <a:defRPr/>
                  </a:pPr>
                  <a:endParaRPr lang="de-DE"/>
                </a:p>
              </p:txBody>
            </p:sp>
            <p:sp>
              <p:nvSpPr>
                <p:cNvPr id="321" name="Rectangle 326">
                  <a:extLst>
                    <a:ext uri="{FF2B5EF4-FFF2-40B4-BE49-F238E27FC236}">
                      <a16:creationId xmlns:a16="http://schemas.microsoft.com/office/drawing/2014/main" id="{ADE06370-B110-45C3-9569-FF470389CDFD}"/>
                    </a:ext>
                  </a:extLst>
                </p:cNvPr>
                <p:cNvSpPr>
                  <a:spLocks noChangeArrowheads="1"/>
                </p:cNvSpPr>
                <p:nvPr/>
              </p:nvSpPr>
              <p:spPr bwMode="auto">
                <a:xfrm>
                  <a:off x="3229" y="1748"/>
                  <a:ext cx="1" cy="1"/>
                </a:xfrm>
                <a:prstGeom prst="rect">
                  <a:avLst/>
                </a:prstGeom>
                <a:grpFill/>
                <a:ln w="9525">
                  <a:solidFill>
                    <a:schemeClr val="accent2"/>
                  </a:solidFill>
                  <a:miter lim="800000"/>
                  <a:headEnd/>
                  <a:tailEnd/>
                </a:ln>
              </p:spPr>
              <p:txBody>
                <a:bodyPr/>
                <a:lstStyle/>
                <a:p>
                  <a:pPr>
                    <a:defRPr/>
                  </a:pPr>
                  <a:endParaRPr lang="de-DE"/>
                </a:p>
              </p:txBody>
            </p:sp>
            <p:sp>
              <p:nvSpPr>
                <p:cNvPr id="322" name="Rectangle 327">
                  <a:extLst>
                    <a:ext uri="{FF2B5EF4-FFF2-40B4-BE49-F238E27FC236}">
                      <a16:creationId xmlns:a16="http://schemas.microsoft.com/office/drawing/2014/main" id="{3FE0366F-EDF0-49AC-AAB1-B4376D167EFD}"/>
                    </a:ext>
                  </a:extLst>
                </p:cNvPr>
                <p:cNvSpPr>
                  <a:spLocks noChangeArrowheads="1"/>
                </p:cNvSpPr>
                <p:nvPr/>
              </p:nvSpPr>
              <p:spPr bwMode="auto">
                <a:xfrm>
                  <a:off x="3229" y="1748"/>
                  <a:ext cx="1" cy="1"/>
                </a:xfrm>
                <a:prstGeom prst="rect">
                  <a:avLst/>
                </a:prstGeom>
                <a:grpFill/>
                <a:ln w="9525">
                  <a:solidFill>
                    <a:schemeClr val="accent2"/>
                  </a:solidFill>
                  <a:miter lim="800000"/>
                  <a:headEnd/>
                  <a:tailEnd/>
                </a:ln>
              </p:spPr>
              <p:txBody>
                <a:bodyPr/>
                <a:lstStyle/>
                <a:p>
                  <a:pPr>
                    <a:defRPr/>
                  </a:pPr>
                  <a:endParaRPr lang="de-DE"/>
                </a:p>
              </p:txBody>
            </p:sp>
            <p:sp>
              <p:nvSpPr>
                <p:cNvPr id="323" name="Rectangle 328">
                  <a:extLst>
                    <a:ext uri="{FF2B5EF4-FFF2-40B4-BE49-F238E27FC236}">
                      <a16:creationId xmlns:a16="http://schemas.microsoft.com/office/drawing/2014/main" id="{7470F482-FCC9-4A50-A601-5FD5461D8977}"/>
                    </a:ext>
                  </a:extLst>
                </p:cNvPr>
                <p:cNvSpPr>
                  <a:spLocks noChangeArrowheads="1"/>
                </p:cNvSpPr>
                <p:nvPr/>
              </p:nvSpPr>
              <p:spPr bwMode="auto">
                <a:xfrm>
                  <a:off x="3229" y="1744"/>
                  <a:ext cx="1" cy="1"/>
                </a:xfrm>
                <a:prstGeom prst="rect">
                  <a:avLst/>
                </a:prstGeom>
                <a:grpFill/>
                <a:ln w="9525">
                  <a:solidFill>
                    <a:schemeClr val="accent2"/>
                  </a:solidFill>
                  <a:miter lim="800000"/>
                  <a:headEnd/>
                  <a:tailEnd/>
                </a:ln>
              </p:spPr>
              <p:txBody>
                <a:bodyPr/>
                <a:lstStyle/>
                <a:p>
                  <a:pPr>
                    <a:defRPr/>
                  </a:pPr>
                  <a:endParaRPr lang="de-DE"/>
                </a:p>
              </p:txBody>
            </p:sp>
            <p:sp>
              <p:nvSpPr>
                <p:cNvPr id="324" name="Freeform 329">
                  <a:extLst>
                    <a:ext uri="{FF2B5EF4-FFF2-40B4-BE49-F238E27FC236}">
                      <a16:creationId xmlns:a16="http://schemas.microsoft.com/office/drawing/2014/main" id="{EF0F8DC3-BC7F-4BC4-96A7-3E98B7CC7020}"/>
                    </a:ext>
                  </a:extLst>
                </p:cNvPr>
                <p:cNvSpPr>
                  <a:spLocks/>
                </p:cNvSpPr>
                <p:nvPr/>
              </p:nvSpPr>
              <p:spPr bwMode="auto">
                <a:xfrm>
                  <a:off x="3225" y="1744"/>
                  <a:ext cx="4" cy="4"/>
                </a:xfrm>
                <a:custGeom>
                  <a:avLst/>
                  <a:gdLst>
                    <a:gd name="T0" fmla="*/ 1 w 1"/>
                    <a:gd name="T1" fmla="*/ 1 h 1"/>
                    <a:gd name="T2" fmla="*/ 1 w 1"/>
                    <a:gd name="T3" fmla="*/ 1 h 1"/>
                    <a:gd name="T4" fmla="*/ 0 w 1"/>
                    <a:gd name="T5" fmla="*/ 0 h 1"/>
                    <a:gd name="T6" fmla="*/ 0 w 1"/>
                    <a:gd name="T7" fmla="*/ 0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1" y="1"/>
                        <a:pt x="1" y="1"/>
                        <a:pt x="1" y="1"/>
                      </a:cubicBezTo>
                      <a:cubicBezTo>
                        <a:pt x="0" y="1"/>
                        <a:pt x="0" y="0"/>
                        <a:pt x="0" y="0"/>
                      </a:cubicBezTo>
                      <a:cubicBezTo>
                        <a:pt x="0" y="0"/>
                        <a:pt x="0" y="0"/>
                        <a:pt x="0" y="0"/>
                      </a:cubicBezTo>
                      <a:cubicBezTo>
                        <a:pt x="0" y="1"/>
                        <a:pt x="0" y="1"/>
                        <a:pt x="1" y="1"/>
                      </a:cubicBezTo>
                      <a:close/>
                    </a:path>
                  </a:pathLst>
                </a:custGeom>
                <a:grpFill/>
                <a:ln w="9525">
                  <a:solidFill>
                    <a:schemeClr val="accent2"/>
                  </a:solidFill>
                  <a:round/>
                  <a:headEnd/>
                  <a:tailEnd/>
                </a:ln>
              </p:spPr>
              <p:txBody>
                <a:bodyPr/>
                <a:lstStyle/>
                <a:p>
                  <a:pPr>
                    <a:defRPr/>
                  </a:pPr>
                  <a:endParaRPr lang="de-DE"/>
                </a:p>
              </p:txBody>
            </p:sp>
            <p:sp>
              <p:nvSpPr>
                <p:cNvPr id="325" name="Freeform 330">
                  <a:extLst>
                    <a:ext uri="{FF2B5EF4-FFF2-40B4-BE49-F238E27FC236}">
                      <a16:creationId xmlns:a16="http://schemas.microsoft.com/office/drawing/2014/main" id="{A38216BF-552C-4691-9EAB-9A03CEEA5AE8}"/>
                    </a:ext>
                  </a:extLst>
                </p:cNvPr>
                <p:cNvSpPr>
                  <a:spLocks/>
                </p:cNvSpPr>
                <p:nvPr/>
              </p:nvSpPr>
              <p:spPr bwMode="auto">
                <a:xfrm>
                  <a:off x="3225" y="1744"/>
                  <a:ext cx="4" cy="4"/>
                </a:xfrm>
                <a:custGeom>
                  <a:avLst/>
                  <a:gdLst>
                    <a:gd name="T0" fmla="*/ 1 w 1"/>
                    <a:gd name="T1" fmla="*/ 0 h 1"/>
                    <a:gd name="T2" fmla="*/ 1 w 1"/>
                    <a:gd name="T3" fmla="*/ 0 h 1"/>
                    <a:gd name="T4" fmla="*/ 1 w 1"/>
                    <a:gd name="T5" fmla="*/ 0 h 1"/>
                    <a:gd name="T6" fmla="*/ 1 w 1"/>
                    <a:gd name="T7" fmla="*/ 0 h 1"/>
                    <a:gd name="T8" fmla="*/ 0 w 1"/>
                    <a:gd name="T9" fmla="*/ 0 h 1"/>
                    <a:gd name="T10" fmla="*/ 0 w 1"/>
                    <a:gd name="T11" fmla="*/ 0 h 1"/>
                    <a:gd name="T12" fmla="*/ 0 w 1"/>
                    <a:gd name="T13" fmla="*/ 0 h 1"/>
                    <a:gd name="T14" fmla="*/ 1 w 1"/>
                    <a:gd name="T15" fmla="*/ 1 h 1"/>
                    <a:gd name="T16" fmla="*/ 1 w 1"/>
                    <a:gd name="T17" fmla="*/ 1 h 1"/>
                    <a:gd name="T18" fmla="*/ 1 w 1"/>
                    <a:gd name="T19" fmla="*/ 1 h 1"/>
                    <a:gd name="T20" fmla="*/ 1 w 1"/>
                    <a:gd name="T21"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 h="1">
                      <a:moveTo>
                        <a:pt x="1" y="0"/>
                      </a:moveTo>
                      <a:cubicBezTo>
                        <a:pt x="1" y="0"/>
                        <a:pt x="1" y="0"/>
                        <a:pt x="1" y="0"/>
                      </a:cubicBezTo>
                      <a:cubicBezTo>
                        <a:pt x="1" y="0"/>
                        <a:pt x="1" y="0"/>
                        <a:pt x="1" y="0"/>
                      </a:cubicBezTo>
                      <a:cubicBezTo>
                        <a:pt x="1" y="0"/>
                        <a:pt x="1" y="0"/>
                        <a:pt x="1" y="0"/>
                      </a:cubicBezTo>
                      <a:cubicBezTo>
                        <a:pt x="0" y="0"/>
                        <a:pt x="0" y="0"/>
                        <a:pt x="0" y="0"/>
                      </a:cubicBezTo>
                      <a:cubicBezTo>
                        <a:pt x="0" y="0"/>
                        <a:pt x="0" y="0"/>
                        <a:pt x="0" y="0"/>
                      </a:cubicBezTo>
                      <a:cubicBezTo>
                        <a:pt x="0" y="0"/>
                        <a:pt x="0" y="0"/>
                        <a:pt x="0" y="0"/>
                      </a:cubicBezTo>
                      <a:cubicBezTo>
                        <a:pt x="0" y="0"/>
                        <a:pt x="0" y="1"/>
                        <a:pt x="1" y="1"/>
                      </a:cubicBezTo>
                      <a:cubicBezTo>
                        <a:pt x="1" y="1"/>
                        <a:pt x="1" y="1"/>
                        <a:pt x="1" y="1"/>
                      </a:cubicBezTo>
                      <a:cubicBezTo>
                        <a:pt x="1" y="1"/>
                        <a:pt x="1" y="1"/>
                        <a:pt x="1" y="1"/>
                      </a:cubicBezTo>
                      <a:cubicBezTo>
                        <a:pt x="1" y="1"/>
                        <a:pt x="1" y="0"/>
                        <a:pt x="1" y="0"/>
                      </a:cubicBezTo>
                      <a:close/>
                    </a:path>
                  </a:pathLst>
                </a:custGeom>
                <a:grpFill/>
                <a:ln w="9525">
                  <a:solidFill>
                    <a:schemeClr val="accent2"/>
                  </a:solidFill>
                  <a:round/>
                  <a:headEnd/>
                  <a:tailEnd/>
                </a:ln>
              </p:spPr>
              <p:txBody>
                <a:bodyPr/>
                <a:lstStyle/>
                <a:p>
                  <a:pPr>
                    <a:defRPr/>
                  </a:pPr>
                  <a:endParaRPr lang="de-DE"/>
                </a:p>
              </p:txBody>
            </p:sp>
            <p:sp>
              <p:nvSpPr>
                <p:cNvPr id="326" name="Freeform 331">
                  <a:extLst>
                    <a:ext uri="{FF2B5EF4-FFF2-40B4-BE49-F238E27FC236}">
                      <a16:creationId xmlns:a16="http://schemas.microsoft.com/office/drawing/2014/main" id="{811284A6-794B-430C-B683-B0F5A0BBEDE5}"/>
                    </a:ext>
                  </a:extLst>
                </p:cNvPr>
                <p:cNvSpPr>
                  <a:spLocks/>
                </p:cNvSpPr>
                <p:nvPr/>
              </p:nvSpPr>
              <p:spPr bwMode="auto">
                <a:xfrm>
                  <a:off x="3225" y="174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327" name="Oval 332">
                  <a:extLst>
                    <a:ext uri="{FF2B5EF4-FFF2-40B4-BE49-F238E27FC236}">
                      <a16:creationId xmlns:a16="http://schemas.microsoft.com/office/drawing/2014/main" id="{348891D2-2B5E-4D4F-93EC-1432D3762506}"/>
                    </a:ext>
                  </a:extLst>
                </p:cNvPr>
                <p:cNvSpPr>
                  <a:spLocks noChangeArrowheads="1"/>
                </p:cNvSpPr>
                <p:nvPr/>
              </p:nvSpPr>
              <p:spPr bwMode="auto">
                <a:xfrm>
                  <a:off x="3225" y="1744"/>
                  <a:ext cx="1" cy="1"/>
                </a:xfrm>
                <a:prstGeom prst="ellipse">
                  <a:avLst/>
                </a:prstGeom>
                <a:grpFill/>
                <a:ln w="9525">
                  <a:solidFill>
                    <a:schemeClr val="accent2"/>
                  </a:solidFill>
                  <a:round/>
                  <a:headEnd/>
                  <a:tailEnd/>
                </a:ln>
              </p:spPr>
              <p:txBody>
                <a:bodyPr/>
                <a:lstStyle/>
                <a:p>
                  <a:pPr>
                    <a:defRPr/>
                  </a:pPr>
                  <a:endParaRPr lang="de-DE"/>
                </a:p>
              </p:txBody>
            </p:sp>
            <p:sp>
              <p:nvSpPr>
                <p:cNvPr id="328" name="Freeform 333">
                  <a:extLst>
                    <a:ext uri="{FF2B5EF4-FFF2-40B4-BE49-F238E27FC236}">
                      <a16:creationId xmlns:a16="http://schemas.microsoft.com/office/drawing/2014/main" id="{549DF9DC-D535-4CFD-82F3-3642DA00F6AE}"/>
                    </a:ext>
                  </a:extLst>
                </p:cNvPr>
                <p:cNvSpPr>
                  <a:spLocks/>
                </p:cNvSpPr>
                <p:nvPr/>
              </p:nvSpPr>
              <p:spPr bwMode="auto">
                <a:xfrm>
                  <a:off x="3225" y="174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329" name="Freeform 334">
                  <a:extLst>
                    <a:ext uri="{FF2B5EF4-FFF2-40B4-BE49-F238E27FC236}">
                      <a16:creationId xmlns:a16="http://schemas.microsoft.com/office/drawing/2014/main" id="{F30D09C6-B8BC-458B-9F80-E931AD9B2C0D}"/>
                    </a:ext>
                  </a:extLst>
                </p:cNvPr>
                <p:cNvSpPr>
                  <a:spLocks/>
                </p:cNvSpPr>
                <p:nvPr/>
              </p:nvSpPr>
              <p:spPr bwMode="auto">
                <a:xfrm>
                  <a:off x="3225" y="1744"/>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330" name="Rectangle 335">
                  <a:extLst>
                    <a:ext uri="{FF2B5EF4-FFF2-40B4-BE49-F238E27FC236}">
                      <a16:creationId xmlns:a16="http://schemas.microsoft.com/office/drawing/2014/main" id="{FD35FC54-3026-471C-A0E7-33A2ADF6FD41}"/>
                    </a:ext>
                  </a:extLst>
                </p:cNvPr>
                <p:cNvSpPr>
                  <a:spLocks noChangeArrowheads="1"/>
                </p:cNvSpPr>
                <p:nvPr/>
              </p:nvSpPr>
              <p:spPr bwMode="auto">
                <a:xfrm>
                  <a:off x="3225" y="1748"/>
                  <a:ext cx="4" cy="1"/>
                </a:xfrm>
                <a:prstGeom prst="rect">
                  <a:avLst/>
                </a:prstGeom>
                <a:grpFill/>
                <a:ln w="9525">
                  <a:solidFill>
                    <a:schemeClr val="accent2"/>
                  </a:solidFill>
                  <a:miter lim="800000"/>
                  <a:headEnd/>
                  <a:tailEnd/>
                </a:ln>
              </p:spPr>
              <p:txBody>
                <a:bodyPr/>
                <a:lstStyle/>
                <a:p>
                  <a:pPr>
                    <a:defRPr/>
                  </a:pPr>
                  <a:endParaRPr lang="de-DE"/>
                </a:p>
              </p:txBody>
            </p:sp>
            <p:sp>
              <p:nvSpPr>
                <p:cNvPr id="331" name="Freeform 336">
                  <a:extLst>
                    <a:ext uri="{FF2B5EF4-FFF2-40B4-BE49-F238E27FC236}">
                      <a16:creationId xmlns:a16="http://schemas.microsoft.com/office/drawing/2014/main" id="{70C70324-E93C-4363-92D0-7C9C2B4C0624}"/>
                    </a:ext>
                  </a:extLst>
                </p:cNvPr>
                <p:cNvSpPr>
                  <a:spLocks/>
                </p:cNvSpPr>
                <p:nvPr/>
              </p:nvSpPr>
              <p:spPr bwMode="auto">
                <a:xfrm>
                  <a:off x="3225" y="1744"/>
                  <a:ext cx="0" cy="4"/>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0"/>
                        <a:pt x="0" y="0"/>
                      </a:cubicBezTo>
                      <a:cubicBezTo>
                        <a:pt x="0" y="0"/>
                        <a:pt x="0" y="1"/>
                        <a:pt x="0" y="1"/>
                      </a:cubicBezTo>
                      <a:close/>
                    </a:path>
                  </a:pathLst>
                </a:custGeom>
                <a:grpFill/>
                <a:ln w="9525">
                  <a:solidFill>
                    <a:schemeClr val="accent2"/>
                  </a:solidFill>
                  <a:round/>
                  <a:headEnd/>
                  <a:tailEnd/>
                </a:ln>
              </p:spPr>
              <p:txBody>
                <a:bodyPr/>
                <a:lstStyle/>
                <a:p>
                  <a:pPr>
                    <a:defRPr/>
                  </a:pPr>
                  <a:endParaRPr lang="de-DE"/>
                </a:p>
              </p:txBody>
            </p:sp>
            <p:sp>
              <p:nvSpPr>
                <p:cNvPr id="332" name="Rectangle 337">
                  <a:extLst>
                    <a:ext uri="{FF2B5EF4-FFF2-40B4-BE49-F238E27FC236}">
                      <a16:creationId xmlns:a16="http://schemas.microsoft.com/office/drawing/2014/main" id="{E58E5F7A-6319-4318-AEA5-15FB94128443}"/>
                    </a:ext>
                  </a:extLst>
                </p:cNvPr>
                <p:cNvSpPr>
                  <a:spLocks noChangeArrowheads="1"/>
                </p:cNvSpPr>
                <p:nvPr/>
              </p:nvSpPr>
              <p:spPr bwMode="auto">
                <a:xfrm>
                  <a:off x="3225" y="1748"/>
                  <a:ext cx="4" cy="1"/>
                </a:xfrm>
                <a:prstGeom prst="rect">
                  <a:avLst/>
                </a:prstGeom>
                <a:grpFill/>
                <a:ln w="9525">
                  <a:solidFill>
                    <a:schemeClr val="accent2"/>
                  </a:solidFill>
                  <a:miter lim="800000"/>
                  <a:headEnd/>
                  <a:tailEnd/>
                </a:ln>
              </p:spPr>
              <p:txBody>
                <a:bodyPr/>
                <a:lstStyle/>
                <a:p>
                  <a:pPr>
                    <a:defRPr/>
                  </a:pPr>
                  <a:endParaRPr lang="de-DE"/>
                </a:p>
              </p:txBody>
            </p:sp>
            <p:sp>
              <p:nvSpPr>
                <p:cNvPr id="333" name="Freeform 338">
                  <a:extLst>
                    <a:ext uri="{FF2B5EF4-FFF2-40B4-BE49-F238E27FC236}">
                      <a16:creationId xmlns:a16="http://schemas.microsoft.com/office/drawing/2014/main" id="{5438B052-3019-4714-A68E-23B2A31D2E38}"/>
                    </a:ext>
                  </a:extLst>
                </p:cNvPr>
                <p:cNvSpPr>
                  <a:spLocks/>
                </p:cNvSpPr>
                <p:nvPr/>
              </p:nvSpPr>
              <p:spPr bwMode="auto">
                <a:xfrm>
                  <a:off x="3225" y="1744"/>
                  <a:ext cx="4" cy="4"/>
                </a:xfrm>
                <a:custGeom>
                  <a:avLst/>
                  <a:gdLst>
                    <a:gd name="T0" fmla="*/ 0 w 1"/>
                    <a:gd name="T1" fmla="*/ 1 h 1"/>
                    <a:gd name="T2" fmla="*/ 1 w 1"/>
                    <a:gd name="T3" fmla="*/ 1 h 1"/>
                    <a:gd name="T4" fmla="*/ 0 w 1"/>
                    <a:gd name="T5" fmla="*/ 0 h 1"/>
                    <a:gd name="T6" fmla="*/ 0 w 1"/>
                    <a:gd name="T7" fmla="*/ 0 h 1"/>
                    <a:gd name="T8" fmla="*/ 0 w 1"/>
                    <a:gd name="T9" fmla="*/ 1 h 1"/>
                    <a:gd name="T10" fmla="*/ 0 w 1"/>
                    <a:gd name="T11" fmla="*/ 1 h 1"/>
                    <a:gd name="T12" fmla="*/ 0 w 1"/>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1"/>
                      </a:moveTo>
                      <a:cubicBezTo>
                        <a:pt x="0" y="1"/>
                        <a:pt x="1" y="1"/>
                        <a:pt x="1" y="1"/>
                      </a:cubicBezTo>
                      <a:cubicBezTo>
                        <a:pt x="0" y="1"/>
                        <a:pt x="0" y="1"/>
                        <a:pt x="0" y="0"/>
                      </a:cubicBezTo>
                      <a:cubicBezTo>
                        <a:pt x="0" y="0"/>
                        <a:pt x="0" y="0"/>
                        <a:pt x="0" y="0"/>
                      </a:cubicBezTo>
                      <a:cubicBezTo>
                        <a:pt x="0" y="1"/>
                        <a:pt x="0" y="1"/>
                        <a:pt x="0" y="1"/>
                      </a:cubicBezTo>
                      <a:cubicBezTo>
                        <a:pt x="0" y="1"/>
                        <a:pt x="0" y="1"/>
                        <a:pt x="0" y="1"/>
                      </a:cubicBezTo>
                      <a:cubicBezTo>
                        <a:pt x="0" y="1"/>
                        <a:pt x="0" y="1"/>
                        <a:pt x="0" y="1"/>
                      </a:cubicBezTo>
                      <a:close/>
                    </a:path>
                  </a:pathLst>
                </a:custGeom>
                <a:grpFill/>
                <a:ln w="9525">
                  <a:solidFill>
                    <a:schemeClr val="accent2"/>
                  </a:solidFill>
                  <a:round/>
                  <a:headEnd/>
                  <a:tailEnd/>
                </a:ln>
              </p:spPr>
              <p:txBody>
                <a:bodyPr/>
                <a:lstStyle/>
                <a:p>
                  <a:pPr>
                    <a:defRPr/>
                  </a:pPr>
                  <a:endParaRPr lang="de-DE"/>
                </a:p>
              </p:txBody>
            </p:sp>
            <p:sp>
              <p:nvSpPr>
                <p:cNvPr id="334" name="Freeform 339">
                  <a:extLst>
                    <a:ext uri="{FF2B5EF4-FFF2-40B4-BE49-F238E27FC236}">
                      <a16:creationId xmlns:a16="http://schemas.microsoft.com/office/drawing/2014/main" id="{7BE8AD75-6D60-49F1-B504-79DEEB9C1275}"/>
                    </a:ext>
                  </a:extLst>
                </p:cNvPr>
                <p:cNvSpPr>
                  <a:spLocks/>
                </p:cNvSpPr>
                <p:nvPr/>
              </p:nvSpPr>
              <p:spPr bwMode="auto">
                <a:xfrm>
                  <a:off x="3225" y="174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335" name="Rectangle 340">
                  <a:extLst>
                    <a:ext uri="{FF2B5EF4-FFF2-40B4-BE49-F238E27FC236}">
                      <a16:creationId xmlns:a16="http://schemas.microsoft.com/office/drawing/2014/main" id="{5A82E680-D88B-4C37-8993-CC4BB9A571C0}"/>
                    </a:ext>
                  </a:extLst>
                </p:cNvPr>
                <p:cNvSpPr>
                  <a:spLocks noChangeArrowheads="1"/>
                </p:cNvSpPr>
                <p:nvPr/>
              </p:nvSpPr>
              <p:spPr bwMode="auto">
                <a:xfrm>
                  <a:off x="3225" y="1744"/>
                  <a:ext cx="1" cy="1"/>
                </a:xfrm>
                <a:prstGeom prst="rect">
                  <a:avLst/>
                </a:prstGeom>
                <a:grpFill/>
                <a:ln w="9525">
                  <a:solidFill>
                    <a:schemeClr val="accent2"/>
                  </a:solidFill>
                  <a:miter lim="800000"/>
                  <a:headEnd/>
                  <a:tailEnd/>
                </a:ln>
              </p:spPr>
              <p:txBody>
                <a:bodyPr/>
                <a:lstStyle/>
                <a:p>
                  <a:pPr>
                    <a:defRPr/>
                  </a:pPr>
                  <a:endParaRPr lang="de-DE"/>
                </a:p>
              </p:txBody>
            </p:sp>
            <p:sp>
              <p:nvSpPr>
                <p:cNvPr id="336" name="Rectangle 341">
                  <a:extLst>
                    <a:ext uri="{FF2B5EF4-FFF2-40B4-BE49-F238E27FC236}">
                      <a16:creationId xmlns:a16="http://schemas.microsoft.com/office/drawing/2014/main" id="{12A74C1A-9C4C-46D0-9D68-41B57BFD924D}"/>
                    </a:ext>
                  </a:extLst>
                </p:cNvPr>
                <p:cNvSpPr>
                  <a:spLocks noChangeArrowheads="1"/>
                </p:cNvSpPr>
                <p:nvPr/>
              </p:nvSpPr>
              <p:spPr bwMode="auto">
                <a:xfrm>
                  <a:off x="3225" y="1744"/>
                  <a:ext cx="1" cy="1"/>
                </a:xfrm>
                <a:prstGeom prst="rect">
                  <a:avLst/>
                </a:prstGeom>
                <a:grpFill/>
                <a:ln w="9525">
                  <a:solidFill>
                    <a:schemeClr val="accent2"/>
                  </a:solidFill>
                  <a:miter lim="800000"/>
                  <a:headEnd/>
                  <a:tailEnd/>
                </a:ln>
              </p:spPr>
              <p:txBody>
                <a:bodyPr/>
                <a:lstStyle/>
                <a:p>
                  <a:pPr>
                    <a:defRPr/>
                  </a:pPr>
                  <a:endParaRPr lang="de-DE"/>
                </a:p>
              </p:txBody>
            </p:sp>
            <p:sp>
              <p:nvSpPr>
                <p:cNvPr id="337" name="Rectangle 342">
                  <a:extLst>
                    <a:ext uri="{FF2B5EF4-FFF2-40B4-BE49-F238E27FC236}">
                      <a16:creationId xmlns:a16="http://schemas.microsoft.com/office/drawing/2014/main" id="{96D65BD7-A1A1-45F1-8499-1B22329C41BD}"/>
                    </a:ext>
                  </a:extLst>
                </p:cNvPr>
                <p:cNvSpPr>
                  <a:spLocks noChangeArrowheads="1"/>
                </p:cNvSpPr>
                <p:nvPr/>
              </p:nvSpPr>
              <p:spPr bwMode="auto">
                <a:xfrm>
                  <a:off x="3225" y="1744"/>
                  <a:ext cx="1" cy="1"/>
                </a:xfrm>
                <a:prstGeom prst="rect">
                  <a:avLst/>
                </a:prstGeom>
                <a:grpFill/>
                <a:ln w="9525">
                  <a:solidFill>
                    <a:schemeClr val="accent2"/>
                  </a:solidFill>
                  <a:miter lim="800000"/>
                  <a:headEnd/>
                  <a:tailEnd/>
                </a:ln>
              </p:spPr>
              <p:txBody>
                <a:bodyPr/>
                <a:lstStyle/>
                <a:p>
                  <a:pPr>
                    <a:defRPr/>
                  </a:pPr>
                  <a:endParaRPr lang="de-DE"/>
                </a:p>
              </p:txBody>
            </p:sp>
            <p:sp>
              <p:nvSpPr>
                <p:cNvPr id="338" name="Freeform 343">
                  <a:extLst>
                    <a:ext uri="{FF2B5EF4-FFF2-40B4-BE49-F238E27FC236}">
                      <a16:creationId xmlns:a16="http://schemas.microsoft.com/office/drawing/2014/main" id="{F8393A04-EFE5-4D42-BB12-77A17F6966AE}"/>
                    </a:ext>
                  </a:extLst>
                </p:cNvPr>
                <p:cNvSpPr>
                  <a:spLocks/>
                </p:cNvSpPr>
                <p:nvPr/>
              </p:nvSpPr>
              <p:spPr bwMode="auto">
                <a:xfrm>
                  <a:off x="3225" y="1744"/>
                  <a:ext cx="4" cy="0"/>
                </a:xfrm>
                <a:custGeom>
                  <a:avLst/>
                  <a:gdLst>
                    <a:gd name="T0" fmla="*/ 0 w 1"/>
                    <a:gd name="T1" fmla="*/ 0 w 1"/>
                    <a:gd name="T2" fmla="*/ 0 w 1"/>
                    <a:gd name="T3" fmla="*/ 1 w 1"/>
                    <a:gd name="T4" fmla="*/ 1 w 1"/>
                    <a:gd name="T5" fmla="*/ 1 w 1"/>
                    <a:gd name="T6" fmla="*/ 0 w 1"/>
                    <a:gd name="T7" fmla="*/ 0 w 1"/>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1">
                      <a:moveTo>
                        <a:pt x="0" y="0"/>
                      </a:moveTo>
                      <a:cubicBezTo>
                        <a:pt x="0" y="0"/>
                        <a:pt x="0" y="0"/>
                        <a:pt x="0" y="0"/>
                      </a:cubicBezTo>
                      <a:cubicBezTo>
                        <a:pt x="0" y="0"/>
                        <a:pt x="0" y="0"/>
                        <a:pt x="0" y="0"/>
                      </a:cubicBezTo>
                      <a:cubicBezTo>
                        <a:pt x="0" y="0"/>
                        <a:pt x="0" y="0"/>
                        <a:pt x="1" y="0"/>
                      </a:cubicBezTo>
                      <a:cubicBezTo>
                        <a:pt x="1" y="0"/>
                        <a:pt x="1" y="0"/>
                        <a:pt x="1" y="0"/>
                      </a:cubicBezTo>
                      <a:cubicBezTo>
                        <a:pt x="1" y="0"/>
                        <a:pt x="1" y="0"/>
                        <a:pt x="1" y="0"/>
                      </a:cubicBezTo>
                      <a:cubicBezTo>
                        <a:pt x="1" y="0"/>
                        <a:pt x="1"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339" name="Freeform 344">
                  <a:extLst>
                    <a:ext uri="{FF2B5EF4-FFF2-40B4-BE49-F238E27FC236}">
                      <a16:creationId xmlns:a16="http://schemas.microsoft.com/office/drawing/2014/main" id="{296058D8-2456-4AB0-88FC-C96F2B24C848}"/>
                    </a:ext>
                  </a:extLst>
                </p:cNvPr>
                <p:cNvSpPr>
                  <a:spLocks/>
                </p:cNvSpPr>
                <p:nvPr/>
              </p:nvSpPr>
              <p:spPr bwMode="auto">
                <a:xfrm>
                  <a:off x="3284" y="1739"/>
                  <a:ext cx="4" cy="5"/>
                </a:xfrm>
                <a:custGeom>
                  <a:avLst/>
                  <a:gdLst>
                    <a:gd name="T0" fmla="*/ 1 w 1"/>
                    <a:gd name="T1" fmla="*/ 1 h 1"/>
                    <a:gd name="T2" fmla="*/ 0 w 1"/>
                    <a:gd name="T3" fmla="*/ 0 h 1"/>
                    <a:gd name="T4" fmla="*/ 0 w 1"/>
                    <a:gd name="T5" fmla="*/ 0 h 1"/>
                    <a:gd name="T6" fmla="*/ 0 w 1"/>
                    <a:gd name="T7" fmla="*/ 0 h 1"/>
                    <a:gd name="T8" fmla="*/ 0 w 1"/>
                    <a:gd name="T9" fmla="*/ 1 h 1"/>
                    <a:gd name="T10" fmla="*/ 1 w 1"/>
                    <a:gd name="T11" fmla="*/ 1 h 1"/>
                  </a:gdLst>
                  <a:ahLst/>
                  <a:cxnLst>
                    <a:cxn ang="0">
                      <a:pos x="T0" y="T1"/>
                    </a:cxn>
                    <a:cxn ang="0">
                      <a:pos x="T2" y="T3"/>
                    </a:cxn>
                    <a:cxn ang="0">
                      <a:pos x="T4" y="T5"/>
                    </a:cxn>
                    <a:cxn ang="0">
                      <a:pos x="T6" y="T7"/>
                    </a:cxn>
                    <a:cxn ang="0">
                      <a:pos x="T8" y="T9"/>
                    </a:cxn>
                    <a:cxn ang="0">
                      <a:pos x="T10" y="T11"/>
                    </a:cxn>
                  </a:cxnLst>
                  <a:rect l="0" t="0" r="r" b="b"/>
                  <a:pathLst>
                    <a:path w="1" h="1">
                      <a:moveTo>
                        <a:pt x="1" y="1"/>
                      </a:moveTo>
                      <a:cubicBezTo>
                        <a:pt x="1" y="1"/>
                        <a:pt x="0" y="1"/>
                        <a:pt x="0" y="0"/>
                      </a:cubicBezTo>
                      <a:cubicBezTo>
                        <a:pt x="0" y="0"/>
                        <a:pt x="0" y="0"/>
                        <a:pt x="0" y="0"/>
                      </a:cubicBezTo>
                      <a:cubicBezTo>
                        <a:pt x="0" y="0"/>
                        <a:pt x="0" y="0"/>
                        <a:pt x="0" y="0"/>
                      </a:cubicBezTo>
                      <a:cubicBezTo>
                        <a:pt x="0" y="0"/>
                        <a:pt x="0" y="1"/>
                        <a:pt x="0" y="1"/>
                      </a:cubicBezTo>
                      <a:cubicBezTo>
                        <a:pt x="0" y="1"/>
                        <a:pt x="0" y="1"/>
                        <a:pt x="1" y="1"/>
                      </a:cubicBezTo>
                      <a:close/>
                    </a:path>
                  </a:pathLst>
                </a:custGeom>
                <a:grpFill/>
                <a:ln w="9525">
                  <a:solidFill>
                    <a:schemeClr val="accent2"/>
                  </a:solidFill>
                  <a:round/>
                  <a:headEnd/>
                  <a:tailEnd/>
                </a:ln>
              </p:spPr>
              <p:txBody>
                <a:bodyPr/>
                <a:lstStyle/>
                <a:p>
                  <a:pPr>
                    <a:defRPr/>
                  </a:pPr>
                  <a:endParaRPr lang="de-DE"/>
                </a:p>
              </p:txBody>
            </p:sp>
            <p:sp>
              <p:nvSpPr>
                <p:cNvPr id="340" name="Freeform 345">
                  <a:extLst>
                    <a:ext uri="{FF2B5EF4-FFF2-40B4-BE49-F238E27FC236}">
                      <a16:creationId xmlns:a16="http://schemas.microsoft.com/office/drawing/2014/main" id="{CA53C118-D16A-4DA8-887D-863F1B5FC8F9}"/>
                    </a:ext>
                  </a:extLst>
                </p:cNvPr>
                <p:cNvSpPr>
                  <a:spLocks/>
                </p:cNvSpPr>
                <p:nvPr/>
              </p:nvSpPr>
              <p:spPr bwMode="auto">
                <a:xfrm>
                  <a:off x="3275" y="1739"/>
                  <a:ext cx="4" cy="0"/>
                </a:xfrm>
                <a:custGeom>
                  <a:avLst/>
                  <a:gdLst>
                    <a:gd name="T0" fmla="*/ 0 w 1"/>
                    <a:gd name="T1" fmla="*/ 0 w 1"/>
                    <a:gd name="T2" fmla="*/ 1 w 1"/>
                    <a:gd name="T3" fmla="*/ 0 w 1"/>
                    <a:gd name="T4" fmla="*/ 0 w 1"/>
                  </a:gdLst>
                  <a:ahLst/>
                  <a:cxnLst>
                    <a:cxn ang="0">
                      <a:pos x="T0" y="0"/>
                    </a:cxn>
                    <a:cxn ang="0">
                      <a:pos x="T1" y="0"/>
                    </a:cxn>
                    <a:cxn ang="0">
                      <a:pos x="T2" y="0"/>
                    </a:cxn>
                    <a:cxn ang="0">
                      <a:pos x="T3" y="0"/>
                    </a:cxn>
                    <a:cxn ang="0">
                      <a:pos x="T4" y="0"/>
                    </a:cxn>
                  </a:cxnLst>
                  <a:rect l="0" t="0" r="r" b="b"/>
                  <a:pathLst>
                    <a:path w="1">
                      <a:moveTo>
                        <a:pt x="0" y="0"/>
                      </a:moveTo>
                      <a:cubicBezTo>
                        <a:pt x="0" y="0"/>
                        <a:pt x="0" y="0"/>
                        <a:pt x="0" y="0"/>
                      </a:cubicBezTo>
                      <a:cubicBezTo>
                        <a:pt x="0" y="0"/>
                        <a:pt x="0" y="0"/>
                        <a:pt x="1" y="0"/>
                      </a:cubicBezTo>
                      <a:cubicBezTo>
                        <a:pt x="1" y="0"/>
                        <a:pt x="1"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341" name="Freeform 346">
                  <a:extLst>
                    <a:ext uri="{FF2B5EF4-FFF2-40B4-BE49-F238E27FC236}">
                      <a16:creationId xmlns:a16="http://schemas.microsoft.com/office/drawing/2014/main" id="{52CB9CD2-209F-42D0-AB3F-C09A52D73F88}"/>
                    </a:ext>
                  </a:extLst>
                </p:cNvPr>
                <p:cNvSpPr>
                  <a:spLocks/>
                </p:cNvSpPr>
                <p:nvPr/>
              </p:nvSpPr>
              <p:spPr bwMode="auto">
                <a:xfrm>
                  <a:off x="3275" y="1739"/>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342" name="Freeform 347">
                  <a:extLst>
                    <a:ext uri="{FF2B5EF4-FFF2-40B4-BE49-F238E27FC236}">
                      <a16:creationId xmlns:a16="http://schemas.microsoft.com/office/drawing/2014/main" id="{5A946ACE-4024-454E-9CD9-F34FD9DF3A1B}"/>
                    </a:ext>
                  </a:extLst>
                </p:cNvPr>
                <p:cNvSpPr>
                  <a:spLocks/>
                </p:cNvSpPr>
                <p:nvPr/>
              </p:nvSpPr>
              <p:spPr bwMode="auto">
                <a:xfrm>
                  <a:off x="3284" y="1739"/>
                  <a:ext cx="0" cy="5"/>
                </a:xfrm>
                <a:custGeom>
                  <a:avLst/>
                  <a:gdLst>
                    <a:gd name="T0" fmla="*/ 0 h 1"/>
                    <a:gd name="T1" fmla="*/ 0 h 1"/>
                    <a:gd name="T2" fmla="*/ 0 h 1"/>
                    <a:gd name="T3" fmla="*/ 1 h 1"/>
                    <a:gd name="T4" fmla="*/ 0 h 1"/>
                    <a:gd name="T5" fmla="*/ 0 h 1"/>
                  </a:gdLst>
                  <a:ahLst/>
                  <a:cxnLst>
                    <a:cxn ang="0">
                      <a:pos x="0" y="T0"/>
                    </a:cxn>
                    <a:cxn ang="0">
                      <a:pos x="0" y="T1"/>
                    </a:cxn>
                    <a:cxn ang="0">
                      <a:pos x="0" y="T2"/>
                    </a:cxn>
                    <a:cxn ang="0">
                      <a:pos x="0" y="T3"/>
                    </a:cxn>
                    <a:cxn ang="0">
                      <a:pos x="0" y="T4"/>
                    </a:cxn>
                    <a:cxn ang="0">
                      <a:pos x="0" y="T5"/>
                    </a:cxn>
                  </a:cxnLst>
                  <a:rect l="0" t="0" r="r" b="b"/>
                  <a:pathLst>
                    <a:path h="1">
                      <a:moveTo>
                        <a:pt x="0" y="0"/>
                      </a:moveTo>
                      <a:cubicBezTo>
                        <a:pt x="0" y="0"/>
                        <a:pt x="0" y="0"/>
                        <a:pt x="0" y="0"/>
                      </a:cubicBezTo>
                      <a:cubicBezTo>
                        <a:pt x="0" y="0"/>
                        <a:pt x="0" y="0"/>
                        <a:pt x="0" y="0"/>
                      </a:cubicBezTo>
                      <a:cubicBezTo>
                        <a:pt x="0" y="0"/>
                        <a:pt x="0" y="1"/>
                        <a:pt x="0" y="1"/>
                      </a:cubicBezTo>
                      <a:cubicBezTo>
                        <a:pt x="0" y="1"/>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343" name="Freeform 348">
                  <a:extLst>
                    <a:ext uri="{FF2B5EF4-FFF2-40B4-BE49-F238E27FC236}">
                      <a16:creationId xmlns:a16="http://schemas.microsoft.com/office/drawing/2014/main" id="{40C43411-7C1C-4F17-B62A-03102FEEA303}"/>
                    </a:ext>
                  </a:extLst>
                </p:cNvPr>
                <p:cNvSpPr>
                  <a:spLocks/>
                </p:cNvSpPr>
                <p:nvPr/>
              </p:nvSpPr>
              <p:spPr bwMode="auto">
                <a:xfrm>
                  <a:off x="3275" y="1739"/>
                  <a:ext cx="4" cy="0"/>
                </a:xfrm>
                <a:custGeom>
                  <a:avLst/>
                  <a:gdLst>
                    <a:gd name="T0" fmla="*/ 0 w 1"/>
                    <a:gd name="T1" fmla="*/ 1 w 1"/>
                    <a:gd name="T2" fmla="*/ 1 w 1"/>
                    <a:gd name="T3" fmla="*/ 0 w 1"/>
                    <a:gd name="T4" fmla="*/ 0 w 1"/>
                    <a:gd name="T5" fmla="*/ 0 w 1"/>
                  </a:gdLst>
                  <a:ahLst/>
                  <a:cxnLst>
                    <a:cxn ang="0">
                      <a:pos x="T0" y="0"/>
                    </a:cxn>
                    <a:cxn ang="0">
                      <a:pos x="T1" y="0"/>
                    </a:cxn>
                    <a:cxn ang="0">
                      <a:pos x="T2" y="0"/>
                    </a:cxn>
                    <a:cxn ang="0">
                      <a:pos x="T3" y="0"/>
                    </a:cxn>
                    <a:cxn ang="0">
                      <a:pos x="T4" y="0"/>
                    </a:cxn>
                    <a:cxn ang="0">
                      <a:pos x="T5" y="0"/>
                    </a:cxn>
                  </a:cxnLst>
                  <a:rect l="0" t="0" r="r" b="b"/>
                  <a:pathLst>
                    <a:path w="1">
                      <a:moveTo>
                        <a:pt x="0" y="0"/>
                      </a:moveTo>
                      <a:cubicBezTo>
                        <a:pt x="1" y="0"/>
                        <a:pt x="1" y="0"/>
                        <a:pt x="1" y="0"/>
                      </a:cubicBezTo>
                      <a:cubicBezTo>
                        <a:pt x="1" y="0"/>
                        <a:pt x="1" y="0"/>
                        <a:pt x="1" y="0"/>
                      </a:cubicBezTo>
                      <a:cubicBezTo>
                        <a:pt x="1"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344" name="Freeform 349">
                  <a:extLst>
                    <a:ext uri="{FF2B5EF4-FFF2-40B4-BE49-F238E27FC236}">
                      <a16:creationId xmlns:a16="http://schemas.microsoft.com/office/drawing/2014/main" id="{B414541D-3EF5-4D11-BAD6-6287F4C5D6DF}"/>
                    </a:ext>
                  </a:extLst>
                </p:cNvPr>
                <p:cNvSpPr>
                  <a:spLocks/>
                </p:cNvSpPr>
                <p:nvPr/>
              </p:nvSpPr>
              <p:spPr bwMode="auto">
                <a:xfrm>
                  <a:off x="3275" y="1739"/>
                  <a:ext cx="9" cy="5"/>
                </a:xfrm>
                <a:custGeom>
                  <a:avLst/>
                  <a:gdLst>
                    <a:gd name="T0" fmla="*/ 2 w 2"/>
                    <a:gd name="T1" fmla="*/ 0 h 1"/>
                    <a:gd name="T2" fmla="*/ 0 w 2"/>
                    <a:gd name="T3" fmla="*/ 0 h 1"/>
                    <a:gd name="T4" fmla="*/ 1 w 2"/>
                    <a:gd name="T5" fmla="*/ 0 h 1"/>
                    <a:gd name="T6" fmla="*/ 2 w 2"/>
                    <a:gd name="T7" fmla="*/ 0 h 1"/>
                    <a:gd name="T8" fmla="*/ 2 w 2"/>
                    <a:gd name="T9" fmla="*/ 1 h 1"/>
                    <a:gd name="T10" fmla="*/ 2 w 2"/>
                    <a:gd name="T11" fmla="*/ 1 h 1"/>
                    <a:gd name="T12" fmla="*/ 2 w 2"/>
                    <a:gd name="T13" fmla="*/ 0 h 1"/>
                    <a:gd name="T14" fmla="*/ 2 w 2"/>
                    <a:gd name="T15" fmla="*/ 0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1">
                      <a:moveTo>
                        <a:pt x="2" y="0"/>
                      </a:moveTo>
                      <a:cubicBezTo>
                        <a:pt x="1" y="0"/>
                        <a:pt x="1" y="0"/>
                        <a:pt x="0" y="0"/>
                      </a:cubicBezTo>
                      <a:cubicBezTo>
                        <a:pt x="0" y="0"/>
                        <a:pt x="1" y="0"/>
                        <a:pt x="1" y="0"/>
                      </a:cubicBezTo>
                      <a:cubicBezTo>
                        <a:pt x="1" y="0"/>
                        <a:pt x="1" y="0"/>
                        <a:pt x="2" y="0"/>
                      </a:cubicBezTo>
                      <a:cubicBezTo>
                        <a:pt x="2" y="1"/>
                        <a:pt x="2" y="1"/>
                        <a:pt x="2" y="1"/>
                      </a:cubicBezTo>
                      <a:cubicBezTo>
                        <a:pt x="2" y="1"/>
                        <a:pt x="2" y="1"/>
                        <a:pt x="2" y="1"/>
                      </a:cubicBezTo>
                      <a:cubicBezTo>
                        <a:pt x="2" y="1"/>
                        <a:pt x="2" y="0"/>
                        <a:pt x="2" y="0"/>
                      </a:cubicBezTo>
                      <a:cubicBezTo>
                        <a:pt x="2" y="0"/>
                        <a:pt x="2" y="0"/>
                        <a:pt x="2" y="0"/>
                      </a:cubicBezTo>
                      <a:close/>
                    </a:path>
                  </a:pathLst>
                </a:custGeom>
                <a:grpFill/>
                <a:ln w="9525">
                  <a:solidFill>
                    <a:schemeClr val="accent2"/>
                  </a:solidFill>
                  <a:round/>
                  <a:headEnd/>
                  <a:tailEnd/>
                </a:ln>
              </p:spPr>
              <p:txBody>
                <a:bodyPr/>
                <a:lstStyle/>
                <a:p>
                  <a:pPr>
                    <a:defRPr/>
                  </a:pPr>
                  <a:endParaRPr lang="de-DE"/>
                </a:p>
              </p:txBody>
            </p:sp>
            <p:sp>
              <p:nvSpPr>
                <p:cNvPr id="345" name="Freeform 350">
                  <a:extLst>
                    <a:ext uri="{FF2B5EF4-FFF2-40B4-BE49-F238E27FC236}">
                      <a16:creationId xmlns:a16="http://schemas.microsoft.com/office/drawing/2014/main" id="{A0A4455E-F7E9-4502-8673-278272CEBBDA}"/>
                    </a:ext>
                  </a:extLst>
                </p:cNvPr>
                <p:cNvSpPr>
                  <a:spLocks/>
                </p:cNvSpPr>
                <p:nvPr/>
              </p:nvSpPr>
              <p:spPr bwMode="auto">
                <a:xfrm>
                  <a:off x="3279" y="1739"/>
                  <a:ext cx="5" cy="0"/>
                </a:xfrm>
                <a:custGeom>
                  <a:avLst/>
                  <a:gdLst>
                    <a:gd name="T0" fmla="*/ 0 w 1"/>
                    <a:gd name="T1" fmla="*/ 0 w 1"/>
                    <a:gd name="T2" fmla="*/ 1 w 1"/>
                    <a:gd name="T3" fmla="*/ 0 w 1"/>
                    <a:gd name="T4" fmla="*/ 0 w 1"/>
                  </a:gdLst>
                  <a:ahLst/>
                  <a:cxnLst>
                    <a:cxn ang="0">
                      <a:pos x="T0" y="0"/>
                    </a:cxn>
                    <a:cxn ang="0">
                      <a:pos x="T1" y="0"/>
                    </a:cxn>
                    <a:cxn ang="0">
                      <a:pos x="T2" y="0"/>
                    </a:cxn>
                    <a:cxn ang="0">
                      <a:pos x="T3" y="0"/>
                    </a:cxn>
                    <a:cxn ang="0">
                      <a:pos x="T4" y="0"/>
                    </a:cxn>
                  </a:cxnLst>
                  <a:rect l="0" t="0" r="r" b="b"/>
                  <a:pathLst>
                    <a:path w="1">
                      <a:moveTo>
                        <a:pt x="0" y="0"/>
                      </a:moveTo>
                      <a:cubicBezTo>
                        <a:pt x="0" y="0"/>
                        <a:pt x="0" y="0"/>
                        <a:pt x="0" y="0"/>
                      </a:cubicBezTo>
                      <a:cubicBezTo>
                        <a:pt x="0" y="0"/>
                        <a:pt x="0" y="0"/>
                        <a:pt x="1"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346" name="Freeform 351">
                  <a:extLst>
                    <a:ext uri="{FF2B5EF4-FFF2-40B4-BE49-F238E27FC236}">
                      <a16:creationId xmlns:a16="http://schemas.microsoft.com/office/drawing/2014/main" id="{03E791B7-2941-4A75-AF06-C418BDE4B89F}"/>
                    </a:ext>
                  </a:extLst>
                </p:cNvPr>
                <p:cNvSpPr>
                  <a:spLocks/>
                </p:cNvSpPr>
                <p:nvPr/>
              </p:nvSpPr>
              <p:spPr bwMode="auto">
                <a:xfrm>
                  <a:off x="3279" y="1739"/>
                  <a:ext cx="5"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grpFill/>
                <a:ln w="9525">
                  <a:solidFill>
                    <a:schemeClr val="accent2"/>
                  </a:solidFill>
                  <a:round/>
                  <a:headEnd/>
                  <a:tailEnd/>
                </a:ln>
              </p:spPr>
              <p:txBody>
                <a:bodyPr/>
                <a:lstStyle/>
                <a:p>
                  <a:pPr>
                    <a:defRPr/>
                  </a:pPr>
                  <a:endParaRPr lang="de-DE"/>
                </a:p>
              </p:txBody>
            </p:sp>
            <p:sp>
              <p:nvSpPr>
                <p:cNvPr id="347" name="Freeform 352">
                  <a:extLst>
                    <a:ext uri="{FF2B5EF4-FFF2-40B4-BE49-F238E27FC236}">
                      <a16:creationId xmlns:a16="http://schemas.microsoft.com/office/drawing/2014/main" id="{F8BE978D-B4E9-425A-9BD7-B6F071AA403C}"/>
                    </a:ext>
                  </a:extLst>
                </p:cNvPr>
                <p:cNvSpPr>
                  <a:spLocks/>
                </p:cNvSpPr>
                <p:nvPr/>
              </p:nvSpPr>
              <p:spPr bwMode="auto">
                <a:xfrm>
                  <a:off x="3275" y="1739"/>
                  <a:ext cx="4" cy="0"/>
                </a:xfrm>
                <a:custGeom>
                  <a:avLst/>
                  <a:gdLst>
                    <a:gd name="T0" fmla="*/ 0 w 1"/>
                    <a:gd name="T1" fmla="*/ 1 w 1"/>
                    <a:gd name="T2" fmla="*/ 1 w 1"/>
                    <a:gd name="T3" fmla="*/ 0 w 1"/>
                  </a:gdLst>
                  <a:ahLst/>
                  <a:cxnLst>
                    <a:cxn ang="0">
                      <a:pos x="T0" y="0"/>
                    </a:cxn>
                    <a:cxn ang="0">
                      <a:pos x="T1" y="0"/>
                    </a:cxn>
                    <a:cxn ang="0">
                      <a:pos x="T2" y="0"/>
                    </a:cxn>
                    <a:cxn ang="0">
                      <a:pos x="T3" y="0"/>
                    </a:cxn>
                  </a:cxnLst>
                  <a:rect l="0" t="0" r="r" b="b"/>
                  <a:pathLst>
                    <a:path w="1">
                      <a:moveTo>
                        <a:pt x="0" y="0"/>
                      </a:moveTo>
                      <a:cubicBezTo>
                        <a:pt x="1" y="0"/>
                        <a:pt x="1" y="0"/>
                        <a:pt x="1" y="0"/>
                      </a:cubicBezTo>
                      <a:cubicBezTo>
                        <a:pt x="1" y="0"/>
                        <a:pt x="1" y="0"/>
                        <a:pt x="1" y="0"/>
                      </a:cubicBezTo>
                      <a:cubicBezTo>
                        <a:pt x="1" y="0"/>
                        <a:pt x="1" y="0"/>
                        <a:pt x="0" y="0"/>
                      </a:cubicBezTo>
                      <a:close/>
                    </a:path>
                  </a:pathLst>
                </a:custGeom>
                <a:grpFill/>
                <a:ln w="9525">
                  <a:solidFill>
                    <a:schemeClr val="accent2"/>
                  </a:solidFill>
                  <a:round/>
                  <a:headEnd/>
                  <a:tailEnd/>
                </a:ln>
              </p:spPr>
              <p:txBody>
                <a:bodyPr/>
                <a:lstStyle/>
                <a:p>
                  <a:pPr>
                    <a:defRPr/>
                  </a:pPr>
                  <a:endParaRPr lang="de-DE"/>
                </a:p>
              </p:txBody>
            </p:sp>
            <p:sp>
              <p:nvSpPr>
                <p:cNvPr id="348" name="Freeform 353">
                  <a:extLst>
                    <a:ext uri="{FF2B5EF4-FFF2-40B4-BE49-F238E27FC236}">
                      <a16:creationId xmlns:a16="http://schemas.microsoft.com/office/drawing/2014/main" id="{6A4A2401-3C0A-4083-9A96-3491A6DB2DCF}"/>
                    </a:ext>
                  </a:extLst>
                </p:cNvPr>
                <p:cNvSpPr>
                  <a:spLocks/>
                </p:cNvSpPr>
                <p:nvPr/>
              </p:nvSpPr>
              <p:spPr bwMode="auto">
                <a:xfrm>
                  <a:off x="3284" y="1739"/>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349" name="Freeform 354">
                  <a:extLst>
                    <a:ext uri="{FF2B5EF4-FFF2-40B4-BE49-F238E27FC236}">
                      <a16:creationId xmlns:a16="http://schemas.microsoft.com/office/drawing/2014/main" id="{AC2E010A-5E64-43EF-AB62-F4BFEBBB072B}"/>
                    </a:ext>
                  </a:extLst>
                </p:cNvPr>
                <p:cNvSpPr>
                  <a:spLocks/>
                </p:cNvSpPr>
                <p:nvPr/>
              </p:nvSpPr>
              <p:spPr bwMode="auto">
                <a:xfrm>
                  <a:off x="3284" y="1739"/>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350" name="Freeform 355">
                  <a:extLst>
                    <a:ext uri="{FF2B5EF4-FFF2-40B4-BE49-F238E27FC236}">
                      <a16:creationId xmlns:a16="http://schemas.microsoft.com/office/drawing/2014/main" id="{6025D69C-6C2D-4BB5-ABCC-78AF2CC1E0D2}"/>
                    </a:ext>
                  </a:extLst>
                </p:cNvPr>
                <p:cNvSpPr>
                  <a:spLocks/>
                </p:cNvSpPr>
                <p:nvPr/>
              </p:nvSpPr>
              <p:spPr bwMode="auto">
                <a:xfrm>
                  <a:off x="3261" y="1739"/>
                  <a:ext cx="14" cy="0"/>
                </a:xfrm>
                <a:custGeom>
                  <a:avLst/>
                  <a:gdLst>
                    <a:gd name="T0" fmla="*/ 0 w 3"/>
                    <a:gd name="T1" fmla="*/ 2 w 3"/>
                    <a:gd name="T2" fmla="*/ 3 w 3"/>
                    <a:gd name="T3" fmla="*/ 0 w 3"/>
                  </a:gdLst>
                  <a:ahLst/>
                  <a:cxnLst>
                    <a:cxn ang="0">
                      <a:pos x="T0" y="0"/>
                    </a:cxn>
                    <a:cxn ang="0">
                      <a:pos x="T1" y="0"/>
                    </a:cxn>
                    <a:cxn ang="0">
                      <a:pos x="T2" y="0"/>
                    </a:cxn>
                    <a:cxn ang="0">
                      <a:pos x="T3" y="0"/>
                    </a:cxn>
                  </a:cxnLst>
                  <a:rect l="0" t="0" r="r" b="b"/>
                  <a:pathLst>
                    <a:path w="3">
                      <a:moveTo>
                        <a:pt x="0" y="0"/>
                      </a:moveTo>
                      <a:cubicBezTo>
                        <a:pt x="1" y="0"/>
                        <a:pt x="2" y="0"/>
                        <a:pt x="2" y="0"/>
                      </a:cubicBezTo>
                      <a:cubicBezTo>
                        <a:pt x="2" y="0"/>
                        <a:pt x="2" y="0"/>
                        <a:pt x="3" y="0"/>
                      </a:cubicBezTo>
                      <a:cubicBezTo>
                        <a:pt x="2" y="0"/>
                        <a:pt x="1" y="0"/>
                        <a:pt x="0" y="0"/>
                      </a:cubicBezTo>
                      <a:close/>
                    </a:path>
                  </a:pathLst>
                </a:custGeom>
                <a:grpFill/>
                <a:ln w="9525">
                  <a:solidFill>
                    <a:schemeClr val="accent2"/>
                  </a:solidFill>
                  <a:round/>
                  <a:headEnd/>
                  <a:tailEnd/>
                </a:ln>
              </p:spPr>
              <p:txBody>
                <a:bodyPr/>
                <a:lstStyle/>
                <a:p>
                  <a:pPr>
                    <a:defRPr/>
                  </a:pPr>
                  <a:endParaRPr lang="de-DE"/>
                </a:p>
              </p:txBody>
            </p:sp>
            <p:sp>
              <p:nvSpPr>
                <p:cNvPr id="351" name="Freeform 356">
                  <a:extLst>
                    <a:ext uri="{FF2B5EF4-FFF2-40B4-BE49-F238E27FC236}">
                      <a16:creationId xmlns:a16="http://schemas.microsoft.com/office/drawing/2014/main" id="{DBEC678F-A1F7-4E59-AFDB-E231FBF63D92}"/>
                    </a:ext>
                  </a:extLst>
                </p:cNvPr>
                <p:cNvSpPr>
                  <a:spLocks/>
                </p:cNvSpPr>
                <p:nvPr/>
              </p:nvSpPr>
              <p:spPr bwMode="auto">
                <a:xfrm>
                  <a:off x="3261" y="1739"/>
                  <a:ext cx="14"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cubicBezTo>
                        <a:pt x="3" y="0"/>
                        <a:pt x="3" y="0"/>
                        <a:pt x="3" y="0"/>
                      </a:cubicBezTo>
                      <a:cubicBezTo>
                        <a:pt x="2" y="0"/>
                        <a:pt x="1" y="0"/>
                        <a:pt x="0" y="0"/>
                      </a:cubicBezTo>
                      <a:cubicBezTo>
                        <a:pt x="1" y="0"/>
                        <a:pt x="2" y="0"/>
                        <a:pt x="3" y="0"/>
                      </a:cubicBezTo>
                      <a:close/>
                    </a:path>
                  </a:pathLst>
                </a:custGeom>
                <a:grpFill/>
                <a:ln w="9525">
                  <a:solidFill>
                    <a:schemeClr val="accent2"/>
                  </a:solidFill>
                  <a:round/>
                  <a:headEnd/>
                  <a:tailEnd/>
                </a:ln>
              </p:spPr>
              <p:txBody>
                <a:bodyPr/>
                <a:lstStyle/>
                <a:p>
                  <a:pPr>
                    <a:defRPr/>
                  </a:pPr>
                  <a:endParaRPr lang="de-DE"/>
                </a:p>
              </p:txBody>
            </p:sp>
            <p:sp>
              <p:nvSpPr>
                <p:cNvPr id="352" name="Rectangle 357">
                  <a:extLst>
                    <a:ext uri="{FF2B5EF4-FFF2-40B4-BE49-F238E27FC236}">
                      <a16:creationId xmlns:a16="http://schemas.microsoft.com/office/drawing/2014/main" id="{21FA6A63-3F5C-4C27-9380-022C70BD4B09}"/>
                    </a:ext>
                  </a:extLst>
                </p:cNvPr>
                <p:cNvSpPr>
                  <a:spLocks noChangeArrowheads="1"/>
                </p:cNvSpPr>
                <p:nvPr/>
              </p:nvSpPr>
              <p:spPr bwMode="auto">
                <a:xfrm>
                  <a:off x="3275" y="1739"/>
                  <a:ext cx="1" cy="1"/>
                </a:xfrm>
                <a:prstGeom prst="rect">
                  <a:avLst/>
                </a:prstGeom>
                <a:grpFill/>
                <a:ln w="9525">
                  <a:solidFill>
                    <a:schemeClr val="accent2"/>
                  </a:solidFill>
                  <a:miter lim="800000"/>
                  <a:headEnd/>
                  <a:tailEnd/>
                </a:ln>
              </p:spPr>
              <p:txBody>
                <a:bodyPr/>
                <a:lstStyle/>
                <a:p>
                  <a:pPr>
                    <a:defRPr/>
                  </a:pPr>
                  <a:endParaRPr lang="de-DE"/>
                </a:p>
              </p:txBody>
            </p:sp>
            <p:sp>
              <p:nvSpPr>
                <p:cNvPr id="353" name="Freeform 358">
                  <a:extLst>
                    <a:ext uri="{FF2B5EF4-FFF2-40B4-BE49-F238E27FC236}">
                      <a16:creationId xmlns:a16="http://schemas.microsoft.com/office/drawing/2014/main" id="{D843EF39-1B21-42F9-B37B-86F042F47C5D}"/>
                    </a:ext>
                  </a:extLst>
                </p:cNvPr>
                <p:cNvSpPr>
                  <a:spLocks/>
                </p:cNvSpPr>
                <p:nvPr/>
              </p:nvSpPr>
              <p:spPr bwMode="auto">
                <a:xfrm>
                  <a:off x="3284" y="1739"/>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354" name="Freeform 359">
                  <a:extLst>
                    <a:ext uri="{FF2B5EF4-FFF2-40B4-BE49-F238E27FC236}">
                      <a16:creationId xmlns:a16="http://schemas.microsoft.com/office/drawing/2014/main" id="{57594D65-60CA-492D-9DE5-C790A79445A0}"/>
                    </a:ext>
                  </a:extLst>
                </p:cNvPr>
                <p:cNvSpPr>
                  <a:spLocks/>
                </p:cNvSpPr>
                <p:nvPr/>
              </p:nvSpPr>
              <p:spPr bwMode="auto">
                <a:xfrm>
                  <a:off x="3284" y="1739"/>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355" name="Freeform 360">
                  <a:extLst>
                    <a:ext uri="{FF2B5EF4-FFF2-40B4-BE49-F238E27FC236}">
                      <a16:creationId xmlns:a16="http://schemas.microsoft.com/office/drawing/2014/main" id="{36E86A0A-5094-4E19-8FB1-ED0D821016C7}"/>
                    </a:ext>
                  </a:extLst>
                </p:cNvPr>
                <p:cNvSpPr>
                  <a:spLocks/>
                </p:cNvSpPr>
                <p:nvPr/>
              </p:nvSpPr>
              <p:spPr bwMode="auto">
                <a:xfrm>
                  <a:off x="3261" y="1739"/>
                  <a:ext cx="14" cy="0"/>
                </a:xfrm>
                <a:custGeom>
                  <a:avLst/>
                  <a:gdLst>
                    <a:gd name="T0" fmla="*/ 0 w 3"/>
                    <a:gd name="T1" fmla="*/ 3 w 3"/>
                    <a:gd name="T2" fmla="*/ 0 w 3"/>
                  </a:gdLst>
                  <a:ahLst/>
                  <a:cxnLst>
                    <a:cxn ang="0">
                      <a:pos x="T0" y="0"/>
                    </a:cxn>
                    <a:cxn ang="0">
                      <a:pos x="T1" y="0"/>
                    </a:cxn>
                    <a:cxn ang="0">
                      <a:pos x="T2" y="0"/>
                    </a:cxn>
                  </a:cxnLst>
                  <a:rect l="0" t="0" r="r" b="b"/>
                  <a:pathLst>
                    <a:path w="3">
                      <a:moveTo>
                        <a:pt x="0" y="0"/>
                      </a:moveTo>
                      <a:cubicBezTo>
                        <a:pt x="1" y="0"/>
                        <a:pt x="2" y="0"/>
                        <a:pt x="3" y="0"/>
                      </a:cubicBezTo>
                      <a:cubicBezTo>
                        <a:pt x="2" y="0"/>
                        <a:pt x="1" y="0"/>
                        <a:pt x="0" y="0"/>
                      </a:cubicBezTo>
                      <a:close/>
                    </a:path>
                  </a:pathLst>
                </a:custGeom>
                <a:grpFill/>
                <a:ln w="9525">
                  <a:solidFill>
                    <a:schemeClr val="accent2"/>
                  </a:solidFill>
                  <a:round/>
                  <a:headEnd/>
                  <a:tailEnd/>
                </a:ln>
              </p:spPr>
              <p:txBody>
                <a:bodyPr/>
                <a:lstStyle/>
                <a:p>
                  <a:pPr>
                    <a:defRPr/>
                  </a:pPr>
                  <a:endParaRPr lang="de-DE"/>
                </a:p>
              </p:txBody>
            </p:sp>
            <p:sp>
              <p:nvSpPr>
                <p:cNvPr id="356" name="Freeform 361">
                  <a:extLst>
                    <a:ext uri="{FF2B5EF4-FFF2-40B4-BE49-F238E27FC236}">
                      <a16:creationId xmlns:a16="http://schemas.microsoft.com/office/drawing/2014/main" id="{B9C147DA-F554-418A-B88E-6F96206A7D25}"/>
                    </a:ext>
                  </a:extLst>
                </p:cNvPr>
                <p:cNvSpPr>
                  <a:spLocks/>
                </p:cNvSpPr>
                <p:nvPr/>
              </p:nvSpPr>
              <p:spPr bwMode="auto">
                <a:xfrm>
                  <a:off x="3261" y="1739"/>
                  <a:ext cx="23" cy="0"/>
                </a:xfrm>
                <a:custGeom>
                  <a:avLst/>
                  <a:gdLst>
                    <a:gd name="T0" fmla="*/ 3 w 5"/>
                    <a:gd name="T1" fmla="*/ 3 w 5"/>
                    <a:gd name="T2" fmla="*/ 5 w 5"/>
                    <a:gd name="T3" fmla="*/ 5 w 5"/>
                    <a:gd name="T4" fmla="*/ 0 w 5"/>
                    <a:gd name="T5" fmla="*/ 3 w 5"/>
                    <a:gd name="T6" fmla="*/ 3 w 5"/>
                  </a:gdLst>
                  <a:ahLst/>
                  <a:cxnLst>
                    <a:cxn ang="0">
                      <a:pos x="T0" y="0"/>
                    </a:cxn>
                    <a:cxn ang="0">
                      <a:pos x="T1" y="0"/>
                    </a:cxn>
                    <a:cxn ang="0">
                      <a:pos x="T2" y="0"/>
                    </a:cxn>
                    <a:cxn ang="0">
                      <a:pos x="T3" y="0"/>
                    </a:cxn>
                    <a:cxn ang="0">
                      <a:pos x="T4" y="0"/>
                    </a:cxn>
                    <a:cxn ang="0">
                      <a:pos x="T5" y="0"/>
                    </a:cxn>
                    <a:cxn ang="0">
                      <a:pos x="T6" y="0"/>
                    </a:cxn>
                  </a:cxnLst>
                  <a:rect l="0" t="0" r="r" b="b"/>
                  <a:pathLst>
                    <a:path w="5">
                      <a:moveTo>
                        <a:pt x="3" y="0"/>
                      </a:moveTo>
                      <a:cubicBezTo>
                        <a:pt x="3" y="0"/>
                        <a:pt x="3" y="0"/>
                        <a:pt x="3" y="0"/>
                      </a:cubicBezTo>
                      <a:cubicBezTo>
                        <a:pt x="4" y="0"/>
                        <a:pt x="4" y="0"/>
                        <a:pt x="5" y="0"/>
                      </a:cubicBezTo>
                      <a:cubicBezTo>
                        <a:pt x="5" y="0"/>
                        <a:pt x="5" y="0"/>
                        <a:pt x="5" y="0"/>
                      </a:cubicBezTo>
                      <a:cubicBezTo>
                        <a:pt x="4" y="0"/>
                        <a:pt x="2" y="0"/>
                        <a:pt x="0" y="0"/>
                      </a:cubicBezTo>
                      <a:cubicBezTo>
                        <a:pt x="1" y="0"/>
                        <a:pt x="2" y="0"/>
                        <a:pt x="3" y="0"/>
                      </a:cubicBezTo>
                      <a:cubicBezTo>
                        <a:pt x="3" y="0"/>
                        <a:pt x="3" y="0"/>
                        <a:pt x="3" y="0"/>
                      </a:cubicBezTo>
                      <a:close/>
                    </a:path>
                  </a:pathLst>
                </a:custGeom>
                <a:grpFill/>
                <a:ln w="9525">
                  <a:solidFill>
                    <a:schemeClr val="accent2"/>
                  </a:solidFill>
                  <a:round/>
                  <a:headEnd/>
                  <a:tailEnd/>
                </a:ln>
              </p:spPr>
              <p:txBody>
                <a:bodyPr/>
                <a:lstStyle/>
                <a:p>
                  <a:pPr>
                    <a:defRPr/>
                  </a:pPr>
                  <a:endParaRPr lang="de-DE"/>
                </a:p>
              </p:txBody>
            </p:sp>
            <p:sp>
              <p:nvSpPr>
                <p:cNvPr id="357" name="Freeform 362">
                  <a:extLst>
                    <a:ext uri="{FF2B5EF4-FFF2-40B4-BE49-F238E27FC236}">
                      <a16:creationId xmlns:a16="http://schemas.microsoft.com/office/drawing/2014/main" id="{C0009A39-EFC8-4B81-89FF-A393BDD05F44}"/>
                    </a:ext>
                  </a:extLst>
                </p:cNvPr>
                <p:cNvSpPr>
                  <a:spLocks/>
                </p:cNvSpPr>
                <p:nvPr/>
              </p:nvSpPr>
              <p:spPr bwMode="auto">
                <a:xfrm>
                  <a:off x="3284" y="1739"/>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358" name="Oval 363">
                  <a:extLst>
                    <a:ext uri="{FF2B5EF4-FFF2-40B4-BE49-F238E27FC236}">
                      <a16:creationId xmlns:a16="http://schemas.microsoft.com/office/drawing/2014/main" id="{E74585FC-F397-43E8-852E-32E6B75E6C69}"/>
                    </a:ext>
                  </a:extLst>
                </p:cNvPr>
                <p:cNvSpPr>
                  <a:spLocks noChangeArrowheads="1"/>
                </p:cNvSpPr>
                <p:nvPr/>
              </p:nvSpPr>
              <p:spPr bwMode="auto">
                <a:xfrm>
                  <a:off x="3284" y="1739"/>
                  <a:ext cx="1" cy="1"/>
                </a:xfrm>
                <a:prstGeom prst="ellipse">
                  <a:avLst/>
                </a:prstGeom>
                <a:grpFill/>
                <a:ln w="9525">
                  <a:solidFill>
                    <a:schemeClr val="accent2"/>
                  </a:solidFill>
                  <a:round/>
                  <a:headEnd/>
                  <a:tailEnd/>
                </a:ln>
              </p:spPr>
              <p:txBody>
                <a:bodyPr/>
                <a:lstStyle/>
                <a:p>
                  <a:pPr>
                    <a:defRPr/>
                  </a:pPr>
                  <a:endParaRPr lang="de-DE"/>
                </a:p>
              </p:txBody>
            </p:sp>
            <p:sp>
              <p:nvSpPr>
                <p:cNvPr id="359" name="Freeform 364">
                  <a:extLst>
                    <a:ext uri="{FF2B5EF4-FFF2-40B4-BE49-F238E27FC236}">
                      <a16:creationId xmlns:a16="http://schemas.microsoft.com/office/drawing/2014/main" id="{67677B3E-2A7D-400A-B11D-FFAD22488C96}"/>
                    </a:ext>
                  </a:extLst>
                </p:cNvPr>
                <p:cNvSpPr>
                  <a:spLocks/>
                </p:cNvSpPr>
                <p:nvPr/>
              </p:nvSpPr>
              <p:spPr bwMode="auto">
                <a:xfrm>
                  <a:off x="3270" y="1739"/>
                  <a:ext cx="5" cy="0"/>
                </a:xfrm>
                <a:custGeom>
                  <a:avLst/>
                  <a:gdLst>
                    <a:gd name="T0" fmla="*/ 1 w 1"/>
                    <a:gd name="T1" fmla="*/ 1 w 1"/>
                    <a:gd name="T2" fmla="*/ 0 w 1"/>
                    <a:gd name="T3" fmla="*/ 0 w 1"/>
                    <a:gd name="T4" fmla="*/ 1 w 1"/>
                    <a:gd name="T5" fmla="*/ 1 w 1"/>
                  </a:gdLst>
                  <a:ahLst/>
                  <a:cxnLst>
                    <a:cxn ang="0">
                      <a:pos x="T0" y="0"/>
                    </a:cxn>
                    <a:cxn ang="0">
                      <a:pos x="T1" y="0"/>
                    </a:cxn>
                    <a:cxn ang="0">
                      <a:pos x="T2" y="0"/>
                    </a:cxn>
                    <a:cxn ang="0">
                      <a:pos x="T3" y="0"/>
                    </a:cxn>
                    <a:cxn ang="0">
                      <a:pos x="T4" y="0"/>
                    </a:cxn>
                    <a:cxn ang="0">
                      <a:pos x="T5" y="0"/>
                    </a:cxn>
                  </a:cxnLst>
                  <a:rect l="0" t="0" r="r" b="b"/>
                  <a:pathLst>
                    <a:path w="1">
                      <a:moveTo>
                        <a:pt x="1" y="0"/>
                      </a:moveTo>
                      <a:cubicBezTo>
                        <a:pt x="1" y="0"/>
                        <a:pt x="1" y="0"/>
                        <a:pt x="1" y="0"/>
                      </a:cubicBezTo>
                      <a:cubicBezTo>
                        <a:pt x="0" y="0"/>
                        <a:pt x="0" y="0"/>
                        <a:pt x="0" y="0"/>
                      </a:cubicBezTo>
                      <a:cubicBezTo>
                        <a:pt x="0" y="0"/>
                        <a:pt x="0" y="0"/>
                        <a:pt x="0" y="0"/>
                      </a:cubicBezTo>
                      <a:cubicBezTo>
                        <a:pt x="0" y="0"/>
                        <a:pt x="1" y="0"/>
                        <a:pt x="1" y="0"/>
                      </a:cubicBezTo>
                      <a:cubicBezTo>
                        <a:pt x="1" y="0"/>
                        <a:pt x="1" y="0"/>
                        <a:pt x="1" y="0"/>
                      </a:cubicBezTo>
                      <a:close/>
                    </a:path>
                  </a:pathLst>
                </a:custGeom>
                <a:grpFill/>
                <a:ln w="9525">
                  <a:solidFill>
                    <a:schemeClr val="accent2"/>
                  </a:solidFill>
                  <a:round/>
                  <a:headEnd/>
                  <a:tailEnd/>
                </a:ln>
              </p:spPr>
              <p:txBody>
                <a:bodyPr/>
                <a:lstStyle/>
                <a:p>
                  <a:pPr>
                    <a:defRPr/>
                  </a:pPr>
                  <a:endParaRPr lang="de-DE"/>
                </a:p>
              </p:txBody>
            </p:sp>
            <p:sp>
              <p:nvSpPr>
                <p:cNvPr id="360" name="Rectangle 365">
                  <a:extLst>
                    <a:ext uri="{FF2B5EF4-FFF2-40B4-BE49-F238E27FC236}">
                      <a16:creationId xmlns:a16="http://schemas.microsoft.com/office/drawing/2014/main" id="{5631AFDD-5D2A-4CD8-BE00-6D3FB6E54295}"/>
                    </a:ext>
                  </a:extLst>
                </p:cNvPr>
                <p:cNvSpPr>
                  <a:spLocks noChangeArrowheads="1"/>
                </p:cNvSpPr>
                <p:nvPr/>
              </p:nvSpPr>
              <p:spPr bwMode="auto">
                <a:xfrm>
                  <a:off x="3275" y="1739"/>
                  <a:ext cx="1" cy="1"/>
                </a:xfrm>
                <a:prstGeom prst="rect">
                  <a:avLst/>
                </a:prstGeom>
                <a:grpFill/>
                <a:ln w="9525">
                  <a:solidFill>
                    <a:schemeClr val="accent2"/>
                  </a:solidFill>
                  <a:miter lim="800000"/>
                  <a:headEnd/>
                  <a:tailEnd/>
                </a:ln>
              </p:spPr>
              <p:txBody>
                <a:bodyPr/>
                <a:lstStyle/>
                <a:p>
                  <a:pPr>
                    <a:defRPr/>
                  </a:pPr>
                  <a:endParaRPr lang="de-DE"/>
                </a:p>
              </p:txBody>
            </p:sp>
            <p:sp>
              <p:nvSpPr>
                <p:cNvPr id="361" name="Freeform 366">
                  <a:extLst>
                    <a:ext uri="{FF2B5EF4-FFF2-40B4-BE49-F238E27FC236}">
                      <a16:creationId xmlns:a16="http://schemas.microsoft.com/office/drawing/2014/main" id="{BD2773D8-E065-4DC6-8C84-C3003668DC0C}"/>
                    </a:ext>
                  </a:extLst>
                </p:cNvPr>
                <p:cNvSpPr>
                  <a:spLocks/>
                </p:cNvSpPr>
                <p:nvPr/>
              </p:nvSpPr>
              <p:spPr bwMode="auto">
                <a:xfrm>
                  <a:off x="3270" y="1739"/>
                  <a:ext cx="5" cy="0"/>
                </a:xfrm>
                <a:custGeom>
                  <a:avLst/>
                  <a:gdLst>
                    <a:gd name="T0" fmla="*/ 1 w 1"/>
                    <a:gd name="T1" fmla="*/ 0 w 1"/>
                    <a:gd name="T2" fmla="*/ 1 w 1"/>
                    <a:gd name="T3" fmla="*/ 1 w 1"/>
                    <a:gd name="T4" fmla="*/ 1 w 1"/>
                    <a:gd name="T5" fmla="*/ 1 w 1"/>
                  </a:gdLst>
                  <a:ahLst/>
                  <a:cxnLst>
                    <a:cxn ang="0">
                      <a:pos x="T0" y="0"/>
                    </a:cxn>
                    <a:cxn ang="0">
                      <a:pos x="T1" y="0"/>
                    </a:cxn>
                    <a:cxn ang="0">
                      <a:pos x="T2" y="0"/>
                    </a:cxn>
                    <a:cxn ang="0">
                      <a:pos x="T3" y="0"/>
                    </a:cxn>
                    <a:cxn ang="0">
                      <a:pos x="T4" y="0"/>
                    </a:cxn>
                    <a:cxn ang="0">
                      <a:pos x="T5" y="0"/>
                    </a:cxn>
                  </a:cxnLst>
                  <a:rect l="0" t="0" r="r" b="b"/>
                  <a:pathLst>
                    <a:path w="1">
                      <a:moveTo>
                        <a:pt x="1" y="0"/>
                      </a:moveTo>
                      <a:cubicBezTo>
                        <a:pt x="1" y="0"/>
                        <a:pt x="0" y="0"/>
                        <a:pt x="0" y="0"/>
                      </a:cubicBezTo>
                      <a:cubicBezTo>
                        <a:pt x="0" y="0"/>
                        <a:pt x="1" y="0"/>
                        <a:pt x="1" y="0"/>
                      </a:cubicBezTo>
                      <a:cubicBezTo>
                        <a:pt x="1" y="0"/>
                        <a:pt x="1" y="0"/>
                        <a:pt x="1" y="0"/>
                      </a:cubicBezTo>
                      <a:cubicBezTo>
                        <a:pt x="1" y="0"/>
                        <a:pt x="1" y="0"/>
                        <a:pt x="1" y="0"/>
                      </a:cubicBezTo>
                      <a:cubicBezTo>
                        <a:pt x="1" y="0"/>
                        <a:pt x="1" y="0"/>
                        <a:pt x="1" y="0"/>
                      </a:cubicBezTo>
                      <a:close/>
                    </a:path>
                  </a:pathLst>
                </a:custGeom>
                <a:grpFill/>
                <a:ln w="9525">
                  <a:solidFill>
                    <a:schemeClr val="accent2"/>
                  </a:solidFill>
                  <a:round/>
                  <a:headEnd/>
                  <a:tailEnd/>
                </a:ln>
              </p:spPr>
              <p:txBody>
                <a:bodyPr/>
                <a:lstStyle/>
                <a:p>
                  <a:pPr>
                    <a:defRPr/>
                  </a:pPr>
                  <a:endParaRPr lang="de-DE"/>
                </a:p>
              </p:txBody>
            </p:sp>
            <p:sp>
              <p:nvSpPr>
                <p:cNvPr id="362" name="Freeform 367">
                  <a:extLst>
                    <a:ext uri="{FF2B5EF4-FFF2-40B4-BE49-F238E27FC236}">
                      <a16:creationId xmlns:a16="http://schemas.microsoft.com/office/drawing/2014/main" id="{0F1D426F-4D93-424F-9019-735F8F3D8641}"/>
                    </a:ext>
                  </a:extLst>
                </p:cNvPr>
                <p:cNvSpPr>
                  <a:spLocks/>
                </p:cNvSpPr>
                <p:nvPr/>
              </p:nvSpPr>
              <p:spPr bwMode="auto">
                <a:xfrm>
                  <a:off x="3275" y="173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363" name="Oval 368">
                  <a:extLst>
                    <a:ext uri="{FF2B5EF4-FFF2-40B4-BE49-F238E27FC236}">
                      <a16:creationId xmlns:a16="http://schemas.microsoft.com/office/drawing/2014/main" id="{D3807951-CE4E-4BD5-AEC7-858238FDE22D}"/>
                    </a:ext>
                  </a:extLst>
                </p:cNvPr>
                <p:cNvSpPr>
                  <a:spLocks noChangeArrowheads="1"/>
                </p:cNvSpPr>
                <p:nvPr/>
              </p:nvSpPr>
              <p:spPr bwMode="auto">
                <a:xfrm>
                  <a:off x="3275" y="1739"/>
                  <a:ext cx="1" cy="1"/>
                </a:xfrm>
                <a:prstGeom prst="ellipse">
                  <a:avLst/>
                </a:prstGeom>
                <a:grpFill/>
                <a:ln w="9525">
                  <a:solidFill>
                    <a:schemeClr val="accent2"/>
                  </a:solidFill>
                  <a:round/>
                  <a:headEnd/>
                  <a:tailEnd/>
                </a:ln>
              </p:spPr>
              <p:txBody>
                <a:bodyPr/>
                <a:lstStyle/>
                <a:p>
                  <a:pPr>
                    <a:defRPr/>
                  </a:pPr>
                  <a:endParaRPr lang="de-DE"/>
                </a:p>
              </p:txBody>
            </p:sp>
            <p:sp>
              <p:nvSpPr>
                <p:cNvPr id="364" name="Rectangle 369">
                  <a:extLst>
                    <a:ext uri="{FF2B5EF4-FFF2-40B4-BE49-F238E27FC236}">
                      <a16:creationId xmlns:a16="http://schemas.microsoft.com/office/drawing/2014/main" id="{F8945A50-5B61-48B4-9E8D-4057C9DF7561}"/>
                    </a:ext>
                  </a:extLst>
                </p:cNvPr>
                <p:cNvSpPr>
                  <a:spLocks noChangeArrowheads="1"/>
                </p:cNvSpPr>
                <p:nvPr/>
              </p:nvSpPr>
              <p:spPr bwMode="auto">
                <a:xfrm>
                  <a:off x="3275" y="1739"/>
                  <a:ext cx="1" cy="1"/>
                </a:xfrm>
                <a:prstGeom prst="rect">
                  <a:avLst/>
                </a:prstGeom>
                <a:grpFill/>
                <a:ln w="9525">
                  <a:solidFill>
                    <a:schemeClr val="accent2"/>
                  </a:solidFill>
                  <a:miter lim="800000"/>
                  <a:headEnd/>
                  <a:tailEnd/>
                </a:ln>
              </p:spPr>
              <p:txBody>
                <a:bodyPr/>
                <a:lstStyle/>
                <a:p>
                  <a:pPr>
                    <a:defRPr/>
                  </a:pPr>
                  <a:endParaRPr lang="de-DE"/>
                </a:p>
              </p:txBody>
            </p:sp>
            <p:sp>
              <p:nvSpPr>
                <p:cNvPr id="365" name="Oval 370">
                  <a:extLst>
                    <a:ext uri="{FF2B5EF4-FFF2-40B4-BE49-F238E27FC236}">
                      <a16:creationId xmlns:a16="http://schemas.microsoft.com/office/drawing/2014/main" id="{015331C3-EC1A-4FAA-9A10-FEB69774062A}"/>
                    </a:ext>
                  </a:extLst>
                </p:cNvPr>
                <p:cNvSpPr>
                  <a:spLocks noChangeArrowheads="1"/>
                </p:cNvSpPr>
                <p:nvPr/>
              </p:nvSpPr>
              <p:spPr bwMode="auto">
                <a:xfrm>
                  <a:off x="3275" y="1739"/>
                  <a:ext cx="1" cy="1"/>
                </a:xfrm>
                <a:prstGeom prst="ellipse">
                  <a:avLst/>
                </a:prstGeom>
                <a:grpFill/>
                <a:ln w="9525">
                  <a:solidFill>
                    <a:schemeClr val="accent2"/>
                  </a:solidFill>
                  <a:round/>
                  <a:headEnd/>
                  <a:tailEnd/>
                </a:ln>
              </p:spPr>
              <p:txBody>
                <a:bodyPr/>
                <a:lstStyle/>
                <a:p>
                  <a:pPr>
                    <a:defRPr/>
                  </a:pPr>
                  <a:endParaRPr lang="de-DE"/>
                </a:p>
              </p:txBody>
            </p:sp>
            <p:sp>
              <p:nvSpPr>
                <p:cNvPr id="366" name="Freeform 371">
                  <a:extLst>
                    <a:ext uri="{FF2B5EF4-FFF2-40B4-BE49-F238E27FC236}">
                      <a16:creationId xmlns:a16="http://schemas.microsoft.com/office/drawing/2014/main" id="{83DE588C-E694-477A-AB16-1FE0A0D2FBA3}"/>
                    </a:ext>
                  </a:extLst>
                </p:cNvPr>
                <p:cNvSpPr>
                  <a:spLocks/>
                </p:cNvSpPr>
                <p:nvPr/>
              </p:nvSpPr>
              <p:spPr bwMode="auto">
                <a:xfrm>
                  <a:off x="3275" y="1739"/>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367" name="Rectangle 372">
                  <a:extLst>
                    <a:ext uri="{FF2B5EF4-FFF2-40B4-BE49-F238E27FC236}">
                      <a16:creationId xmlns:a16="http://schemas.microsoft.com/office/drawing/2014/main" id="{8FA62C37-C598-4B29-861F-5B0CA176DCAF}"/>
                    </a:ext>
                  </a:extLst>
                </p:cNvPr>
                <p:cNvSpPr>
                  <a:spLocks noChangeArrowheads="1"/>
                </p:cNvSpPr>
                <p:nvPr/>
              </p:nvSpPr>
              <p:spPr bwMode="auto">
                <a:xfrm>
                  <a:off x="3275" y="1739"/>
                  <a:ext cx="1" cy="1"/>
                </a:xfrm>
                <a:prstGeom prst="rect">
                  <a:avLst/>
                </a:prstGeom>
                <a:grpFill/>
                <a:ln w="9525">
                  <a:solidFill>
                    <a:schemeClr val="accent2"/>
                  </a:solidFill>
                  <a:miter lim="800000"/>
                  <a:headEnd/>
                  <a:tailEnd/>
                </a:ln>
              </p:spPr>
              <p:txBody>
                <a:bodyPr/>
                <a:lstStyle/>
                <a:p>
                  <a:pPr>
                    <a:defRPr/>
                  </a:pPr>
                  <a:endParaRPr lang="de-DE"/>
                </a:p>
              </p:txBody>
            </p:sp>
            <p:sp>
              <p:nvSpPr>
                <p:cNvPr id="368" name="Oval 373">
                  <a:extLst>
                    <a:ext uri="{FF2B5EF4-FFF2-40B4-BE49-F238E27FC236}">
                      <a16:creationId xmlns:a16="http://schemas.microsoft.com/office/drawing/2014/main" id="{FA32956B-B9B7-4069-8AA6-5BBF6E7F881D}"/>
                    </a:ext>
                  </a:extLst>
                </p:cNvPr>
                <p:cNvSpPr>
                  <a:spLocks noChangeArrowheads="1"/>
                </p:cNvSpPr>
                <p:nvPr/>
              </p:nvSpPr>
              <p:spPr bwMode="auto">
                <a:xfrm>
                  <a:off x="3275" y="1739"/>
                  <a:ext cx="1" cy="1"/>
                </a:xfrm>
                <a:prstGeom prst="ellipse">
                  <a:avLst/>
                </a:prstGeom>
                <a:grpFill/>
                <a:ln w="9525">
                  <a:solidFill>
                    <a:schemeClr val="accent2"/>
                  </a:solidFill>
                  <a:round/>
                  <a:headEnd/>
                  <a:tailEnd/>
                </a:ln>
              </p:spPr>
              <p:txBody>
                <a:bodyPr/>
                <a:lstStyle/>
                <a:p>
                  <a:pPr>
                    <a:defRPr/>
                  </a:pPr>
                  <a:endParaRPr lang="de-DE"/>
                </a:p>
              </p:txBody>
            </p:sp>
            <p:sp>
              <p:nvSpPr>
                <p:cNvPr id="369" name="Freeform 374">
                  <a:extLst>
                    <a:ext uri="{FF2B5EF4-FFF2-40B4-BE49-F238E27FC236}">
                      <a16:creationId xmlns:a16="http://schemas.microsoft.com/office/drawing/2014/main" id="{3DA3B53C-2DBB-4E01-953C-888D941346F5}"/>
                    </a:ext>
                  </a:extLst>
                </p:cNvPr>
                <p:cNvSpPr>
                  <a:spLocks/>
                </p:cNvSpPr>
                <p:nvPr/>
              </p:nvSpPr>
              <p:spPr bwMode="auto">
                <a:xfrm>
                  <a:off x="3275" y="1739"/>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370" name="Rectangle 375">
                  <a:extLst>
                    <a:ext uri="{FF2B5EF4-FFF2-40B4-BE49-F238E27FC236}">
                      <a16:creationId xmlns:a16="http://schemas.microsoft.com/office/drawing/2014/main" id="{A33C62D6-471A-40CE-B0D1-EA97D1AA5633}"/>
                    </a:ext>
                  </a:extLst>
                </p:cNvPr>
                <p:cNvSpPr>
                  <a:spLocks noChangeArrowheads="1"/>
                </p:cNvSpPr>
                <p:nvPr/>
              </p:nvSpPr>
              <p:spPr bwMode="auto">
                <a:xfrm>
                  <a:off x="3275" y="1739"/>
                  <a:ext cx="1" cy="1"/>
                </a:xfrm>
                <a:prstGeom prst="rect">
                  <a:avLst/>
                </a:prstGeom>
                <a:grpFill/>
                <a:ln w="9525">
                  <a:solidFill>
                    <a:schemeClr val="accent2"/>
                  </a:solidFill>
                  <a:miter lim="800000"/>
                  <a:headEnd/>
                  <a:tailEnd/>
                </a:ln>
              </p:spPr>
              <p:txBody>
                <a:bodyPr/>
                <a:lstStyle/>
                <a:p>
                  <a:pPr>
                    <a:defRPr/>
                  </a:pPr>
                  <a:endParaRPr lang="de-DE"/>
                </a:p>
              </p:txBody>
            </p:sp>
            <p:sp>
              <p:nvSpPr>
                <p:cNvPr id="371" name="Freeform 376">
                  <a:extLst>
                    <a:ext uri="{FF2B5EF4-FFF2-40B4-BE49-F238E27FC236}">
                      <a16:creationId xmlns:a16="http://schemas.microsoft.com/office/drawing/2014/main" id="{966F4E7D-A284-4BFD-B456-B4047FFE0833}"/>
                    </a:ext>
                  </a:extLst>
                </p:cNvPr>
                <p:cNvSpPr>
                  <a:spLocks/>
                </p:cNvSpPr>
                <p:nvPr/>
              </p:nvSpPr>
              <p:spPr bwMode="auto">
                <a:xfrm>
                  <a:off x="3284" y="1739"/>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372" name="Freeform 377">
                  <a:extLst>
                    <a:ext uri="{FF2B5EF4-FFF2-40B4-BE49-F238E27FC236}">
                      <a16:creationId xmlns:a16="http://schemas.microsoft.com/office/drawing/2014/main" id="{8A90B637-4786-49BE-8333-DFA66DA994D7}"/>
                    </a:ext>
                  </a:extLst>
                </p:cNvPr>
                <p:cNvSpPr>
                  <a:spLocks/>
                </p:cNvSpPr>
                <p:nvPr/>
              </p:nvSpPr>
              <p:spPr bwMode="auto">
                <a:xfrm>
                  <a:off x="3275" y="1739"/>
                  <a:ext cx="9" cy="0"/>
                </a:xfrm>
                <a:custGeom>
                  <a:avLst/>
                  <a:gdLst>
                    <a:gd name="T0" fmla="*/ 0 w 2"/>
                    <a:gd name="T1" fmla="*/ 0 w 2"/>
                    <a:gd name="T2" fmla="*/ 0 w 2"/>
                    <a:gd name="T3" fmla="*/ 0 w 2"/>
                    <a:gd name="T4" fmla="*/ 2 w 2"/>
                    <a:gd name="T5" fmla="*/ 2 w 2"/>
                    <a:gd name="T6" fmla="*/ 2 w 2"/>
                    <a:gd name="T7" fmla="*/ 0 w 2"/>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2">
                      <a:moveTo>
                        <a:pt x="0" y="0"/>
                      </a:moveTo>
                      <a:cubicBezTo>
                        <a:pt x="0" y="0"/>
                        <a:pt x="0" y="0"/>
                        <a:pt x="0" y="0"/>
                      </a:cubicBezTo>
                      <a:cubicBezTo>
                        <a:pt x="0" y="0"/>
                        <a:pt x="0" y="0"/>
                        <a:pt x="0" y="0"/>
                      </a:cubicBezTo>
                      <a:cubicBezTo>
                        <a:pt x="0" y="0"/>
                        <a:pt x="0" y="0"/>
                        <a:pt x="0" y="0"/>
                      </a:cubicBezTo>
                      <a:cubicBezTo>
                        <a:pt x="1" y="0"/>
                        <a:pt x="1" y="0"/>
                        <a:pt x="2" y="0"/>
                      </a:cubicBezTo>
                      <a:cubicBezTo>
                        <a:pt x="2" y="0"/>
                        <a:pt x="2" y="0"/>
                        <a:pt x="2" y="0"/>
                      </a:cubicBezTo>
                      <a:cubicBezTo>
                        <a:pt x="2" y="0"/>
                        <a:pt x="2" y="0"/>
                        <a:pt x="2" y="0"/>
                      </a:cubicBezTo>
                      <a:cubicBezTo>
                        <a:pt x="1" y="0"/>
                        <a:pt x="1" y="0"/>
                        <a:pt x="0" y="0"/>
                      </a:cubicBezTo>
                      <a:close/>
                    </a:path>
                  </a:pathLst>
                </a:custGeom>
                <a:grpFill/>
                <a:ln w="9525">
                  <a:solidFill>
                    <a:schemeClr val="accent2"/>
                  </a:solidFill>
                  <a:round/>
                  <a:headEnd/>
                  <a:tailEnd/>
                </a:ln>
              </p:spPr>
              <p:txBody>
                <a:bodyPr/>
                <a:lstStyle/>
                <a:p>
                  <a:pPr>
                    <a:defRPr/>
                  </a:pPr>
                  <a:endParaRPr lang="de-DE"/>
                </a:p>
              </p:txBody>
            </p:sp>
            <p:sp>
              <p:nvSpPr>
                <p:cNvPr id="373" name="Freeform 378">
                  <a:extLst>
                    <a:ext uri="{FF2B5EF4-FFF2-40B4-BE49-F238E27FC236}">
                      <a16:creationId xmlns:a16="http://schemas.microsoft.com/office/drawing/2014/main" id="{9B74CFB4-023E-494C-8658-CCCBA2EF9EE5}"/>
                    </a:ext>
                  </a:extLst>
                </p:cNvPr>
                <p:cNvSpPr>
                  <a:spLocks/>
                </p:cNvSpPr>
                <p:nvPr/>
              </p:nvSpPr>
              <p:spPr bwMode="auto">
                <a:xfrm>
                  <a:off x="3275" y="1739"/>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374" name="Oval 379">
                  <a:extLst>
                    <a:ext uri="{FF2B5EF4-FFF2-40B4-BE49-F238E27FC236}">
                      <a16:creationId xmlns:a16="http://schemas.microsoft.com/office/drawing/2014/main" id="{B28FFD6A-FF17-4EDB-AA47-F3617A74DB59}"/>
                    </a:ext>
                  </a:extLst>
                </p:cNvPr>
                <p:cNvSpPr>
                  <a:spLocks noChangeArrowheads="1"/>
                </p:cNvSpPr>
                <p:nvPr/>
              </p:nvSpPr>
              <p:spPr bwMode="auto">
                <a:xfrm>
                  <a:off x="3284" y="1739"/>
                  <a:ext cx="1" cy="1"/>
                </a:xfrm>
                <a:prstGeom prst="ellipse">
                  <a:avLst/>
                </a:prstGeom>
                <a:grpFill/>
                <a:ln w="9525">
                  <a:solidFill>
                    <a:schemeClr val="accent2"/>
                  </a:solidFill>
                  <a:round/>
                  <a:headEnd/>
                  <a:tailEnd/>
                </a:ln>
              </p:spPr>
              <p:txBody>
                <a:bodyPr/>
                <a:lstStyle/>
                <a:p>
                  <a:pPr>
                    <a:defRPr/>
                  </a:pPr>
                  <a:endParaRPr lang="de-DE"/>
                </a:p>
              </p:txBody>
            </p:sp>
            <p:sp>
              <p:nvSpPr>
                <p:cNvPr id="375" name="Freeform 380">
                  <a:extLst>
                    <a:ext uri="{FF2B5EF4-FFF2-40B4-BE49-F238E27FC236}">
                      <a16:creationId xmlns:a16="http://schemas.microsoft.com/office/drawing/2014/main" id="{797BBDF6-5CAC-496E-8ADF-0B67322F9424}"/>
                    </a:ext>
                  </a:extLst>
                </p:cNvPr>
                <p:cNvSpPr>
                  <a:spLocks/>
                </p:cNvSpPr>
                <p:nvPr/>
              </p:nvSpPr>
              <p:spPr bwMode="auto">
                <a:xfrm>
                  <a:off x="3275" y="1739"/>
                  <a:ext cx="9" cy="0"/>
                </a:xfrm>
                <a:custGeom>
                  <a:avLst/>
                  <a:gdLst>
                    <a:gd name="T0" fmla="*/ 2 w 2"/>
                    <a:gd name="T1" fmla="*/ 0 w 2"/>
                    <a:gd name="T2" fmla="*/ 0 w 2"/>
                    <a:gd name="T3" fmla="*/ 0 w 2"/>
                    <a:gd name="T4" fmla="*/ 0 w 2"/>
                    <a:gd name="T5" fmla="*/ 2 w 2"/>
                    <a:gd name="T6" fmla="*/ 2 w 2"/>
                    <a:gd name="T7" fmla="*/ 2 w 2"/>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2">
                      <a:moveTo>
                        <a:pt x="2" y="0"/>
                      </a:moveTo>
                      <a:cubicBezTo>
                        <a:pt x="1" y="0"/>
                        <a:pt x="1" y="0"/>
                        <a:pt x="0" y="0"/>
                      </a:cubicBezTo>
                      <a:cubicBezTo>
                        <a:pt x="0" y="0"/>
                        <a:pt x="0" y="0"/>
                        <a:pt x="0" y="0"/>
                      </a:cubicBezTo>
                      <a:cubicBezTo>
                        <a:pt x="0" y="0"/>
                        <a:pt x="0" y="0"/>
                        <a:pt x="0" y="0"/>
                      </a:cubicBezTo>
                      <a:cubicBezTo>
                        <a:pt x="0" y="0"/>
                        <a:pt x="0" y="0"/>
                        <a:pt x="0" y="0"/>
                      </a:cubicBezTo>
                      <a:cubicBezTo>
                        <a:pt x="1" y="0"/>
                        <a:pt x="1" y="0"/>
                        <a:pt x="2" y="0"/>
                      </a:cubicBezTo>
                      <a:cubicBezTo>
                        <a:pt x="2" y="0"/>
                        <a:pt x="2" y="0"/>
                        <a:pt x="2" y="0"/>
                      </a:cubicBezTo>
                      <a:cubicBezTo>
                        <a:pt x="2" y="0"/>
                        <a:pt x="2" y="0"/>
                        <a:pt x="2" y="0"/>
                      </a:cubicBezTo>
                      <a:close/>
                    </a:path>
                  </a:pathLst>
                </a:custGeom>
                <a:grpFill/>
                <a:ln w="9525">
                  <a:solidFill>
                    <a:schemeClr val="accent2"/>
                  </a:solidFill>
                  <a:round/>
                  <a:headEnd/>
                  <a:tailEnd/>
                </a:ln>
              </p:spPr>
              <p:txBody>
                <a:bodyPr/>
                <a:lstStyle/>
                <a:p>
                  <a:pPr>
                    <a:defRPr/>
                  </a:pPr>
                  <a:endParaRPr lang="de-DE"/>
                </a:p>
              </p:txBody>
            </p:sp>
            <p:sp>
              <p:nvSpPr>
                <p:cNvPr id="376" name="Freeform 381">
                  <a:extLst>
                    <a:ext uri="{FF2B5EF4-FFF2-40B4-BE49-F238E27FC236}">
                      <a16:creationId xmlns:a16="http://schemas.microsoft.com/office/drawing/2014/main" id="{FF676B17-F1CD-45EE-BF14-62B2C7A80286}"/>
                    </a:ext>
                  </a:extLst>
                </p:cNvPr>
                <p:cNvSpPr>
                  <a:spLocks/>
                </p:cNvSpPr>
                <p:nvPr/>
              </p:nvSpPr>
              <p:spPr bwMode="auto">
                <a:xfrm>
                  <a:off x="3229" y="174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377" name="Freeform 382">
                  <a:extLst>
                    <a:ext uri="{FF2B5EF4-FFF2-40B4-BE49-F238E27FC236}">
                      <a16:creationId xmlns:a16="http://schemas.microsoft.com/office/drawing/2014/main" id="{E61FF53B-74FE-4B5A-BC24-56EB2414588A}"/>
                    </a:ext>
                  </a:extLst>
                </p:cNvPr>
                <p:cNvSpPr>
                  <a:spLocks/>
                </p:cNvSpPr>
                <p:nvPr/>
              </p:nvSpPr>
              <p:spPr bwMode="auto">
                <a:xfrm>
                  <a:off x="3229" y="1735"/>
                  <a:ext cx="32" cy="13"/>
                </a:xfrm>
                <a:custGeom>
                  <a:avLst/>
                  <a:gdLst>
                    <a:gd name="T0" fmla="*/ 6 w 7"/>
                    <a:gd name="T1" fmla="*/ 1 h 3"/>
                    <a:gd name="T2" fmla="*/ 7 w 7"/>
                    <a:gd name="T3" fmla="*/ 1 h 3"/>
                    <a:gd name="T4" fmla="*/ 6 w 7"/>
                    <a:gd name="T5" fmla="*/ 0 h 3"/>
                    <a:gd name="T6" fmla="*/ 0 w 7"/>
                    <a:gd name="T7" fmla="*/ 2 h 3"/>
                    <a:gd name="T8" fmla="*/ 0 w 7"/>
                    <a:gd name="T9" fmla="*/ 2 h 3"/>
                    <a:gd name="T10" fmla="*/ 0 w 7"/>
                    <a:gd name="T11" fmla="*/ 3 h 3"/>
                    <a:gd name="T12" fmla="*/ 6 w 7"/>
                    <a:gd name="T13" fmla="*/ 2 h 3"/>
                    <a:gd name="T14" fmla="*/ 6 w 7"/>
                    <a:gd name="T15" fmla="*/ 2 h 3"/>
                    <a:gd name="T16" fmla="*/ 6 w 7"/>
                    <a:gd name="T17" fmla="*/ 1 h 3"/>
                    <a:gd name="T18" fmla="*/ 6 w 7"/>
                    <a:gd name="T19"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3">
                      <a:moveTo>
                        <a:pt x="6" y="1"/>
                      </a:moveTo>
                      <a:cubicBezTo>
                        <a:pt x="7" y="1"/>
                        <a:pt x="7" y="1"/>
                        <a:pt x="7" y="1"/>
                      </a:cubicBezTo>
                      <a:cubicBezTo>
                        <a:pt x="7" y="1"/>
                        <a:pt x="6" y="1"/>
                        <a:pt x="6" y="0"/>
                      </a:cubicBezTo>
                      <a:cubicBezTo>
                        <a:pt x="4" y="0"/>
                        <a:pt x="2" y="2"/>
                        <a:pt x="0" y="2"/>
                      </a:cubicBezTo>
                      <a:cubicBezTo>
                        <a:pt x="0" y="2"/>
                        <a:pt x="0" y="2"/>
                        <a:pt x="0" y="2"/>
                      </a:cubicBezTo>
                      <a:cubicBezTo>
                        <a:pt x="0" y="2"/>
                        <a:pt x="0" y="3"/>
                        <a:pt x="0" y="3"/>
                      </a:cubicBezTo>
                      <a:cubicBezTo>
                        <a:pt x="2" y="3"/>
                        <a:pt x="4" y="2"/>
                        <a:pt x="6" y="2"/>
                      </a:cubicBezTo>
                      <a:cubicBezTo>
                        <a:pt x="6" y="2"/>
                        <a:pt x="6" y="2"/>
                        <a:pt x="6" y="2"/>
                      </a:cubicBezTo>
                      <a:cubicBezTo>
                        <a:pt x="6" y="1"/>
                        <a:pt x="6" y="1"/>
                        <a:pt x="6" y="1"/>
                      </a:cubicBezTo>
                      <a:cubicBezTo>
                        <a:pt x="6" y="1"/>
                        <a:pt x="6" y="1"/>
                        <a:pt x="6" y="1"/>
                      </a:cubicBezTo>
                      <a:close/>
                    </a:path>
                  </a:pathLst>
                </a:custGeom>
                <a:grpFill/>
                <a:ln w="9525">
                  <a:solidFill>
                    <a:schemeClr val="accent2"/>
                  </a:solidFill>
                  <a:round/>
                  <a:headEnd/>
                  <a:tailEnd/>
                </a:ln>
              </p:spPr>
              <p:txBody>
                <a:bodyPr/>
                <a:lstStyle/>
                <a:p>
                  <a:pPr>
                    <a:defRPr/>
                  </a:pPr>
                  <a:endParaRPr lang="de-DE"/>
                </a:p>
              </p:txBody>
            </p:sp>
            <p:sp>
              <p:nvSpPr>
                <p:cNvPr id="378" name="Freeform 383">
                  <a:extLst>
                    <a:ext uri="{FF2B5EF4-FFF2-40B4-BE49-F238E27FC236}">
                      <a16:creationId xmlns:a16="http://schemas.microsoft.com/office/drawing/2014/main" id="{40072E25-58FF-4ECE-9916-78B89D2B7ED3}"/>
                    </a:ext>
                  </a:extLst>
                </p:cNvPr>
                <p:cNvSpPr>
                  <a:spLocks/>
                </p:cNvSpPr>
                <p:nvPr/>
              </p:nvSpPr>
              <p:spPr bwMode="auto">
                <a:xfrm>
                  <a:off x="3207" y="1807"/>
                  <a:ext cx="0" cy="5"/>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0"/>
                        <a:pt x="0" y="1"/>
                        <a:pt x="0" y="1"/>
                      </a:cubicBezTo>
                      <a:cubicBezTo>
                        <a:pt x="0" y="1"/>
                        <a:pt x="0" y="1"/>
                        <a:pt x="0" y="1"/>
                      </a:cubicBezTo>
                      <a:cubicBezTo>
                        <a:pt x="0" y="1"/>
                        <a:pt x="0" y="0"/>
                        <a:pt x="0" y="0"/>
                      </a:cubicBezTo>
                      <a:close/>
                    </a:path>
                  </a:pathLst>
                </a:custGeom>
                <a:grpFill/>
                <a:ln w="9525">
                  <a:solidFill>
                    <a:schemeClr val="accent2"/>
                  </a:solidFill>
                  <a:round/>
                  <a:headEnd/>
                  <a:tailEnd/>
                </a:ln>
              </p:spPr>
              <p:txBody>
                <a:bodyPr/>
                <a:lstStyle/>
                <a:p>
                  <a:pPr>
                    <a:defRPr/>
                  </a:pPr>
                  <a:endParaRPr lang="de-DE"/>
                </a:p>
              </p:txBody>
            </p:sp>
            <p:sp>
              <p:nvSpPr>
                <p:cNvPr id="379" name="Freeform 384">
                  <a:extLst>
                    <a:ext uri="{FF2B5EF4-FFF2-40B4-BE49-F238E27FC236}">
                      <a16:creationId xmlns:a16="http://schemas.microsoft.com/office/drawing/2014/main" id="{FD0D91DD-5CCD-41B8-A1FE-FB11FE339D90}"/>
                    </a:ext>
                  </a:extLst>
                </p:cNvPr>
                <p:cNvSpPr>
                  <a:spLocks/>
                </p:cNvSpPr>
                <p:nvPr/>
              </p:nvSpPr>
              <p:spPr bwMode="auto">
                <a:xfrm>
                  <a:off x="3261" y="1735"/>
                  <a:ext cx="23" cy="0"/>
                </a:xfrm>
                <a:custGeom>
                  <a:avLst/>
                  <a:gdLst>
                    <a:gd name="T0" fmla="*/ 5 w 5"/>
                    <a:gd name="T1" fmla="*/ 0 w 5"/>
                    <a:gd name="T2" fmla="*/ 5 w 5"/>
                  </a:gdLst>
                  <a:ahLst/>
                  <a:cxnLst>
                    <a:cxn ang="0">
                      <a:pos x="T0" y="0"/>
                    </a:cxn>
                    <a:cxn ang="0">
                      <a:pos x="T1" y="0"/>
                    </a:cxn>
                    <a:cxn ang="0">
                      <a:pos x="T2" y="0"/>
                    </a:cxn>
                  </a:cxnLst>
                  <a:rect l="0" t="0" r="r" b="b"/>
                  <a:pathLst>
                    <a:path w="5">
                      <a:moveTo>
                        <a:pt x="5" y="0"/>
                      </a:moveTo>
                      <a:cubicBezTo>
                        <a:pt x="4" y="0"/>
                        <a:pt x="2" y="0"/>
                        <a:pt x="0" y="0"/>
                      </a:cubicBezTo>
                      <a:cubicBezTo>
                        <a:pt x="2" y="0"/>
                        <a:pt x="4" y="0"/>
                        <a:pt x="5" y="0"/>
                      </a:cubicBezTo>
                      <a:close/>
                    </a:path>
                  </a:pathLst>
                </a:custGeom>
                <a:grpFill/>
                <a:ln w="9525">
                  <a:solidFill>
                    <a:schemeClr val="accent2"/>
                  </a:solidFill>
                  <a:round/>
                  <a:headEnd/>
                  <a:tailEnd/>
                </a:ln>
              </p:spPr>
              <p:txBody>
                <a:bodyPr/>
                <a:lstStyle/>
                <a:p>
                  <a:pPr>
                    <a:defRPr/>
                  </a:pPr>
                  <a:endParaRPr lang="de-DE"/>
                </a:p>
              </p:txBody>
            </p:sp>
            <p:sp>
              <p:nvSpPr>
                <p:cNvPr id="380" name="Freeform 385">
                  <a:extLst>
                    <a:ext uri="{FF2B5EF4-FFF2-40B4-BE49-F238E27FC236}">
                      <a16:creationId xmlns:a16="http://schemas.microsoft.com/office/drawing/2014/main" id="{3DF61CE8-B472-4A51-903A-BC6B0B513C20}"/>
                    </a:ext>
                  </a:extLst>
                </p:cNvPr>
                <p:cNvSpPr>
                  <a:spLocks/>
                </p:cNvSpPr>
                <p:nvPr/>
              </p:nvSpPr>
              <p:spPr bwMode="auto">
                <a:xfrm>
                  <a:off x="3229" y="1735"/>
                  <a:ext cx="27" cy="9"/>
                </a:xfrm>
                <a:custGeom>
                  <a:avLst/>
                  <a:gdLst>
                    <a:gd name="T0" fmla="*/ 6 w 6"/>
                    <a:gd name="T1" fmla="*/ 0 h 2"/>
                    <a:gd name="T2" fmla="*/ 6 w 6"/>
                    <a:gd name="T3" fmla="*/ 0 h 2"/>
                    <a:gd name="T4" fmla="*/ 0 w 6"/>
                    <a:gd name="T5" fmla="*/ 2 h 2"/>
                    <a:gd name="T6" fmla="*/ 0 w 6"/>
                    <a:gd name="T7" fmla="*/ 2 h 2"/>
                    <a:gd name="T8" fmla="*/ 0 w 6"/>
                    <a:gd name="T9" fmla="*/ 2 h 2"/>
                    <a:gd name="T10" fmla="*/ 6 w 6"/>
                    <a:gd name="T11" fmla="*/ 0 h 2"/>
                  </a:gdLst>
                  <a:ahLst/>
                  <a:cxnLst>
                    <a:cxn ang="0">
                      <a:pos x="T0" y="T1"/>
                    </a:cxn>
                    <a:cxn ang="0">
                      <a:pos x="T2" y="T3"/>
                    </a:cxn>
                    <a:cxn ang="0">
                      <a:pos x="T4" y="T5"/>
                    </a:cxn>
                    <a:cxn ang="0">
                      <a:pos x="T6" y="T7"/>
                    </a:cxn>
                    <a:cxn ang="0">
                      <a:pos x="T8" y="T9"/>
                    </a:cxn>
                    <a:cxn ang="0">
                      <a:pos x="T10" y="T11"/>
                    </a:cxn>
                  </a:cxnLst>
                  <a:rect l="0" t="0" r="r" b="b"/>
                  <a:pathLst>
                    <a:path w="6" h="2">
                      <a:moveTo>
                        <a:pt x="6" y="0"/>
                      </a:moveTo>
                      <a:cubicBezTo>
                        <a:pt x="6" y="0"/>
                        <a:pt x="6" y="0"/>
                        <a:pt x="6" y="0"/>
                      </a:cubicBezTo>
                      <a:cubicBezTo>
                        <a:pt x="4" y="0"/>
                        <a:pt x="2" y="2"/>
                        <a:pt x="0" y="2"/>
                      </a:cubicBezTo>
                      <a:cubicBezTo>
                        <a:pt x="0" y="2"/>
                        <a:pt x="0" y="2"/>
                        <a:pt x="0" y="2"/>
                      </a:cubicBezTo>
                      <a:cubicBezTo>
                        <a:pt x="0" y="2"/>
                        <a:pt x="0" y="2"/>
                        <a:pt x="0" y="2"/>
                      </a:cubicBezTo>
                      <a:cubicBezTo>
                        <a:pt x="2" y="2"/>
                        <a:pt x="4" y="0"/>
                        <a:pt x="6" y="0"/>
                      </a:cubicBezTo>
                      <a:close/>
                    </a:path>
                  </a:pathLst>
                </a:custGeom>
                <a:grpFill/>
                <a:ln w="9525">
                  <a:solidFill>
                    <a:schemeClr val="accent2"/>
                  </a:solidFill>
                  <a:round/>
                  <a:headEnd/>
                  <a:tailEnd/>
                </a:ln>
              </p:spPr>
              <p:txBody>
                <a:bodyPr/>
                <a:lstStyle/>
                <a:p>
                  <a:pPr>
                    <a:defRPr/>
                  </a:pPr>
                  <a:endParaRPr lang="de-DE"/>
                </a:p>
              </p:txBody>
            </p:sp>
            <p:sp>
              <p:nvSpPr>
                <p:cNvPr id="381" name="Freeform 386">
                  <a:extLst>
                    <a:ext uri="{FF2B5EF4-FFF2-40B4-BE49-F238E27FC236}">
                      <a16:creationId xmlns:a16="http://schemas.microsoft.com/office/drawing/2014/main" id="{74779EE2-FFD5-4034-BCE1-D1C207A36F9D}"/>
                    </a:ext>
                  </a:extLst>
                </p:cNvPr>
                <p:cNvSpPr>
                  <a:spLocks/>
                </p:cNvSpPr>
                <p:nvPr/>
              </p:nvSpPr>
              <p:spPr bwMode="auto">
                <a:xfrm>
                  <a:off x="3261" y="1735"/>
                  <a:ext cx="23"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cubicBezTo>
                        <a:pt x="5" y="0"/>
                        <a:pt x="5" y="0"/>
                        <a:pt x="5" y="0"/>
                      </a:cubicBezTo>
                      <a:cubicBezTo>
                        <a:pt x="4" y="0"/>
                        <a:pt x="2" y="0"/>
                        <a:pt x="0" y="0"/>
                      </a:cubicBezTo>
                      <a:cubicBezTo>
                        <a:pt x="2" y="0"/>
                        <a:pt x="4" y="0"/>
                        <a:pt x="5" y="0"/>
                      </a:cubicBezTo>
                      <a:close/>
                    </a:path>
                  </a:pathLst>
                </a:custGeom>
                <a:grpFill/>
                <a:ln w="9525">
                  <a:solidFill>
                    <a:schemeClr val="accent2"/>
                  </a:solidFill>
                  <a:round/>
                  <a:headEnd/>
                  <a:tailEnd/>
                </a:ln>
              </p:spPr>
              <p:txBody>
                <a:bodyPr/>
                <a:lstStyle/>
                <a:p>
                  <a:pPr>
                    <a:defRPr/>
                  </a:pPr>
                  <a:endParaRPr lang="de-DE"/>
                </a:p>
              </p:txBody>
            </p:sp>
            <p:sp>
              <p:nvSpPr>
                <p:cNvPr id="382" name="Freeform 387">
                  <a:extLst>
                    <a:ext uri="{FF2B5EF4-FFF2-40B4-BE49-F238E27FC236}">
                      <a16:creationId xmlns:a16="http://schemas.microsoft.com/office/drawing/2014/main" id="{51A3B602-625B-485C-9920-B8F3B42BA739}"/>
                    </a:ext>
                  </a:extLst>
                </p:cNvPr>
                <p:cNvSpPr>
                  <a:spLocks/>
                </p:cNvSpPr>
                <p:nvPr/>
              </p:nvSpPr>
              <p:spPr bwMode="auto">
                <a:xfrm>
                  <a:off x="3256" y="1735"/>
                  <a:ext cx="5" cy="0"/>
                </a:xfrm>
                <a:custGeom>
                  <a:avLst/>
                  <a:gdLst>
                    <a:gd name="T0" fmla="*/ 1 w 1"/>
                    <a:gd name="T1" fmla="*/ 0 w 1"/>
                    <a:gd name="T2" fmla="*/ 1 w 1"/>
                    <a:gd name="T3" fmla="*/ 1 w 1"/>
                  </a:gdLst>
                  <a:ahLst/>
                  <a:cxnLst>
                    <a:cxn ang="0">
                      <a:pos x="T0" y="0"/>
                    </a:cxn>
                    <a:cxn ang="0">
                      <a:pos x="T1" y="0"/>
                    </a:cxn>
                    <a:cxn ang="0">
                      <a:pos x="T2" y="0"/>
                    </a:cxn>
                    <a:cxn ang="0">
                      <a:pos x="T3" y="0"/>
                    </a:cxn>
                  </a:cxnLst>
                  <a:rect l="0" t="0" r="r" b="b"/>
                  <a:pathLst>
                    <a:path w="1">
                      <a:moveTo>
                        <a:pt x="1" y="0"/>
                      </a:moveTo>
                      <a:cubicBezTo>
                        <a:pt x="1" y="0"/>
                        <a:pt x="1" y="0"/>
                        <a:pt x="0" y="0"/>
                      </a:cubicBezTo>
                      <a:cubicBezTo>
                        <a:pt x="1" y="0"/>
                        <a:pt x="1" y="0"/>
                        <a:pt x="1" y="0"/>
                      </a:cubicBezTo>
                      <a:cubicBezTo>
                        <a:pt x="1" y="0"/>
                        <a:pt x="1" y="0"/>
                        <a:pt x="1" y="0"/>
                      </a:cubicBezTo>
                      <a:close/>
                    </a:path>
                  </a:pathLst>
                </a:custGeom>
                <a:grpFill/>
                <a:ln w="9525">
                  <a:solidFill>
                    <a:schemeClr val="accent2"/>
                  </a:solidFill>
                  <a:round/>
                  <a:headEnd/>
                  <a:tailEnd/>
                </a:ln>
              </p:spPr>
              <p:txBody>
                <a:bodyPr/>
                <a:lstStyle/>
                <a:p>
                  <a:pPr>
                    <a:defRPr/>
                  </a:pPr>
                  <a:endParaRPr lang="de-DE"/>
                </a:p>
              </p:txBody>
            </p:sp>
            <p:sp>
              <p:nvSpPr>
                <p:cNvPr id="383" name="Oval 388">
                  <a:extLst>
                    <a:ext uri="{FF2B5EF4-FFF2-40B4-BE49-F238E27FC236}">
                      <a16:creationId xmlns:a16="http://schemas.microsoft.com/office/drawing/2014/main" id="{D4DC2B75-4CF9-402D-A177-37B6C51365CA}"/>
                    </a:ext>
                  </a:extLst>
                </p:cNvPr>
                <p:cNvSpPr>
                  <a:spLocks noChangeArrowheads="1"/>
                </p:cNvSpPr>
                <p:nvPr/>
              </p:nvSpPr>
              <p:spPr bwMode="auto">
                <a:xfrm>
                  <a:off x="3238" y="1767"/>
                  <a:ext cx="1" cy="1"/>
                </a:xfrm>
                <a:prstGeom prst="ellipse">
                  <a:avLst/>
                </a:prstGeom>
                <a:grpFill/>
                <a:ln w="9525">
                  <a:solidFill>
                    <a:schemeClr val="accent2"/>
                  </a:solidFill>
                  <a:round/>
                  <a:headEnd/>
                  <a:tailEnd/>
                </a:ln>
              </p:spPr>
              <p:txBody>
                <a:bodyPr/>
                <a:lstStyle/>
                <a:p>
                  <a:pPr>
                    <a:defRPr/>
                  </a:pPr>
                  <a:endParaRPr lang="de-DE"/>
                </a:p>
              </p:txBody>
            </p:sp>
            <p:sp>
              <p:nvSpPr>
                <p:cNvPr id="384" name="Freeform 389">
                  <a:extLst>
                    <a:ext uri="{FF2B5EF4-FFF2-40B4-BE49-F238E27FC236}">
                      <a16:creationId xmlns:a16="http://schemas.microsoft.com/office/drawing/2014/main" id="{F8CB104C-B649-458D-AC3A-945AAFF35128}"/>
                    </a:ext>
                  </a:extLst>
                </p:cNvPr>
                <p:cNvSpPr>
                  <a:spLocks/>
                </p:cNvSpPr>
                <p:nvPr/>
              </p:nvSpPr>
              <p:spPr bwMode="auto">
                <a:xfrm>
                  <a:off x="3238" y="1767"/>
                  <a:ext cx="5" cy="4"/>
                </a:xfrm>
                <a:custGeom>
                  <a:avLst/>
                  <a:gdLst>
                    <a:gd name="T0" fmla="*/ 0 w 1"/>
                    <a:gd name="T1" fmla="*/ 0 h 1"/>
                    <a:gd name="T2" fmla="*/ 1 w 1"/>
                    <a:gd name="T3" fmla="*/ 1 h 1"/>
                    <a:gd name="T4" fmla="*/ 1 w 1"/>
                    <a:gd name="T5" fmla="*/ 1 h 1"/>
                    <a:gd name="T6" fmla="*/ 0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1" y="1"/>
                      </a:cubicBezTo>
                      <a:cubicBezTo>
                        <a:pt x="1" y="1"/>
                        <a:pt x="1" y="1"/>
                        <a:pt x="1" y="1"/>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385" name="Freeform 390">
                  <a:extLst>
                    <a:ext uri="{FF2B5EF4-FFF2-40B4-BE49-F238E27FC236}">
                      <a16:creationId xmlns:a16="http://schemas.microsoft.com/office/drawing/2014/main" id="{27F0A235-0027-4A1B-BA18-D91605F2CAE6}"/>
                    </a:ext>
                  </a:extLst>
                </p:cNvPr>
                <p:cNvSpPr>
                  <a:spLocks/>
                </p:cNvSpPr>
                <p:nvPr/>
              </p:nvSpPr>
              <p:spPr bwMode="auto">
                <a:xfrm>
                  <a:off x="3243" y="1771"/>
                  <a:ext cx="0" cy="5"/>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cubicBezTo>
                        <a:pt x="0" y="0"/>
                        <a:pt x="0" y="0"/>
                        <a:pt x="0" y="0"/>
                      </a:cubicBezTo>
                      <a:cubicBezTo>
                        <a:pt x="0" y="0"/>
                        <a:pt x="0" y="0"/>
                        <a:pt x="0" y="1"/>
                      </a:cubicBezTo>
                      <a:cubicBezTo>
                        <a:pt x="0" y="1"/>
                        <a:pt x="0" y="0"/>
                        <a:pt x="0" y="0"/>
                      </a:cubicBezTo>
                      <a:close/>
                    </a:path>
                  </a:pathLst>
                </a:custGeom>
                <a:grpFill/>
                <a:ln w="9525">
                  <a:solidFill>
                    <a:schemeClr val="accent2"/>
                  </a:solidFill>
                  <a:round/>
                  <a:headEnd/>
                  <a:tailEnd/>
                </a:ln>
              </p:spPr>
              <p:txBody>
                <a:bodyPr/>
                <a:lstStyle/>
                <a:p>
                  <a:pPr>
                    <a:defRPr/>
                  </a:pPr>
                  <a:endParaRPr lang="de-DE"/>
                </a:p>
              </p:txBody>
            </p:sp>
            <p:sp>
              <p:nvSpPr>
                <p:cNvPr id="386" name="Freeform 391">
                  <a:extLst>
                    <a:ext uri="{FF2B5EF4-FFF2-40B4-BE49-F238E27FC236}">
                      <a16:creationId xmlns:a16="http://schemas.microsoft.com/office/drawing/2014/main" id="{DEC3F399-42FB-4625-B3DD-B491EA7A32ED}"/>
                    </a:ext>
                  </a:extLst>
                </p:cNvPr>
                <p:cNvSpPr>
                  <a:spLocks/>
                </p:cNvSpPr>
                <p:nvPr/>
              </p:nvSpPr>
              <p:spPr bwMode="auto">
                <a:xfrm>
                  <a:off x="3243" y="1771"/>
                  <a:ext cx="0" cy="5"/>
                </a:xfrm>
                <a:custGeom>
                  <a:avLst/>
                  <a:gdLst>
                    <a:gd name="T0" fmla="*/ 0 h 1"/>
                    <a:gd name="T1" fmla="*/ 0 h 1"/>
                    <a:gd name="T2" fmla="*/ 0 h 1"/>
                    <a:gd name="T3" fmla="*/ 0 h 1"/>
                    <a:gd name="T4" fmla="*/ 1 h 1"/>
                    <a:gd name="T5" fmla="*/ 1 h 1"/>
                    <a:gd name="T6" fmla="*/ 0 h 1"/>
                    <a:gd name="T7" fmla="*/ 0 h 1"/>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
                      <a:moveTo>
                        <a:pt x="0" y="0"/>
                      </a:moveTo>
                      <a:cubicBezTo>
                        <a:pt x="0" y="0"/>
                        <a:pt x="0" y="0"/>
                        <a:pt x="0" y="0"/>
                      </a:cubicBezTo>
                      <a:cubicBezTo>
                        <a:pt x="0" y="0"/>
                        <a:pt x="0" y="0"/>
                        <a:pt x="0" y="0"/>
                      </a:cubicBezTo>
                      <a:cubicBezTo>
                        <a:pt x="0" y="0"/>
                        <a:pt x="0" y="0"/>
                        <a:pt x="0" y="0"/>
                      </a:cubicBezTo>
                      <a:cubicBezTo>
                        <a:pt x="0" y="0"/>
                        <a:pt x="0" y="1"/>
                        <a:pt x="0" y="1"/>
                      </a:cubicBezTo>
                      <a:cubicBezTo>
                        <a:pt x="0" y="1"/>
                        <a:pt x="0" y="1"/>
                        <a:pt x="0" y="1"/>
                      </a:cubicBezTo>
                      <a:cubicBezTo>
                        <a:pt x="0" y="1"/>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387" name="Oval 392">
                  <a:extLst>
                    <a:ext uri="{FF2B5EF4-FFF2-40B4-BE49-F238E27FC236}">
                      <a16:creationId xmlns:a16="http://schemas.microsoft.com/office/drawing/2014/main" id="{08DCD4A4-6240-4DC9-9D08-064FB6E0A22E}"/>
                    </a:ext>
                  </a:extLst>
                </p:cNvPr>
                <p:cNvSpPr>
                  <a:spLocks noChangeArrowheads="1"/>
                </p:cNvSpPr>
                <p:nvPr/>
              </p:nvSpPr>
              <p:spPr bwMode="auto">
                <a:xfrm>
                  <a:off x="3243" y="1771"/>
                  <a:ext cx="1" cy="5"/>
                </a:xfrm>
                <a:prstGeom prst="ellipse">
                  <a:avLst/>
                </a:prstGeom>
                <a:grpFill/>
                <a:ln w="9525">
                  <a:solidFill>
                    <a:schemeClr val="accent2"/>
                  </a:solidFill>
                  <a:round/>
                  <a:headEnd/>
                  <a:tailEnd/>
                </a:ln>
              </p:spPr>
              <p:txBody>
                <a:bodyPr/>
                <a:lstStyle/>
                <a:p>
                  <a:pPr>
                    <a:defRPr/>
                  </a:pPr>
                  <a:endParaRPr lang="de-DE"/>
                </a:p>
              </p:txBody>
            </p:sp>
            <p:sp>
              <p:nvSpPr>
                <p:cNvPr id="388" name="Rectangle 393">
                  <a:extLst>
                    <a:ext uri="{FF2B5EF4-FFF2-40B4-BE49-F238E27FC236}">
                      <a16:creationId xmlns:a16="http://schemas.microsoft.com/office/drawing/2014/main" id="{FB81FE0D-7600-4081-A487-AF0AE116ACC4}"/>
                    </a:ext>
                  </a:extLst>
                </p:cNvPr>
                <p:cNvSpPr>
                  <a:spLocks noChangeArrowheads="1"/>
                </p:cNvSpPr>
                <p:nvPr/>
              </p:nvSpPr>
              <p:spPr bwMode="auto">
                <a:xfrm>
                  <a:off x="3238" y="1767"/>
                  <a:ext cx="1" cy="1"/>
                </a:xfrm>
                <a:prstGeom prst="rect">
                  <a:avLst/>
                </a:prstGeom>
                <a:grpFill/>
                <a:ln w="9525">
                  <a:solidFill>
                    <a:schemeClr val="accent2"/>
                  </a:solidFill>
                  <a:miter lim="800000"/>
                  <a:headEnd/>
                  <a:tailEnd/>
                </a:ln>
              </p:spPr>
              <p:txBody>
                <a:bodyPr/>
                <a:lstStyle/>
                <a:p>
                  <a:pPr>
                    <a:defRPr/>
                  </a:pPr>
                  <a:endParaRPr lang="de-DE"/>
                </a:p>
              </p:txBody>
            </p:sp>
            <p:sp>
              <p:nvSpPr>
                <p:cNvPr id="389" name="Rectangle 394">
                  <a:extLst>
                    <a:ext uri="{FF2B5EF4-FFF2-40B4-BE49-F238E27FC236}">
                      <a16:creationId xmlns:a16="http://schemas.microsoft.com/office/drawing/2014/main" id="{C54122E8-0F73-49DB-97F2-6EF2CC4436F1}"/>
                    </a:ext>
                  </a:extLst>
                </p:cNvPr>
                <p:cNvSpPr>
                  <a:spLocks noChangeArrowheads="1"/>
                </p:cNvSpPr>
                <p:nvPr/>
              </p:nvSpPr>
              <p:spPr bwMode="auto">
                <a:xfrm>
                  <a:off x="3238" y="1767"/>
                  <a:ext cx="1" cy="1"/>
                </a:xfrm>
                <a:prstGeom prst="rect">
                  <a:avLst/>
                </a:prstGeom>
                <a:grpFill/>
                <a:ln w="9525">
                  <a:solidFill>
                    <a:schemeClr val="accent2"/>
                  </a:solidFill>
                  <a:miter lim="800000"/>
                  <a:headEnd/>
                  <a:tailEnd/>
                </a:ln>
              </p:spPr>
              <p:txBody>
                <a:bodyPr/>
                <a:lstStyle/>
                <a:p>
                  <a:pPr>
                    <a:defRPr/>
                  </a:pPr>
                  <a:endParaRPr lang="de-DE"/>
                </a:p>
              </p:txBody>
            </p:sp>
            <p:sp>
              <p:nvSpPr>
                <p:cNvPr id="390" name="Freeform 395">
                  <a:extLst>
                    <a:ext uri="{FF2B5EF4-FFF2-40B4-BE49-F238E27FC236}">
                      <a16:creationId xmlns:a16="http://schemas.microsoft.com/office/drawing/2014/main" id="{ECDDB6DE-A87E-4D3A-94C0-1328EA0B3A2D}"/>
                    </a:ext>
                  </a:extLst>
                </p:cNvPr>
                <p:cNvSpPr>
                  <a:spLocks/>
                </p:cNvSpPr>
                <p:nvPr/>
              </p:nvSpPr>
              <p:spPr bwMode="auto">
                <a:xfrm>
                  <a:off x="3234" y="1762"/>
                  <a:ext cx="4" cy="5"/>
                </a:xfrm>
                <a:custGeom>
                  <a:avLst/>
                  <a:gdLst>
                    <a:gd name="T0" fmla="*/ 1 w 1"/>
                    <a:gd name="T1" fmla="*/ 1 h 1"/>
                    <a:gd name="T2" fmla="*/ 0 w 1"/>
                    <a:gd name="T3" fmla="*/ 0 h 1"/>
                    <a:gd name="T4" fmla="*/ 0 w 1"/>
                    <a:gd name="T5" fmla="*/ 0 h 1"/>
                    <a:gd name="T6" fmla="*/ 1 w 1"/>
                    <a:gd name="T7" fmla="*/ 1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1" y="1"/>
                        <a:pt x="0" y="1"/>
                        <a:pt x="0" y="0"/>
                      </a:cubicBezTo>
                      <a:cubicBezTo>
                        <a:pt x="0" y="0"/>
                        <a:pt x="0" y="0"/>
                        <a:pt x="0" y="0"/>
                      </a:cubicBezTo>
                      <a:cubicBezTo>
                        <a:pt x="0" y="1"/>
                        <a:pt x="1" y="1"/>
                        <a:pt x="1" y="1"/>
                      </a:cubicBezTo>
                      <a:cubicBezTo>
                        <a:pt x="1" y="1"/>
                        <a:pt x="1" y="1"/>
                        <a:pt x="1" y="1"/>
                      </a:cubicBezTo>
                      <a:close/>
                    </a:path>
                  </a:pathLst>
                </a:custGeom>
                <a:grpFill/>
                <a:ln w="9525">
                  <a:solidFill>
                    <a:schemeClr val="accent2"/>
                  </a:solidFill>
                  <a:round/>
                  <a:headEnd/>
                  <a:tailEnd/>
                </a:ln>
              </p:spPr>
              <p:txBody>
                <a:bodyPr/>
                <a:lstStyle/>
                <a:p>
                  <a:pPr>
                    <a:defRPr/>
                  </a:pPr>
                  <a:endParaRPr lang="de-DE"/>
                </a:p>
              </p:txBody>
            </p:sp>
            <p:sp>
              <p:nvSpPr>
                <p:cNvPr id="391" name="Freeform 396">
                  <a:extLst>
                    <a:ext uri="{FF2B5EF4-FFF2-40B4-BE49-F238E27FC236}">
                      <a16:creationId xmlns:a16="http://schemas.microsoft.com/office/drawing/2014/main" id="{C8657082-4027-4C82-939B-4EF9482630F1}"/>
                    </a:ext>
                  </a:extLst>
                </p:cNvPr>
                <p:cNvSpPr>
                  <a:spLocks/>
                </p:cNvSpPr>
                <p:nvPr/>
              </p:nvSpPr>
              <p:spPr bwMode="auto">
                <a:xfrm>
                  <a:off x="3084" y="1785"/>
                  <a:ext cx="18" cy="27"/>
                </a:xfrm>
                <a:custGeom>
                  <a:avLst/>
                  <a:gdLst>
                    <a:gd name="T0" fmla="*/ 1 w 4"/>
                    <a:gd name="T1" fmla="*/ 1 h 6"/>
                    <a:gd name="T2" fmla="*/ 0 w 4"/>
                    <a:gd name="T3" fmla="*/ 6 h 6"/>
                    <a:gd name="T4" fmla="*/ 1 w 4"/>
                    <a:gd name="T5" fmla="*/ 2 h 6"/>
                    <a:gd name="T6" fmla="*/ 4 w 4"/>
                    <a:gd name="T7" fmla="*/ 0 h 6"/>
                    <a:gd name="T8" fmla="*/ 3 w 4"/>
                    <a:gd name="T9" fmla="*/ 0 h 6"/>
                    <a:gd name="T10" fmla="*/ 1 w 4"/>
                    <a:gd name="T11" fmla="*/ 1 h 6"/>
                  </a:gdLst>
                  <a:ahLst/>
                  <a:cxnLst>
                    <a:cxn ang="0">
                      <a:pos x="T0" y="T1"/>
                    </a:cxn>
                    <a:cxn ang="0">
                      <a:pos x="T2" y="T3"/>
                    </a:cxn>
                    <a:cxn ang="0">
                      <a:pos x="T4" y="T5"/>
                    </a:cxn>
                    <a:cxn ang="0">
                      <a:pos x="T6" y="T7"/>
                    </a:cxn>
                    <a:cxn ang="0">
                      <a:pos x="T8" y="T9"/>
                    </a:cxn>
                    <a:cxn ang="0">
                      <a:pos x="T10" y="T11"/>
                    </a:cxn>
                  </a:cxnLst>
                  <a:rect l="0" t="0" r="r" b="b"/>
                  <a:pathLst>
                    <a:path w="4" h="6">
                      <a:moveTo>
                        <a:pt x="1" y="1"/>
                      </a:moveTo>
                      <a:cubicBezTo>
                        <a:pt x="1" y="2"/>
                        <a:pt x="0" y="4"/>
                        <a:pt x="0" y="6"/>
                      </a:cubicBezTo>
                      <a:cubicBezTo>
                        <a:pt x="0" y="4"/>
                        <a:pt x="1" y="3"/>
                        <a:pt x="1" y="2"/>
                      </a:cubicBezTo>
                      <a:cubicBezTo>
                        <a:pt x="1" y="0"/>
                        <a:pt x="3" y="0"/>
                        <a:pt x="4" y="0"/>
                      </a:cubicBezTo>
                      <a:cubicBezTo>
                        <a:pt x="4" y="0"/>
                        <a:pt x="3" y="0"/>
                        <a:pt x="3" y="0"/>
                      </a:cubicBezTo>
                      <a:cubicBezTo>
                        <a:pt x="2" y="0"/>
                        <a:pt x="1" y="1"/>
                        <a:pt x="1" y="1"/>
                      </a:cubicBezTo>
                      <a:close/>
                    </a:path>
                  </a:pathLst>
                </a:custGeom>
                <a:grpFill/>
                <a:ln w="9525">
                  <a:solidFill>
                    <a:schemeClr val="accent2"/>
                  </a:solidFill>
                  <a:round/>
                  <a:headEnd/>
                  <a:tailEnd/>
                </a:ln>
              </p:spPr>
              <p:txBody>
                <a:bodyPr/>
                <a:lstStyle/>
                <a:p>
                  <a:pPr>
                    <a:defRPr/>
                  </a:pPr>
                  <a:endParaRPr lang="de-DE"/>
                </a:p>
              </p:txBody>
            </p:sp>
            <p:sp>
              <p:nvSpPr>
                <p:cNvPr id="392" name="Freeform 397">
                  <a:extLst>
                    <a:ext uri="{FF2B5EF4-FFF2-40B4-BE49-F238E27FC236}">
                      <a16:creationId xmlns:a16="http://schemas.microsoft.com/office/drawing/2014/main" id="{5A64D905-A8B6-4544-8F97-933F241F1755}"/>
                    </a:ext>
                  </a:extLst>
                </p:cNvPr>
                <p:cNvSpPr>
                  <a:spLocks/>
                </p:cNvSpPr>
                <p:nvPr/>
              </p:nvSpPr>
              <p:spPr bwMode="auto">
                <a:xfrm>
                  <a:off x="3093" y="183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393" name="Freeform 398">
                  <a:extLst>
                    <a:ext uri="{FF2B5EF4-FFF2-40B4-BE49-F238E27FC236}">
                      <a16:creationId xmlns:a16="http://schemas.microsoft.com/office/drawing/2014/main" id="{9045B44F-FA23-4C6D-BAAA-BC1D93EECB48}"/>
                    </a:ext>
                  </a:extLst>
                </p:cNvPr>
                <p:cNvSpPr>
                  <a:spLocks/>
                </p:cNvSpPr>
                <p:nvPr/>
              </p:nvSpPr>
              <p:spPr bwMode="auto">
                <a:xfrm>
                  <a:off x="3025" y="1826"/>
                  <a:ext cx="50" cy="36"/>
                </a:xfrm>
                <a:custGeom>
                  <a:avLst/>
                  <a:gdLst>
                    <a:gd name="T0" fmla="*/ 5 w 11"/>
                    <a:gd name="T1" fmla="*/ 6 h 8"/>
                    <a:gd name="T2" fmla="*/ 0 w 11"/>
                    <a:gd name="T3" fmla="*/ 8 h 8"/>
                    <a:gd name="T4" fmla="*/ 5 w 11"/>
                    <a:gd name="T5" fmla="*/ 6 h 8"/>
                    <a:gd name="T6" fmla="*/ 9 w 11"/>
                    <a:gd name="T7" fmla="*/ 1 h 8"/>
                    <a:gd name="T8" fmla="*/ 11 w 11"/>
                    <a:gd name="T9" fmla="*/ 0 h 8"/>
                    <a:gd name="T10" fmla="*/ 9 w 11"/>
                    <a:gd name="T11" fmla="*/ 1 h 8"/>
                    <a:gd name="T12" fmla="*/ 5 w 11"/>
                    <a:gd name="T13" fmla="*/ 6 h 8"/>
                  </a:gdLst>
                  <a:ahLst/>
                  <a:cxnLst>
                    <a:cxn ang="0">
                      <a:pos x="T0" y="T1"/>
                    </a:cxn>
                    <a:cxn ang="0">
                      <a:pos x="T2" y="T3"/>
                    </a:cxn>
                    <a:cxn ang="0">
                      <a:pos x="T4" y="T5"/>
                    </a:cxn>
                    <a:cxn ang="0">
                      <a:pos x="T6" y="T7"/>
                    </a:cxn>
                    <a:cxn ang="0">
                      <a:pos x="T8" y="T9"/>
                    </a:cxn>
                    <a:cxn ang="0">
                      <a:pos x="T10" y="T11"/>
                    </a:cxn>
                    <a:cxn ang="0">
                      <a:pos x="T12" y="T13"/>
                    </a:cxn>
                  </a:cxnLst>
                  <a:rect l="0" t="0" r="r" b="b"/>
                  <a:pathLst>
                    <a:path w="11" h="8">
                      <a:moveTo>
                        <a:pt x="5" y="6"/>
                      </a:moveTo>
                      <a:cubicBezTo>
                        <a:pt x="5" y="6"/>
                        <a:pt x="0" y="6"/>
                        <a:pt x="0" y="8"/>
                      </a:cubicBezTo>
                      <a:cubicBezTo>
                        <a:pt x="0" y="6"/>
                        <a:pt x="5" y="6"/>
                        <a:pt x="5" y="6"/>
                      </a:cubicBezTo>
                      <a:cubicBezTo>
                        <a:pt x="5" y="6"/>
                        <a:pt x="7" y="3"/>
                        <a:pt x="9" y="1"/>
                      </a:cubicBezTo>
                      <a:cubicBezTo>
                        <a:pt x="9" y="1"/>
                        <a:pt x="10" y="0"/>
                        <a:pt x="11" y="0"/>
                      </a:cubicBezTo>
                      <a:cubicBezTo>
                        <a:pt x="10" y="0"/>
                        <a:pt x="9" y="0"/>
                        <a:pt x="9" y="1"/>
                      </a:cubicBezTo>
                      <a:cubicBezTo>
                        <a:pt x="7" y="3"/>
                        <a:pt x="5" y="6"/>
                        <a:pt x="5" y="6"/>
                      </a:cubicBezTo>
                      <a:close/>
                    </a:path>
                  </a:pathLst>
                </a:custGeom>
                <a:grpFill/>
                <a:ln w="9525">
                  <a:solidFill>
                    <a:schemeClr val="accent2"/>
                  </a:solidFill>
                  <a:round/>
                  <a:headEnd/>
                  <a:tailEnd/>
                </a:ln>
              </p:spPr>
              <p:txBody>
                <a:bodyPr/>
                <a:lstStyle/>
                <a:p>
                  <a:pPr>
                    <a:defRPr/>
                  </a:pPr>
                  <a:endParaRPr lang="de-DE"/>
                </a:p>
              </p:txBody>
            </p:sp>
            <p:sp>
              <p:nvSpPr>
                <p:cNvPr id="394" name="Freeform 399">
                  <a:extLst>
                    <a:ext uri="{FF2B5EF4-FFF2-40B4-BE49-F238E27FC236}">
                      <a16:creationId xmlns:a16="http://schemas.microsoft.com/office/drawing/2014/main" id="{F5B1A7F7-DEB4-4993-B987-A6746724AB3E}"/>
                    </a:ext>
                  </a:extLst>
                </p:cNvPr>
                <p:cNvSpPr>
                  <a:spLocks/>
                </p:cNvSpPr>
                <p:nvPr/>
              </p:nvSpPr>
              <p:spPr bwMode="auto">
                <a:xfrm>
                  <a:off x="3216" y="1726"/>
                  <a:ext cx="9" cy="18"/>
                </a:xfrm>
                <a:custGeom>
                  <a:avLst/>
                  <a:gdLst>
                    <a:gd name="T0" fmla="*/ 2 w 2"/>
                    <a:gd name="T1" fmla="*/ 4 h 4"/>
                    <a:gd name="T2" fmla="*/ 0 w 2"/>
                    <a:gd name="T3" fmla="*/ 0 h 4"/>
                    <a:gd name="T4" fmla="*/ 0 w 2"/>
                    <a:gd name="T5" fmla="*/ 0 h 4"/>
                    <a:gd name="T6" fmla="*/ 0 w 2"/>
                    <a:gd name="T7" fmla="*/ 0 h 4"/>
                    <a:gd name="T8" fmla="*/ 2 w 2"/>
                    <a:gd name="T9" fmla="*/ 4 h 4"/>
                  </a:gdLst>
                  <a:ahLst/>
                  <a:cxnLst>
                    <a:cxn ang="0">
                      <a:pos x="T0" y="T1"/>
                    </a:cxn>
                    <a:cxn ang="0">
                      <a:pos x="T2" y="T3"/>
                    </a:cxn>
                    <a:cxn ang="0">
                      <a:pos x="T4" y="T5"/>
                    </a:cxn>
                    <a:cxn ang="0">
                      <a:pos x="T6" y="T7"/>
                    </a:cxn>
                    <a:cxn ang="0">
                      <a:pos x="T8" y="T9"/>
                    </a:cxn>
                  </a:cxnLst>
                  <a:rect l="0" t="0" r="r" b="b"/>
                  <a:pathLst>
                    <a:path w="2" h="4">
                      <a:moveTo>
                        <a:pt x="2" y="4"/>
                      </a:moveTo>
                      <a:cubicBezTo>
                        <a:pt x="1" y="3"/>
                        <a:pt x="1" y="1"/>
                        <a:pt x="0" y="0"/>
                      </a:cubicBezTo>
                      <a:cubicBezTo>
                        <a:pt x="0" y="0"/>
                        <a:pt x="0" y="0"/>
                        <a:pt x="0" y="0"/>
                      </a:cubicBezTo>
                      <a:cubicBezTo>
                        <a:pt x="0" y="0"/>
                        <a:pt x="0" y="0"/>
                        <a:pt x="0" y="0"/>
                      </a:cubicBezTo>
                      <a:cubicBezTo>
                        <a:pt x="1" y="1"/>
                        <a:pt x="1" y="3"/>
                        <a:pt x="2" y="4"/>
                      </a:cubicBezTo>
                      <a:close/>
                    </a:path>
                  </a:pathLst>
                </a:custGeom>
                <a:grpFill/>
                <a:ln w="9525">
                  <a:solidFill>
                    <a:schemeClr val="accent2"/>
                  </a:solidFill>
                  <a:round/>
                  <a:headEnd/>
                  <a:tailEnd/>
                </a:ln>
              </p:spPr>
              <p:txBody>
                <a:bodyPr/>
                <a:lstStyle/>
                <a:p>
                  <a:pPr>
                    <a:defRPr/>
                  </a:pPr>
                  <a:endParaRPr lang="de-DE"/>
                </a:p>
              </p:txBody>
            </p:sp>
            <p:sp>
              <p:nvSpPr>
                <p:cNvPr id="395" name="Freeform 400">
                  <a:extLst>
                    <a:ext uri="{FF2B5EF4-FFF2-40B4-BE49-F238E27FC236}">
                      <a16:creationId xmlns:a16="http://schemas.microsoft.com/office/drawing/2014/main" id="{F763429A-7670-49FE-9C4C-AE0376F14070}"/>
                    </a:ext>
                  </a:extLst>
                </p:cNvPr>
                <p:cNvSpPr>
                  <a:spLocks/>
                </p:cNvSpPr>
                <p:nvPr/>
              </p:nvSpPr>
              <p:spPr bwMode="auto">
                <a:xfrm>
                  <a:off x="3211" y="1712"/>
                  <a:ext cx="5" cy="0"/>
                </a:xfrm>
                <a:custGeom>
                  <a:avLst/>
                  <a:gdLst>
                    <a:gd name="T0" fmla="*/ 1 w 1"/>
                    <a:gd name="T1" fmla="*/ 1 w 1"/>
                    <a:gd name="T2" fmla="*/ 1 w 1"/>
                    <a:gd name="T3" fmla="*/ 1 w 1"/>
                    <a:gd name="T4" fmla="*/ 1 w 1"/>
                  </a:gdLst>
                  <a:ahLst/>
                  <a:cxnLst>
                    <a:cxn ang="0">
                      <a:pos x="T0" y="0"/>
                    </a:cxn>
                    <a:cxn ang="0">
                      <a:pos x="T1" y="0"/>
                    </a:cxn>
                    <a:cxn ang="0">
                      <a:pos x="T2" y="0"/>
                    </a:cxn>
                    <a:cxn ang="0">
                      <a:pos x="T3" y="0"/>
                    </a:cxn>
                    <a:cxn ang="0">
                      <a:pos x="T4" y="0"/>
                    </a:cxn>
                  </a:cxnLst>
                  <a:rect l="0" t="0" r="r" b="b"/>
                  <a:pathLst>
                    <a:path w="1">
                      <a:moveTo>
                        <a:pt x="1" y="0"/>
                      </a:moveTo>
                      <a:cubicBezTo>
                        <a:pt x="0" y="0"/>
                        <a:pt x="1" y="0"/>
                        <a:pt x="1" y="0"/>
                      </a:cubicBezTo>
                      <a:cubicBezTo>
                        <a:pt x="1" y="0"/>
                        <a:pt x="1" y="0"/>
                        <a:pt x="1" y="0"/>
                      </a:cubicBezTo>
                      <a:cubicBezTo>
                        <a:pt x="1" y="0"/>
                        <a:pt x="1" y="0"/>
                        <a:pt x="1" y="0"/>
                      </a:cubicBezTo>
                      <a:cubicBezTo>
                        <a:pt x="1" y="0"/>
                        <a:pt x="1" y="0"/>
                        <a:pt x="1" y="0"/>
                      </a:cubicBezTo>
                      <a:close/>
                    </a:path>
                  </a:pathLst>
                </a:custGeom>
                <a:grpFill/>
                <a:ln w="9525">
                  <a:solidFill>
                    <a:schemeClr val="accent2"/>
                  </a:solidFill>
                  <a:round/>
                  <a:headEnd/>
                  <a:tailEnd/>
                </a:ln>
              </p:spPr>
              <p:txBody>
                <a:bodyPr/>
                <a:lstStyle/>
                <a:p>
                  <a:pPr>
                    <a:defRPr/>
                  </a:pPr>
                  <a:endParaRPr lang="de-DE"/>
                </a:p>
              </p:txBody>
            </p:sp>
            <p:sp>
              <p:nvSpPr>
                <p:cNvPr id="396" name="Freeform 401">
                  <a:extLst>
                    <a:ext uri="{FF2B5EF4-FFF2-40B4-BE49-F238E27FC236}">
                      <a16:creationId xmlns:a16="http://schemas.microsoft.com/office/drawing/2014/main" id="{F342529D-7062-4E24-9608-EA56A26A10D4}"/>
                    </a:ext>
                  </a:extLst>
                </p:cNvPr>
                <p:cNvSpPr>
                  <a:spLocks/>
                </p:cNvSpPr>
                <p:nvPr/>
              </p:nvSpPr>
              <p:spPr bwMode="auto">
                <a:xfrm>
                  <a:off x="3216" y="171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397" name="Rectangle 402">
                  <a:extLst>
                    <a:ext uri="{FF2B5EF4-FFF2-40B4-BE49-F238E27FC236}">
                      <a16:creationId xmlns:a16="http://schemas.microsoft.com/office/drawing/2014/main" id="{C07F990E-BCE4-4D10-A899-6C9A3A6F4CCD}"/>
                    </a:ext>
                  </a:extLst>
                </p:cNvPr>
                <p:cNvSpPr>
                  <a:spLocks noChangeArrowheads="1"/>
                </p:cNvSpPr>
                <p:nvPr/>
              </p:nvSpPr>
              <p:spPr bwMode="auto">
                <a:xfrm>
                  <a:off x="3216" y="1712"/>
                  <a:ext cx="1" cy="1"/>
                </a:xfrm>
                <a:prstGeom prst="rect">
                  <a:avLst/>
                </a:prstGeom>
                <a:grpFill/>
                <a:ln w="9525">
                  <a:solidFill>
                    <a:schemeClr val="accent2"/>
                  </a:solidFill>
                  <a:miter lim="800000"/>
                  <a:headEnd/>
                  <a:tailEnd/>
                </a:ln>
              </p:spPr>
              <p:txBody>
                <a:bodyPr/>
                <a:lstStyle/>
                <a:p>
                  <a:pPr>
                    <a:defRPr/>
                  </a:pPr>
                  <a:endParaRPr lang="de-DE"/>
                </a:p>
              </p:txBody>
            </p:sp>
            <p:sp>
              <p:nvSpPr>
                <p:cNvPr id="398" name="Freeform 403">
                  <a:extLst>
                    <a:ext uri="{FF2B5EF4-FFF2-40B4-BE49-F238E27FC236}">
                      <a16:creationId xmlns:a16="http://schemas.microsoft.com/office/drawing/2014/main" id="{68A51F59-BF18-49D6-8A29-15CD29E5D645}"/>
                    </a:ext>
                  </a:extLst>
                </p:cNvPr>
                <p:cNvSpPr>
                  <a:spLocks/>
                </p:cNvSpPr>
                <p:nvPr/>
              </p:nvSpPr>
              <p:spPr bwMode="auto">
                <a:xfrm>
                  <a:off x="3216" y="171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399" name="Freeform 404">
                  <a:extLst>
                    <a:ext uri="{FF2B5EF4-FFF2-40B4-BE49-F238E27FC236}">
                      <a16:creationId xmlns:a16="http://schemas.microsoft.com/office/drawing/2014/main" id="{FFDDF770-A6BF-4DA8-B318-0AF6E78A4830}"/>
                    </a:ext>
                  </a:extLst>
                </p:cNvPr>
                <p:cNvSpPr>
                  <a:spLocks/>
                </p:cNvSpPr>
                <p:nvPr/>
              </p:nvSpPr>
              <p:spPr bwMode="auto">
                <a:xfrm>
                  <a:off x="3216" y="1721"/>
                  <a:ext cx="0" cy="5"/>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0"/>
                        <a:pt x="0" y="0"/>
                        <a:pt x="0" y="1"/>
                      </a:cubicBezTo>
                      <a:cubicBezTo>
                        <a:pt x="0" y="1"/>
                        <a:pt x="0" y="1"/>
                        <a:pt x="0" y="1"/>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400" name="Freeform 405">
                  <a:extLst>
                    <a:ext uri="{FF2B5EF4-FFF2-40B4-BE49-F238E27FC236}">
                      <a16:creationId xmlns:a16="http://schemas.microsoft.com/office/drawing/2014/main" id="{B8EC1519-847F-48FA-ADC8-4D13B2A48916}"/>
                    </a:ext>
                  </a:extLst>
                </p:cNvPr>
                <p:cNvSpPr>
                  <a:spLocks/>
                </p:cNvSpPr>
                <p:nvPr/>
              </p:nvSpPr>
              <p:spPr bwMode="auto">
                <a:xfrm>
                  <a:off x="3216" y="172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grpFill/>
                <a:ln w="9525">
                  <a:solidFill>
                    <a:schemeClr val="accent2"/>
                  </a:solidFill>
                  <a:round/>
                  <a:headEnd/>
                  <a:tailEnd/>
                </a:ln>
              </p:spPr>
              <p:txBody>
                <a:bodyPr/>
                <a:lstStyle/>
                <a:p>
                  <a:pPr>
                    <a:defRPr/>
                  </a:pPr>
                  <a:endParaRPr lang="de-DE"/>
                </a:p>
              </p:txBody>
            </p:sp>
            <p:sp>
              <p:nvSpPr>
                <p:cNvPr id="401" name="Rectangle 406">
                  <a:extLst>
                    <a:ext uri="{FF2B5EF4-FFF2-40B4-BE49-F238E27FC236}">
                      <a16:creationId xmlns:a16="http://schemas.microsoft.com/office/drawing/2014/main" id="{FBD81EFE-AD41-42B7-8ACA-46B3952B6859}"/>
                    </a:ext>
                  </a:extLst>
                </p:cNvPr>
                <p:cNvSpPr>
                  <a:spLocks noChangeArrowheads="1"/>
                </p:cNvSpPr>
                <p:nvPr/>
              </p:nvSpPr>
              <p:spPr bwMode="auto">
                <a:xfrm>
                  <a:off x="3216" y="1712"/>
                  <a:ext cx="1" cy="1"/>
                </a:xfrm>
                <a:prstGeom prst="rect">
                  <a:avLst/>
                </a:prstGeom>
                <a:grpFill/>
                <a:ln w="9525">
                  <a:solidFill>
                    <a:schemeClr val="accent2"/>
                  </a:solidFill>
                  <a:miter lim="800000"/>
                  <a:headEnd/>
                  <a:tailEnd/>
                </a:ln>
              </p:spPr>
              <p:txBody>
                <a:bodyPr/>
                <a:lstStyle/>
                <a:p>
                  <a:pPr>
                    <a:defRPr/>
                  </a:pPr>
                  <a:endParaRPr lang="de-DE"/>
                </a:p>
              </p:txBody>
            </p:sp>
            <p:sp>
              <p:nvSpPr>
                <p:cNvPr id="402" name="Oval 407">
                  <a:extLst>
                    <a:ext uri="{FF2B5EF4-FFF2-40B4-BE49-F238E27FC236}">
                      <a16:creationId xmlns:a16="http://schemas.microsoft.com/office/drawing/2014/main" id="{6B9E045D-471D-4103-A20D-D19821DBE60A}"/>
                    </a:ext>
                  </a:extLst>
                </p:cNvPr>
                <p:cNvSpPr>
                  <a:spLocks noChangeArrowheads="1"/>
                </p:cNvSpPr>
                <p:nvPr/>
              </p:nvSpPr>
              <p:spPr bwMode="auto">
                <a:xfrm>
                  <a:off x="3216" y="1717"/>
                  <a:ext cx="1" cy="1"/>
                </a:xfrm>
                <a:prstGeom prst="ellipse">
                  <a:avLst/>
                </a:prstGeom>
                <a:grpFill/>
                <a:ln w="9525">
                  <a:solidFill>
                    <a:schemeClr val="accent2"/>
                  </a:solidFill>
                  <a:round/>
                  <a:headEnd/>
                  <a:tailEnd/>
                </a:ln>
              </p:spPr>
              <p:txBody>
                <a:bodyPr/>
                <a:lstStyle/>
                <a:p>
                  <a:pPr>
                    <a:defRPr/>
                  </a:pPr>
                  <a:endParaRPr lang="de-DE"/>
                </a:p>
              </p:txBody>
            </p:sp>
            <p:sp>
              <p:nvSpPr>
                <p:cNvPr id="403" name="Freeform 408">
                  <a:extLst>
                    <a:ext uri="{FF2B5EF4-FFF2-40B4-BE49-F238E27FC236}">
                      <a16:creationId xmlns:a16="http://schemas.microsoft.com/office/drawing/2014/main" id="{03A6922C-F790-416B-AC75-AD3F8D7F9121}"/>
                    </a:ext>
                  </a:extLst>
                </p:cNvPr>
                <p:cNvSpPr>
                  <a:spLocks/>
                </p:cNvSpPr>
                <p:nvPr/>
              </p:nvSpPr>
              <p:spPr bwMode="auto">
                <a:xfrm>
                  <a:off x="3216" y="172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404" name="Freeform 409">
                  <a:extLst>
                    <a:ext uri="{FF2B5EF4-FFF2-40B4-BE49-F238E27FC236}">
                      <a16:creationId xmlns:a16="http://schemas.microsoft.com/office/drawing/2014/main" id="{82E961DC-59B4-4E24-A5CC-5931B0C31FD2}"/>
                    </a:ext>
                  </a:extLst>
                </p:cNvPr>
                <p:cNvSpPr>
                  <a:spLocks/>
                </p:cNvSpPr>
                <p:nvPr/>
              </p:nvSpPr>
              <p:spPr bwMode="auto">
                <a:xfrm>
                  <a:off x="3216" y="1717"/>
                  <a:ext cx="0" cy="4"/>
                </a:xfrm>
                <a:custGeom>
                  <a:avLst/>
                  <a:gdLst>
                    <a:gd name="T0" fmla="*/ 1 h 1"/>
                    <a:gd name="T1" fmla="*/ 1 h 1"/>
                    <a:gd name="T2" fmla="*/ 1 h 1"/>
                    <a:gd name="T3" fmla="*/ 0 h 1"/>
                    <a:gd name="T4" fmla="*/ 1 h 1"/>
                  </a:gdLst>
                  <a:ahLst/>
                  <a:cxnLst>
                    <a:cxn ang="0">
                      <a:pos x="0" y="T0"/>
                    </a:cxn>
                    <a:cxn ang="0">
                      <a:pos x="0" y="T1"/>
                    </a:cxn>
                    <a:cxn ang="0">
                      <a:pos x="0" y="T2"/>
                    </a:cxn>
                    <a:cxn ang="0">
                      <a:pos x="0" y="T3"/>
                    </a:cxn>
                    <a:cxn ang="0">
                      <a:pos x="0" y="T4"/>
                    </a:cxn>
                  </a:cxnLst>
                  <a:rect l="0" t="0" r="r" b="b"/>
                  <a:pathLst>
                    <a:path h="1">
                      <a:moveTo>
                        <a:pt x="0" y="1"/>
                      </a:moveTo>
                      <a:cubicBezTo>
                        <a:pt x="0" y="1"/>
                        <a:pt x="0" y="1"/>
                        <a:pt x="0" y="1"/>
                      </a:cubicBezTo>
                      <a:cubicBezTo>
                        <a:pt x="0" y="1"/>
                        <a:pt x="0" y="1"/>
                        <a:pt x="0" y="1"/>
                      </a:cubicBezTo>
                      <a:cubicBezTo>
                        <a:pt x="0" y="1"/>
                        <a:pt x="0" y="1"/>
                        <a:pt x="0" y="0"/>
                      </a:cubicBezTo>
                      <a:cubicBezTo>
                        <a:pt x="0" y="1"/>
                        <a:pt x="0" y="1"/>
                        <a:pt x="0" y="1"/>
                      </a:cubicBezTo>
                      <a:close/>
                    </a:path>
                  </a:pathLst>
                </a:custGeom>
                <a:grpFill/>
                <a:ln w="9525">
                  <a:solidFill>
                    <a:schemeClr val="accent2"/>
                  </a:solidFill>
                  <a:round/>
                  <a:headEnd/>
                  <a:tailEnd/>
                </a:ln>
              </p:spPr>
              <p:txBody>
                <a:bodyPr/>
                <a:lstStyle/>
                <a:p>
                  <a:pPr>
                    <a:defRPr/>
                  </a:pPr>
                  <a:endParaRPr lang="de-DE"/>
                </a:p>
              </p:txBody>
            </p:sp>
            <p:sp>
              <p:nvSpPr>
                <p:cNvPr id="405" name="Freeform 410">
                  <a:extLst>
                    <a:ext uri="{FF2B5EF4-FFF2-40B4-BE49-F238E27FC236}">
                      <a16:creationId xmlns:a16="http://schemas.microsoft.com/office/drawing/2014/main" id="{CD1C8671-14B5-4B64-84B5-87DC4D7B10DC}"/>
                    </a:ext>
                  </a:extLst>
                </p:cNvPr>
                <p:cNvSpPr>
                  <a:spLocks/>
                </p:cNvSpPr>
                <p:nvPr/>
              </p:nvSpPr>
              <p:spPr bwMode="auto">
                <a:xfrm>
                  <a:off x="3216" y="171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406" name="Freeform 411">
                  <a:extLst>
                    <a:ext uri="{FF2B5EF4-FFF2-40B4-BE49-F238E27FC236}">
                      <a16:creationId xmlns:a16="http://schemas.microsoft.com/office/drawing/2014/main" id="{9929DB2B-B187-40F5-ACAE-43B19F89B0FC}"/>
                    </a:ext>
                  </a:extLst>
                </p:cNvPr>
                <p:cNvSpPr>
                  <a:spLocks/>
                </p:cNvSpPr>
                <p:nvPr/>
              </p:nvSpPr>
              <p:spPr bwMode="auto">
                <a:xfrm>
                  <a:off x="3225" y="1739"/>
                  <a:ext cx="0" cy="5"/>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1"/>
                        <a:pt x="0" y="1"/>
                        <a:pt x="0" y="1"/>
                      </a:cubicBezTo>
                      <a:cubicBezTo>
                        <a:pt x="0" y="1"/>
                        <a:pt x="0" y="1"/>
                        <a:pt x="0" y="1"/>
                      </a:cubicBezTo>
                      <a:cubicBezTo>
                        <a:pt x="0" y="1"/>
                        <a:pt x="0" y="1"/>
                        <a:pt x="0" y="0"/>
                      </a:cubicBezTo>
                      <a:close/>
                    </a:path>
                  </a:pathLst>
                </a:custGeom>
                <a:grpFill/>
                <a:ln w="9525">
                  <a:solidFill>
                    <a:schemeClr val="accent2"/>
                  </a:solidFill>
                  <a:round/>
                  <a:headEnd/>
                  <a:tailEnd/>
                </a:ln>
              </p:spPr>
              <p:txBody>
                <a:bodyPr/>
                <a:lstStyle/>
                <a:p>
                  <a:pPr>
                    <a:defRPr/>
                  </a:pPr>
                  <a:endParaRPr lang="de-DE"/>
                </a:p>
              </p:txBody>
            </p:sp>
            <p:sp>
              <p:nvSpPr>
                <p:cNvPr id="407" name="Freeform 412">
                  <a:extLst>
                    <a:ext uri="{FF2B5EF4-FFF2-40B4-BE49-F238E27FC236}">
                      <a16:creationId xmlns:a16="http://schemas.microsoft.com/office/drawing/2014/main" id="{0B609A86-4896-4A74-8E2C-59BC9449AE7F}"/>
                    </a:ext>
                  </a:extLst>
                </p:cNvPr>
                <p:cNvSpPr>
                  <a:spLocks/>
                </p:cNvSpPr>
                <p:nvPr/>
              </p:nvSpPr>
              <p:spPr bwMode="auto">
                <a:xfrm>
                  <a:off x="3216" y="1726"/>
                  <a:ext cx="9" cy="13"/>
                </a:xfrm>
                <a:custGeom>
                  <a:avLst/>
                  <a:gdLst>
                    <a:gd name="T0" fmla="*/ 0 w 2"/>
                    <a:gd name="T1" fmla="*/ 0 h 3"/>
                    <a:gd name="T2" fmla="*/ 2 w 2"/>
                    <a:gd name="T3" fmla="*/ 3 h 3"/>
                    <a:gd name="T4" fmla="*/ 0 w 2"/>
                    <a:gd name="T5" fmla="*/ 0 h 3"/>
                  </a:gdLst>
                  <a:ahLst/>
                  <a:cxnLst>
                    <a:cxn ang="0">
                      <a:pos x="T0" y="T1"/>
                    </a:cxn>
                    <a:cxn ang="0">
                      <a:pos x="T2" y="T3"/>
                    </a:cxn>
                    <a:cxn ang="0">
                      <a:pos x="T4" y="T5"/>
                    </a:cxn>
                  </a:cxnLst>
                  <a:rect l="0" t="0" r="r" b="b"/>
                  <a:pathLst>
                    <a:path w="2" h="3">
                      <a:moveTo>
                        <a:pt x="0" y="0"/>
                      </a:moveTo>
                      <a:cubicBezTo>
                        <a:pt x="1" y="1"/>
                        <a:pt x="1" y="2"/>
                        <a:pt x="2" y="3"/>
                      </a:cubicBezTo>
                      <a:cubicBezTo>
                        <a:pt x="1" y="2"/>
                        <a:pt x="1" y="1"/>
                        <a:pt x="0" y="0"/>
                      </a:cubicBezTo>
                      <a:close/>
                    </a:path>
                  </a:pathLst>
                </a:custGeom>
                <a:grpFill/>
                <a:ln w="9525">
                  <a:solidFill>
                    <a:schemeClr val="accent2"/>
                  </a:solidFill>
                  <a:round/>
                  <a:headEnd/>
                  <a:tailEnd/>
                </a:ln>
              </p:spPr>
              <p:txBody>
                <a:bodyPr/>
                <a:lstStyle/>
                <a:p>
                  <a:pPr>
                    <a:defRPr/>
                  </a:pPr>
                  <a:endParaRPr lang="de-DE"/>
                </a:p>
              </p:txBody>
            </p:sp>
            <p:sp>
              <p:nvSpPr>
                <p:cNvPr id="408" name="Freeform 413">
                  <a:extLst>
                    <a:ext uri="{FF2B5EF4-FFF2-40B4-BE49-F238E27FC236}">
                      <a16:creationId xmlns:a16="http://schemas.microsoft.com/office/drawing/2014/main" id="{D0827252-302F-4E6F-95E4-08FCD40F786F}"/>
                    </a:ext>
                  </a:extLst>
                </p:cNvPr>
                <p:cNvSpPr>
                  <a:spLocks/>
                </p:cNvSpPr>
                <p:nvPr/>
              </p:nvSpPr>
              <p:spPr bwMode="auto">
                <a:xfrm>
                  <a:off x="3225" y="1744"/>
                  <a:ext cx="4"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1" y="0"/>
                        <a:pt x="0" y="0"/>
                        <a:pt x="0" y="0"/>
                      </a:cubicBezTo>
                      <a:cubicBezTo>
                        <a:pt x="0" y="0"/>
                        <a:pt x="0" y="0"/>
                        <a:pt x="0" y="0"/>
                      </a:cubicBezTo>
                      <a:cubicBezTo>
                        <a:pt x="0" y="0"/>
                        <a:pt x="0" y="0"/>
                        <a:pt x="1" y="0"/>
                      </a:cubicBezTo>
                      <a:close/>
                    </a:path>
                  </a:pathLst>
                </a:custGeom>
                <a:grpFill/>
                <a:ln w="9525">
                  <a:solidFill>
                    <a:schemeClr val="accent2"/>
                  </a:solidFill>
                  <a:round/>
                  <a:headEnd/>
                  <a:tailEnd/>
                </a:ln>
              </p:spPr>
              <p:txBody>
                <a:bodyPr/>
                <a:lstStyle/>
                <a:p>
                  <a:pPr>
                    <a:defRPr/>
                  </a:pPr>
                  <a:endParaRPr lang="de-DE"/>
                </a:p>
              </p:txBody>
            </p:sp>
            <p:sp>
              <p:nvSpPr>
                <p:cNvPr id="409" name="Freeform 414">
                  <a:extLst>
                    <a:ext uri="{FF2B5EF4-FFF2-40B4-BE49-F238E27FC236}">
                      <a16:creationId xmlns:a16="http://schemas.microsoft.com/office/drawing/2014/main" id="{BEC6D6B2-55BE-4D32-9C85-C34ABC53B645}"/>
                    </a:ext>
                  </a:extLst>
                </p:cNvPr>
                <p:cNvSpPr>
                  <a:spLocks/>
                </p:cNvSpPr>
                <p:nvPr/>
              </p:nvSpPr>
              <p:spPr bwMode="auto">
                <a:xfrm>
                  <a:off x="3216" y="1726"/>
                  <a:ext cx="9" cy="18"/>
                </a:xfrm>
                <a:custGeom>
                  <a:avLst/>
                  <a:gdLst>
                    <a:gd name="T0" fmla="*/ 0 w 2"/>
                    <a:gd name="T1" fmla="*/ 0 h 4"/>
                    <a:gd name="T2" fmla="*/ 0 w 2"/>
                    <a:gd name="T3" fmla="*/ 0 h 4"/>
                    <a:gd name="T4" fmla="*/ 0 w 2"/>
                    <a:gd name="T5" fmla="*/ 0 h 4"/>
                    <a:gd name="T6" fmla="*/ 2 w 2"/>
                    <a:gd name="T7" fmla="*/ 3 h 4"/>
                    <a:gd name="T8" fmla="*/ 2 w 2"/>
                    <a:gd name="T9" fmla="*/ 3 h 4"/>
                    <a:gd name="T10" fmla="*/ 2 w 2"/>
                    <a:gd name="T11" fmla="*/ 4 h 4"/>
                    <a:gd name="T12" fmla="*/ 2 w 2"/>
                    <a:gd name="T13" fmla="*/ 4 h 4"/>
                    <a:gd name="T14" fmla="*/ 2 w 2"/>
                    <a:gd name="T15" fmla="*/ 4 h 4"/>
                    <a:gd name="T16" fmla="*/ 2 w 2"/>
                    <a:gd name="T17" fmla="*/ 4 h 4"/>
                    <a:gd name="T18" fmla="*/ 0 w 2"/>
                    <a:gd name="T19" fmla="*/ 0 h 4"/>
                    <a:gd name="T20" fmla="*/ 0 w 2"/>
                    <a:gd name="T21" fmla="*/ 0 h 4"/>
                    <a:gd name="T22" fmla="*/ 0 w 2"/>
                    <a:gd name="T23" fmla="*/ 0 h 4"/>
                    <a:gd name="T24" fmla="*/ 0 w 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 h="4">
                      <a:moveTo>
                        <a:pt x="0" y="0"/>
                      </a:moveTo>
                      <a:cubicBezTo>
                        <a:pt x="0" y="0"/>
                        <a:pt x="0" y="0"/>
                        <a:pt x="0" y="0"/>
                      </a:cubicBezTo>
                      <a:cubicBezTo>
                        <a:pt x="0" y="0"/>
                        <a:pt x="0" y="0"/>
                        <a:pt x="0" y="0"/>
                      </a:cubicBezTo>
                      <a:cubicBezTo>
                        <a:pt x="1" y="1"/>
                        <a:pt x="1" y="2"/>
                        <a:pt x="2" y="3"/>
                      </a:cubicBezTo>
                      <a:cubicBezTo>
                        <a:pt x="2" y="3"/>
                        <a:pt x="2" y="3"/>
                        <a:pt x="2" y="3"/>
                      </a:cubicBezTo>
                      <a:cubicBezTo>
                        <a:pt x="2" y="4"/>
                        <a:pt x="2" y="4"/>
                        <a:pt x="2" y="4"/>
                      </a:cubicBezTo>
                      <a:cubicBezTo>
                        <a:pt x="2" y="4"/>
                        <a:pt x="2" y="4"/>
                        <a:pt x="2" y="4"/>
                      </a:cubicBezTo>
                      <a:cubicBezTo>
                        <a:pt x="2" y="4"/>
                        <a:pt x="2" y="4"/>
                        <a:pt x="2" y="4"/>
                      </a:cubicBezTo>
                      <a:cubicBezTo>
                        <a:pt x="2" y="4"/>
                        <a:pt x="2" y="4"/>
                        <a:pt x="2" y="4"/>
                      </a:cubicBezTo>
                      <a:cubicBezTo>
                        <a:pt x="1" y="3"/>
                        <a:pt x="1" y="1"/>
                        <a:pt x="0" y="0"/>
                      </a:cubicBez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410" name="Freeform 415">
                  <a:extLst>
                    <a:ext uri="{FF2B5EF4-FFF2-40B4-BE49-F238E27FC236}">
                      <a16:creationId xmlns:a16="http://schemas.microsoft.com/office/drawing/2014/main" id="{DAF13AAC-EFC4-44A9-871B-0BCFDEB81792}"/>
                    </a:ext>
                  </a:extLst>
                </p:cNvPr>
                <p:cNvSpPr>
                  <a:spLocks/>
                </p:cNvSpPr>
                <p:nvPr/>
              </p:nvSpPr>
              <p:spPr bwMode="auto">
                <a:xfrm>
                  <a:off x="3216" y="1726"/>
                  <a:ext cx="9" cy="13"/>
                </a:xfrm>
                <a:custGeom>
                  <a:avLst/>
                  <a:gdLst>
                    <a:gd name="T0" fmla="*/ 0 w 2"/>
                    <a:gd name="T1" fmla="*/ 0 h 3"/>
                    <a:gd name="T2" fmla="*/ 0 w 2"/>
                    <a:gd name="T3" fmla="*/ 0 h 3"/>
                    <a:gd name="T4" fmla="*/ 2 w 2"/>
                    <a:gd name="T5" fmla="*/ 3 h 3"/>
                    <a:gd name="T6" fmla="*/ 2 w 2"/>
                    <a:gd name="T7" fmla="*/ 3 h 3"/>
                    <a:gd name="T8" fmla="*/ 0 w 2"/>
                    <a:gd name="T9" fmla="*/ 0 h 3"/>
                  </a:gdLst>
                  <a:ahLst/>
                  <a:cxnLst>
                    <a:cxn ang="0">
                      <a:pos x="T0" y="T1"/>
                    </a:cxn>
                    <a:cxn ang="0">
                      <a:pos x="T2" y="T3"/>
                    </a:cxn>
                    <a:cxn ang="0">
                      <a:pos x="T4" y="T5"/>
                    </a:cxn>
                    <a:cxn ang="0">
                      <a:pos x="T6" y="T7"/>
                    </a:cxn>
                    <a:cxn ang="0">
                      <a:pos x="T8" y="T9"/>
                    </a:cxn>
                  </a:cxnLst>
                  <a:rect l="0" t="0" r="r" b="b"/>
                  <a:pathLst>
                    <a:path w="2" h="3">
                      <a:moveTo>
                        <a:pt x="0" y="0"/>
                      </a:moveTo>
                      <a:cubicBezTo>
                        <a:pt x="0" y="0"/>
                        <a:pt x="0" y="0"/>
                        <a:pt x="0" y="0"/>
                      </a:cubicBezTo>
                      <a:cubicBezTo>
                        <a:pt x="1" y="1"/>
                        <a:pt x="1" y="2"/>
                        <a:pt x="2" y="3"/>
                      </a:cubicBezTo>
                      <a:cubicBezTo>
                        <a:pt x="2" y="3"/>
                        <a:pt x="2" y="3"/>
                        <a:pt x="2" y="3"/>
                      </a:cubicBezTo>
                      <a:cubicBezTo>
                        <a:pt x="1" y="2"/>
                        <a:pt x="1" y="1"/>
                        <a:pt x="0" y="0"/>
                      </a:cubicBezTo>
                      <a:close/>
                    </a:path>
                  </a:pathLst>
                </a:custGeom>
                <a:grpFill/>
                <a:ln w="9525">
                  <a:solidFill>
                    <a:schemeClr val="accent2"/>
                  </a:solidFill>
                  <a:round/>
                  <a:headEnd/>
                  <a:tailEnd/>
                </a:ln>
              </p:spPr>
              <p:txBody>
                <a:bodyPr/>
                <a:lstStyle/>
                <a:p>
                  <a:pPr>
                    <a:defRPr/>
                  </a:pPr>
                  <a:endParaRPr lang="de-DE"/>
                </a:p>
              </p:txBody>
            </p:sp>
            <p:sp>
              <p:nvSpPr>
                <p:cNvPr id="411" name="Freeform 416">
                  <a:extLst>
                    <a:ext uri="{FF2B5EF4-FFF2-40B4-BE49-F238E27FC236}">
                      <a16:creationId xmlns:a16="http://schemas.microsoft.com/office/drawing/2014/main" id="{BA7CF8A7-6177-4CD7-99F7-7A37CB874B96}"/>
                    </a:ext>
                  </a:extLst>
                </p:cNvPr>
                <p:cNvSpPr>
                  <a:spLocks/>
                </p:cNvSpPr>
                <p:nvPr/>
              </p:nvSpPr>
              <p:spPr bwMode="auto">
                <a:xfrm>
                  <a:off x="3225" y="1739"/>
                  <a:ext cx="0" cy="5"/>
                </a:xfrm>
                <a:custGeom>
                  <a:avLst/>
                  <a:gdLst>
                    <a:gd name="T0" fmla="*/ 0 h 1"/>
                    <a:gd name="T1" fmla="*/ 1 h 1"/>
                    <a:gd name="T2" fmla="*/ 0 h 1"/>
                    <a:gd name="T3" fmla="*/ 0 h 1"/>
                  </a:gdLst>
                  <a:ahLst/>
                  <a:cxnLst>
                    <a:cxn ang="0">
                      <a:pos x="0" y="T0"/>
                    </a:cxn>
                    <a:cxn ang="0">
                      <a:pos x="0" y="T1"/>
                    </a:cxn>
                    <a:cxn ang="0">
                      <a:pos x="0" y="T2"/>
                    </a:cxn>
                    <a:cxn ang="0">
                      <a:pos x="0" y="T3"/>
                    </a:cxn>
                  </a:cxnLst>
                  <a:rect l="0" t="0" r="r" b="b"/>
                  <a:pathLst>
                    <a:path h="1">
                      <a:moveTo>
                        <a:pt x="0" y="0"/>
                      </a:moveTo>
                      <a:cubicBezTo>
                        <a:pt x="0" y="1"/>
                        <a:pt x="0" y="1"/>
                        <a:pt x="0" y="1"/>
                      </a:cubicBezTo>
                      <a:cubicBezTo>
                        <a:pt x="0" y="1"/>
                        <a:pt x="0" y="1"/>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grpSp>
          <p:sp>
            <p:nvSpPr>
              <p:cNvPr id="92" name="Rectangle 418">
                <a:extLst>
                  <a:ext uri="{FF2B5EF4-FFF2-40B4-BE49-F238E27FC236}">
                    <a16:creationId xmlns:a16="http://schemas.microsoft.com/office/drawing/2014/main" id="{4A6EF3F8-E687-4A6C-98D0-E74F677B7420}"/>
                  </a:ext>
                </a:extLst>
              </p:cNvPr>
              <p:cNvSpPr>
                <a:spLocks noChangeArrowheads="1"/>
              </p:cNvSpPr>
              <p:nvPr/>
            </p:nvSpPr>
            <p:spPr bwMode="auto">
              <a:xfrm>
                <a:off x="5105400" y="2740025"/>
                <a:ext cx="1588" cy="1588"/>
              </a:xfrm>
              <a:prstGeom prst="rect">
                <a:avLst/>
              </a:prstGeom>
              <a:grpFill/>
              <a:ln w="9525">
                <a:solidFill>
                  <a:schemeClr val="accent2"/>
                </a:solidFill>
                <a:miter lim="800000"/>
                <a:headEnd/>
                <a:tailEnd/>
              </a:ln>
            </p:spPr>
            <p:txBody>
              <a:bodyPr/>
              <a:lstStyle/>
              <a:p>
                <a:pPr>
                  <a:defRPr/>
                </a:pPr>
                <a:endParaRPr lang="de-DE"/>
              </a:p>
            </p:txBody>
          </p:sp>
          <p:sp>
            <p:nvSpPr>
              <p:cNvPr id="93" name="Oval 419">
                <a:extLst>
                  <a:ext uri="{FF2B5EF4-FFF2-40B4-BE49-F238E27FC236}">
                    <a16:creationId xmlns:a16="http://schemas.microsoft.com/office/drawing/2014/main" id="{4EB289E5-C3ED-4EE3-8F26-8C75F199C9BF}"/>
                  </a:ext>
                </a:extLst>
              </p:cNvPr>
              <p:cNvSpPr>
                <a:spLocks noChangeArrowheads="1"/>
              </p:cNvSpPr>
              <p:nvPr/>
            </p:nvSpPr>
            <p:spPr bwMode="auto">
              <a:xfrm>
                <a:off x="5119688" y="2760663"/>
                <a:ext cx="1588" cy="1588"/>
              </a:xfrm>
              <a:prstGeom prst="ellipse">
                <a:avLst/>
              </a:prstGeom>
              <a:grpFill/>
              <a:ln w="9525">
                <a:solidFill>
                  <a:schemeClr val="accent2"/>
                </a:solidFill>
                <a:round/>
                <a:headEnd/>
                <a:tailEnd/>
              </a:ln>
            </p:spPr>
            <p:txBody>
              <a:bodyPr/>
              <a:lstStyle/>
              <a:p>
                <a:pPr>
                  <a:defRPr/>
                </a:pPr>
                <a:endParaRPr lang="de-DE"/>
              </a:p>
            </p:txBody>
          </p:sp>
          <p:sp>
            <p:nvSpPr>
              <p:cNvPr id="94" name="Freeform 420">
                <a:extLst>
                  <a:ext uri="{FF2B5EF4-FFF2-40B4-BE49-F238E27FC236}">
                    <a16:creationId xmlns:a16="http://schemas.microsoft.com/office/drawing/2014/main" id="{8EEC735F-CC28-488A-B83B-4510E406A520}"/>
                  </a:ext>
                </a:extLst>
              </p:cNvPr>
              <p:cNvSpPr>
                <a:spLocks/>
              </p:cNvSpPr>
              <p:nvPr/>
            </p:nvSpPr>
            <p:spPr bwMode="auto">
              <a:xfrm>
                <a:off x="5105400" y="2732088"/>
                <a:ext cx="0" cy="7938"/>
              </a:xfrm>
              <a:custGeom>
                <a:avLst/>
                <a:gdLst>
                  <a:gd name="T0" fmla="*/ 0 h 1"/>
                  <a:gd name="T1" fmla="*/ 0 h 1"/>
                  <a:gd name="T2" fmla="*/ 1 h 1"/>
                  <a:gd name="T3" fmla="*/ 1 h 1"/>
                  <a:gd name="T4" fmla="*/ 0 h 1"/>
                  <a:gd name="T5" fmla="*/ 0 h 1"/>
                </a:gdLst>
                <a:ahLst/>
                <a:cxnLst>
                  <a:cxn ang="0">
                    <a:pos x="0" y="T0"/>
                  </a:cxn>
                  <a:cxn ang="0">
                    <a:pos x="0" y="T1"/>
                  </a:cxn>
                  <a:cxn ang="0">
                    <a:pos x="0" y="T2"/>
                  </a:cxn>
                  <a:cxn ang="0">
                    <a:pos x="0" y="T3"/>
                  </a:cxn>
                  <a:cxn ang="0">
                    <a:pos x="0" y="T4"/>
                  </a:cxn>
                  <a:cxn ang="0">
                    <a:pos x="0" y="T5"/>
                  </a:cxn>
                </a:cxnLst>
                <a:rect l="0" t="0" r="r" b="b"/>
                <a:pathLst>
                  <a:path h="1">
                    <a:moveTo>
                      <a:pt x="0" y="0"/>
                    </a:moveTo>
                    <a:cubicBezTo>
                      <a:pt x="0" y="0"/>
                      <a:pt x="0" y="0"/>
                      <a:pt x="0" y="0"/>
                    </a:cubicBezTo>
                    <a:cubicBezTo>
                      <a:pt x="0" y="0"/>
                      <a:pt x="0" y="0"/>
                      <a:pt x="0" y="1"/>
                    </a:cubicBezTo>
                    <a:cubicBezTo>
                      <a:pt x="0" y="1"/>
                      <a:pt x="0" y="1"/>
                      <a:pt x="0" y="1"/>
                    </a:cubicBezTo>
                    <a:cubicBezTo>
                      <a:pt x="0" y="1"/>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95" name="Rectangle 421">
                <a:extLst>
                  <a:ext uri="{FF2B5EF4-FFF2-40B4-BE49-F238E27FC236}">
                    <a16:creationId xmlns:a16="http://schemas.microsoft.com/office/drawing/2014/main" id="{1BF0C18F-58C8-4E77-9ED1-C69533DF79AE}"/>
                  </a:ext>
                </a:extLst>
              </p:cNvPr>
              <p:cNvSpPr>
                <a:spLocks noChangeArrowheads="1"/>
              </p:cNvSpPr>
              <p:nvPr/>
            </p:nvSpPr>
            <p:spPr bwMode="auto">
              <a:xfrm>
                <a:off x="5105400" y="2732088"/>
                <a:ext cx="1588" cy="1588"/>
              </a:xfrm>
              <a:prstGeom prst="rect">
                <a:avLst/>
              </a:prstGeom>
              <a:grpFill/>
              <a:ln w="9525">
                <a:solidFill>
                  <a:schemeClr val="accent2"/>
                </a:solidFill>
                <a:miter lim="800000"/>
                <a:headEnd/>
                <a:tailEnd/>
              </a:ln>
            </p:spPr>
            <p:txBody>
              <a:bodyPr/>
              <a:lstStyle/>
              <a:p>
                <a:pPr>
                  <a:defRPr/>
                </a:pPr>
                <a:endParaRPr lang="de-DE"/>
              </a:p>
            </p:txBody>
          </p:sp>
          <p:sp>
            <p:nvSpPr>
              <p:cNvPr id="96" name="Freeform 422">
                <a:extLst>
                  <a:ext uri="{FF2B5EF4-FFF2-40B4-BE49-F238E27FC236}">
                    <a16:creationId xmlns:a16="http://schemas.microsoft.com/office/drawing/2014/main" id="{64D63D47-09DA-4E1C-B9D4-EBD3ECF6DF0B}"/>
                  </a:ext>
                </a:extLst>
              </p:cNvPr>
              <p:cNvSpPr>
                <a:spLocks/>
              </p:cNvSpPr>
              <p:nvPr/>
            </p:nvSpPr>
            <p:spPr bwMode="auto">
              <a:xfrm>
                <a:off x="5105400" y="272573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97" name="Freeform 423">
                <a:extLst>
                  <a:ext uri="{FF2B5EF4-FFF2-40B4-BE49-F238E27FC236}">
                    <a16:creationId xmlns:a16="http://schemas.microsoft.com/office/drawing/2014/main" id="{840F92E8-846A-4F2D-8CF8-0B0214BDD0D2}"/>
                  </a:ext>
                </a:extLst>
              </p:cNvPr>
              <p:cNvSpPr>
                <a:spLocks/>
              </p:cNvSpPr>
              <p:nvPr/>
            </p:nvSpPr>
            <p:spPr bwMode="auto">
              <a:xfrm>
                <a:off x="5105400" y="272573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98" name="Freeform 424">
                <a:extLst>
                  <a:ext uri="{FF2B5EF4-FFF2-40B4-BE49-F238E27FC236}">
                    <a16:creationId xmlns:a16="http://schemas.microsoft.com/office/drawing/2014/main" id="{79114401-42F6-4300-B265-9CF051166AA0}"/>
                  </a:ext>
                </a:extLst>
              </p:cNvPr>
              <p:cNvSpPr>
                <a:spLocks/>
              </p:cNvSpPr>
              <p:nvPr/>
            </p:nvSpPr>
            <p:spPr bwMode="auto">
              <a:xfrm>
                <a:off x="5105400" y="272573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99" name="Freeform 425">
                <a:extLst>
                  <a:ext uri="{FF2B5EF4-FFF2-40B4-BE49-F238E27FC236}">
                    <a16:creationId xmlns:a16="http://schemas.microsoft.com/office/drawing/2014/main" id="{D06CCCD4-1AC7-4620-9567-56FD78F2CA6B}"/>
                  </a:ext>
                </a:extLst>
              </p:cNvPr>
              <p:cNvSpPr>
                <a:spLocks/>
              </p:cNvSpPr>
              <p:nvPr/>
            </p:nvSpPr>
            <p:spPr bwMode="auto">
              <a:xfrm>
                <a:off x="5105400" y="2717800"/>
                <a:ext cx="0" cy="7938"/>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0"/>
                      <a:pt x="0" y="0"/>
                    </a:cubicBezTo>
                    <a:cubicBezTo>
                      <a:pt x="0" y="1"/>
                      <a:pt x="0" y="1"/>
                      <a:pt x="0" y="1"/>
                    </a:cubicBezTo>
                    <a:close/>
                  </a:path>
                </a:pathLst>
              </a:custGeom>
              <a:grpFill/>
              <a:ln w="9525">
                <a:solidFill>
                  <a:schemeClr val="accent2"/>
                </a:solidFill>
                <a:round/>
                <a:headEnd/>
                <a:tailEnd/>
              </a:ln>
            </p:spPr>
            <p:txBody>
              <a:bodyPr/>
              <a:lstStyle/>
              <a:p>
                <a:pPr>
                  <a:defRPr/>
                </a:pPr>
                <a:endParaRPr lang="de-DE"/>
              </a:p>
            </p:txBody>
          </p:sp>
          <p:sp>
            <p:nvSpPr>
              <p:cNvPr id="100" name="Freeform 426">
                <a:extLst>
                  <a:ext uri="{FF2B5EF4-FFF2-40B4-BE49-F238E27FC236}">
                    <a16:creationId xmlns:a16="http://schemas.microsoft.com/office/drawing/2014/main" id="{07E0F87E-5787-4795-8152-A29C588BB739}"/>
                  </a:ext>
                </a:extLst>
              </p:cNvPr>
              <p:cNvSpPr>
                <a:spLocks/>
              </p:cNvSpPr>
              <p:nvPr/>
            </p:nvSpPr>
            <p:spPr bwMode="auto">
              <a:xfrm>
                <a:off x="5105400" y="2717800"/>
                <a:ext cx="0" cy="7938"/>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1"/>
                      <a:pt x="0" y="0"/>
                      <a:pt x="0" y="0"/>
                    </a:cubicBezTo>
                    <a:cubicBezTo>
                      <a:pt x="0" y="0"/>
                      <a:pt x="0" y="0"/>
                      <a:pt x="0" y="0"/>
                    </a:cubicBezTo>
                    <a:cubicBezTo>
                      <a:pt x="0" y="0"/>
                      <a:pt x="0" y="1"/>
                      <a:pt x="0" y="1"/>
                    </a:cubicBezTo>
                    <a:close/>
                  </a:path>
                </a:pathLst>
              </a:custGeom>
              <a:grpFill/>
              <a:ln w="9525">
                <a:solidFill>
                  <a:schemeClr val="accent2"/>
                </a:solidFill>
                <a:round/>
                <a:headEnd/>
                <a:tailEnd/>
              </a:ln>
            </p:spPr>
            <p:txBody>
              <a:bodyPr/>
              <a:lstStyle/>
              <a:p>
                <a:pPr>
                  <a:defRPr/>
                </a:pPr>
                <a:endParaRPr lang="de-DE"/>
              </a:p>
            </p:txBody>
          </p:sp>
          <p:sp>
            <p:nvSpPr>
              <p:cNvPr id="101" name="Freeform 427">
                <a:extLst>
                  <a:ext uri="{FF2B5EF4-FFF2-40B4-BE49-F238E27FC236}">
                    <a16:creationId xmlns:a16="http://schemas.microsoft.com/office/drawing/2014/main" id="{9EF580A4-253A-4A79-9AEB-F810EEF3D09D}"/>
                  </a:ext>
                </a:extLst>
              </p:cNvPr>
              <p:cNvSpPr>
                <a:spLocks/>
              </p:cNvSpPr>
              <p:nvPr/>
            </p:nvSpPr>
            <p:spPr bwMode="auto">
              <a:xfrm>
                <a:off x="5126038" y="2782888"/>
                <a:ext cx="65088" cy="14288"/>
              </a:xfrm>
              <a:custGeom>
                <a:avLst/>
                <a:gdLst>
                  <a:gd name="T0" fmla="*/ 0 w 9"/>
                  <a:gd name="T1" fmla="*/ 2 h 2"/>
                  <a:gd name="T2" fmla="*/ 1 w 9"/>
                  <a:gd name="T3" fmla="*/ 2 h 2"/>
                  <a:gd name="T4" fmla="*/ 1 w 9"/>
                  <a:gd name="T5" fmla="*/ 2 h 2"/>
                  <a:gd name="T6" fmla="*/ 1 w 9"/>
                  <a:gd name="T7" fmla="*/ 2 h 2"/>
                  <a:gd name="T8" fmla="*/ 1 w 9"/>
                  <a:gd name="T9" fmla="*/ 2 h 2"/>
                  <a:gd name="T10" fmla="*/ 1 w 9"/>
                  <a:gd name="T11" fmla="*/ 2 h 2"/>
                  <a:gd name="T12" fmla="*/ 7 w 9"/>
                  <a:gd name="T13" fmla="*/ 1 h 2"/>
                  <a:gd name="T14" fmla="*/ 9 w 9"/>
                  <a:gd name="T15" fmla="*/ 0 h 2"/>
                  <a:gd name="T16" fmla="*/ 7 w 9"/>
                  <a:gd name="T17" fmla="*/ 1 h 2"/>
                  <a:gd name="T18" fmla="*/ 0 w 9"/>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2">
                    <a:moveTo>
                      <a:pt x="0" y="2"/>
                    </a:moveTo>
                    <a:cubicBezTo>
                      <a:pt x="0" y="2"/>
                      <a:pt x="1" y="2"/>
                      <a:pt x="1" y="2"/>
                    </a:cubicBezTo>
                    <a:cubicBezTo>
                      <a:pt x="1" y="2"/>
                      <a:pt x="1" y="2"/>
                      <a:pt x="1" y="2"/>
                    </a:cubicBezTo>
                    <a:cubicBezTo>
                      <a:pt x="1" y="2"/>
                      <a:pt x="1" y="2"/>
                      <a:pt x="1" y="2"/>
                    </a:cubicBezTo>
                    <a:cubicBezTo>
                      <a:pt x="1" y="2"/>
                      <a:pt x="1" y="2"/>
                      <a:pt x="1" y="2"/>
                    </a:cubicBezTo>
                    <a:cubicBezTo>
                      <a:pt x="1" y="2"/>
                      <a:pt x="1" y="2"/>
                      <a:pt x="1" y="2"/>
                    </a:cubicBezTo>
                    <a:cubicBezTo>
                      <a:pt x="1" y="1"/>
                      <a:pt x="4" y="1"/>
                      <a:pt x="7" y="1"/>
                    </a:cubicBezTo>
                    <a:cubicBezTo>
                      <a:pt x="8" y="0"/>
                      <a:pt x="9" y="0"/>
                      <a:pt x="9" y="0"/>
                    </a:cubicBezTo>
                    <a:cubicBezTo>
                      <a:pt x="8" y="0"/>
                      <a:pt x="8" y="0"/>
                      <a:pt x="7" y="1"/>
                    </a:cubicBezTo>
                    <a:cubicBezTo>
                      <a:pt x="4" y="1"/>
                      <a:pt x="0" y="1"/>
                      <a:pt x="0" y="2"/>
                    </a:cubicBezTo>
                    <a:close/>
                  </a:path>
                </a:pathLst>
              </a:custGeom>
              <a:grpFill/>
              <a:ln w="9525">
                <a:solidFill>
                  <a:schemeClr val="accent2"/>
                </a:solidFill>
                <a:round/>
                <a:headEnd/>
                <a:tailEnd/>
              </a:ln>
            </p:spPr>
            <p:txBody>
              <a:bodyPr/>
              <a:lstStyle/>
              <a:p>
                <a:pPr>
                  <a:defRPr/>
                </a:pPr>
                <a:endParaRPr lang="de-DE"/>
              </a:p>
            </p:txBody>
          </p:sp>
          <p:sp>
            <p:nvSpPr>
              <p:cNvPr id="102" name="Oval 428">
                <a:extLst>
                  <a:ext uri="{FF2B5EF4-FFF2-40B4-BE49-F238E27FC236}">
                    <a16:creationId xmlns:a16="http://schemas.microsoft.com/office/drawing/2014/main" id="{88E05862-2ACC-4F0A-A612-F206AE49853C}"/>
                  </a:ext>
                </a:extLst>
              </p:cNvPr>
              <p:cNvSpPr>
                <a:spLocks noChangeArrowheads="1"/>
              </p:cNvSpPr>
              <p:nvPr/>
            </p:nvSpPr>
            <p:spPr bwMode="auto">
              <a:xfrm>
                <a:off x="5133975" y="2797175"/>
                <a:ext cx="1588" cy="1588"/>
              </a:xfrm>
              <a:prstGeom prst="ellipse">
                <a:avLst/>
              </a:prstGeom>
              <a:grpFill/>
              <a:ln w="9525">
                <a:solidFill>
                  <a:schemeClr val="accent2"/>
                </a:solidFill>
                <a:round/>
                <a:headEnd/>
                <a:tailEnd/>
              </a:ln>
            </p:spPr>
            <p:txBody>
              <a:bodyPr/>
              <a:lstStyle/>
              <a:p>
                <a:pPr>
                  <a:defRPr/>
                </a:pPr>
                <a:endParaRPr lang="de-DE"/>
              </a:p>
            </p:txBody>
          </p:sp>
          <p:sp>
            <p:nvSpPr>
              <p:cNvPr id="103" name="Oval 429">
                <a:extLst>
                  <a:ext uri="{FF2B5EF4-FFF2-40B4-BE49-F238E27FC236}">
                    <a16:creationId xmlns:a16="http://schemas.microsoft.com/office/drawing/2014/main" id="{48E1B6FB-E549-42FF-A166-41329E07D497}"/>
                  </a:ext>
                </a:extLst>
              </p:cNvPr>
              <p:cNvSpPr>
                <a:spLocks noChangeArrowheads="1"/>
              </p:cNvSpPr>
              <p:nvPr/>
            </p:nvSpPr>
            <p:spPr bwMode="auto">
              <a:xfrm>
                <a:off x="5140325" y="2805113"/>
                <a:ext cx="1588" cy="1588"/>
              </a:xfrm>
              <a:prstGeom prst="ellipse">
                <a:avLst/>
              </a:prstGeom>
              <a:grpFill/>
              <a:ln w="9525">
                <a:solidFill>
                  <a:schemeClr val="accent2"/>
                </a:solidFill>
                <a:round/>
                <a:headEnd/>
                <a:tailEnd/>
              </a:ln>
            </p:spPr>
            <p:txBody>
              <a:bodyPr/>
              <a:lstStyle/>
              <a:p>
                <a:pPr>
                  <a:defRPr/>
                </a:pPr>
                <a:endParaRPr lang="de-DE"/>
              </a:p>
            </p:txBody>
          </p:sp>
          <p:sp>
            <p:nvSpPr>
              <p:cNvPr id="104" name="Freeform 430">
                <a:extLst>
                  <a:ext uri="{FF2B5EF4-FFF2-40B4-BE49-F238E27FC236}">
                    <a16:creationId xmlns:a16="http://schemas.microsoft.com/office/drawing/2014/main" id="{6506ABCA-F22F-4312-BFB2-A5A87CCEC0B0}"/>
                  </a:ext>
                </a:extLst>
              </p:cNvPr>
              <p:cNvSpPr>
                <a:spLocks/>
              </p:cNvSpPr>
              <p:nvPr/>
            </p:nvSpPr>
            <p:spPr bwMode="auto">
              <a:xfrm>
                <a:off x="5140325" y="2805113"/>
                <a:ext cx="7938" cy="6350"/>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0" y="0"/>
                      <a:pt x="0" y="0"/>
                      <a:pt x="0" y="0"/>
                    </a:cubicBezTo>
                    <a:cubicBezTo>
                      <a:pt x="0" y="0"/>
                      <a:pt x="0" y="0"/>
                      <a:pt x="0" y="0"/>
                    </a:cubicBezTo>
                    <a:cubicBezTo>
                      <a:pt x="0" y="0"/>
                      <a:pt x="0" y="0"/>
                      <a:pt x="1" y="1"/>
                    </a:cubicBezTo>
                    <a:close/>
                  </a:path>
                </a:pathLst>
              </a:custGeom>
              <a:grpFill/>
              <a:ln w="9525">
                <a:solidFill>
                  <a:schemeClr val="accent2"/>
                </a:solidFill>
                <a:round/>
                <a:headEnd/>
                <a:tailEnd/>
              </a:ln>
            </p:spPr>
            <p:txBody>
              <a:bodyPr/>
              <a:lstStyle/>
              <a:p>
                <a:pPr>
                  <a:defRPr/>
                </a:pPr>
                <a:endParaRPr lang="de-DE"/>
              </a:p>
            </p:txBody>
          </p:sp>
          <p:sp>
            <p:nvSpPr>
              <p:cNvPr id="105" name="Freeform 431">
                <a:extLst>
                  <a:ext uri="{FF2B5EF4-FFF2-40B4-BE49-F238E27FC236}">
                    <a16:creationId xmlns:a16="http://schemas.microsoft.com/office/drawing/2014/main" id="{02170AD8-3674-4C3D-B4B5-694B180B2C16}"/>
                  </a:ext>
                </a:extLst>
              </p:cNvPr>
              <p:cNvSpPr>
                <a:spLocks/>
              </p:cNvSpPr>
              <p:nvPr/>
            </p:nvSpPr>
            <p:spPr bwMode="auto">
              <a:xfrm>
                <a:off x="5140325" y="28051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106" name="Freeform 432">
                <a:extLst>
                  <a:ext uri="{FF2B5EF4-FFF2-40B4-BE49-F238E27FC236}">
                    <a16:creationId xmlns:a16="http://schemas.microsoft.com/office/drawing/2014/main" id="{3C9557E5-C7E0-4E3F-B396-CA665141E1AD}"/>
                  </a:ext>
                </a:extLst>
              </p:cNvPr>
              <p:cNvSpPr>
                <a:spLocks/>
              </p:cNvSpPr>
              <p:nvPr/>
            </p:nvSpPr>
            <p:spPr bwMode="auto">
              <a:xfrm>
                <a:off x="5140325" y="2805113"/>
                <a:ext cx="7938" cy="6350"/>
              </a:xfrm>
              <a:custGeom>
                <a:avLst/>
                <a:gdLst>
                  <a:gd name="T0" fmla="*/ 1 w 1"/>
                  <a:gd name="T1" fmla="*/ 1 h 1"/>
                  <a:gd name="T2" fmla="*/ 1 w 1"/>
                  <a:gd name="T3" fmla="*/ 1 h 1"/>
                  <a:gd name="T4" fmla="*/ 1 w 1"/>
                  <a:gd name="T5" fmla="*/ 1 h 1"/>
                  <a:gd name="T6" fmla="*/ 1 w 1"/>
                  <a:gd name="T7" fmla="*/ 1 h 1"/>
                  <a:gd name="T8" fmla="*/ 1 w 1"/>
                  <a:gd name="T9" fmla="*/ 1 h 1"/>
                  <a:gd name="T10" fmla="*/ 0 w 1"/>
                  <a:gd name="T11" fmla="*/ 0 h 1"/>
                  <a:gd name="T12" fmla="*/ 0 w 1"/>
                  <a:gd name="T13" fmla="*/ 0 h 1"/>
                  <a:gd name="T14" fmla="*/ 1 w 1"/>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1">
                    <a:moveTo>
                      <a:pt x="1" y="1"/>
                    </a:moveTo>
                    <a:cubicBezTo>
                      <a:pt x="1" y="1"/>
                      <a:pt x="1" y="1"/>
                      <a:pt x="1" y="1"/>
                    </a:cubicBezTo>
                    <a:cubicBezTo>
                      <a:pt x="1" y="1"/>
                      <a:pt x="1" y="1"/>
                      <a:pt x="1" y="1"/>
                    </a:cubicBezTo>
                    <a:cubicBezTo>
                      <a:pt x="1" y="1"/>
                      <a:pt x="1" y="1"/>
                      <a:pt x="1" y="1"/>
                    </a:cubicBezTo>
                    <a:cubicBezTo>
                      <a:pt x="1" y="1"/>
                      <a:pt x="1" y="1"/>
                      <a:pt x="1" y="1"/>
                    </a:cubicBezTo>
                    <a:cubicBezTo>
                      <a:pt x="1" y="1"/>
                      <a:pt x="0" y="0"/>
                      <a:pt x="0" y="0"/>
                    </a:cubicBezTo>
                    <a:cubicBezTo>
                      <a:pt x="0" y="0"/>
                      <a:pt x="0" y="0"/>
                      <a:pt x="0" y="0"/>
                    </a:cubicBezTo>
                    <a:cubicBezTo>
                      <a:pt x="0" y="0"/>
                      <a:pt x="0" y="0"/>
                      <a:pt x="1" y="1"/>
                    </a:cubicBezTo>
                    <a:close/>
                  </a:path>
                </a:pathLst>
              </a:custGeom>
              <a:grpFill/>
              <a:ln w="9525">
                <a:solidFill>
                  <a:schemeClr val="accent2"/>
                </a:solidFill>
                <a:round/>
                <a:headEnd/>
                <a:tailEnd/>
              </a:ln>
            </p:spPr>
            <p:txBody>
              <a:bodyPr/>
              <a:lstStyle/>
              <a:p>
                <a:pPr>
                  <a:defRPr/>
                </a:pPr>
                <a:endParaRPr lang="de-DE"/>
              </a:p>
            </p:txBody>
          </p:sp>
          <p:sp>
            <p:nvSpPr>
              <p:cNvPr id="107" name="Oval 433">
                <a:extLst>
                  <a:ext uri="{FF2B5EF4-FFF2-40B4-BE49-F238E27FC236}">
                    <a16:creationId xmlns:a16="http://schemas.microsoft.com/office/drawing/2014/main" id="{DA61E13B-ADF6-429D-83C0-A490263C06BE}"/>
                  </a:ext>
                </a:extLst>
              </p:cNvPr>
              <p:cNvSpPr>
                <a:spLocks noChangeArrowheads="1"/>
              </p:cNvSpPr>
              <p:nvPr/>
            </p:nvSpPr>
            <p:spPr bwMode="auto">
              <a:xfrm>
                <a:off x="5148263" y="2811463"/>
                <a:ext cx="1588" cy="1588"/>
              </a:xfrm>
              <a:prstGeom prst="ellipse">
                <a:avLst/>
              </a:prstGeom>
              <a:grpFill/>
              <a:ln w="9525">
                <a:solidFill>
                  <a:schemeClr val="accent2"/>
                </a:solidFill>
                <a:round/>
                <a:headEnd/>
                <a:tailEnd/>
              </a:ln>
            </p:spPr>
            <p:txBody>
              <a:bodyPr/>
              <a:lstStyle/>
              <a:p>
                <a:pPr>
                  <a:defRPr/>
                </a:pPr>
                <a:endParaRPr lang="de-DE"/>
              </a:p>
            </p:txBody>
          </p:sp>
          <p:sp>
            <p:nvSpPr>
              <p:cNvPr id="108" name="Freeform 434">
                <a:extLst>
                  <a:ext uri="{FF2B5EF4-FFF2-40B4-BE49-F238E27FC236}">
                    <a16:creationId xmlns:a16="http://schemas.microsoft.com/office/drawing/2014/main" id="{A652407C-BA41-4E57-88A3-FD95ACC78A3C}"/>
                  </a:ext>
                </a:extLst>
              </p:cNvPr>
              <p:cNvSpPr>
                <a:spLocks/>
              </p:cNvSpPr>
              <p:nvPr/>
            </p:nvSpPr>
            <p:spPr bwMode="auto">
              <a:xfrm>
                <a:off x="5148263" y="281146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109" name="Freeform 435">
                <a:extLst>
                  <a:ext uri="{FF2B5EF4-FFF2-40B4-BE49-F238E27FC236}">
                    <a16:creationId xmlns:a16="http://schemas.microsoft.com/office/drawing/2014/main" id="{4598D47D-4468-4F25-A820-23BAD2FD5CEF}"/>
                  </a:ext>
                </a:extLst>
              </p:cNvPr>
              <p:cNvSpPr>
                <a:spLocks/>
              </p:cNvSpPr>
              <p:nvPr/>
            </p:nvSpPr>
            <p:spPr bwMode="auto">
              <a:xfrm>
                <a:off x="5148263" y="281146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110" name="Freeform 436">
                <a:extLst>
                  <a:ext uri="{FF2B5EF4-FFF2-40B4-BE49-F238E27FC236}">
                    <a16:creationId xmlns:a16="http://schemas.microsoft.com/office/drawing/2014/main" id="{73A45E76-E26A-4FAC-8C8D-92DE881E7954}"/>
                  </a:ext>
                </a:extLst>
              </p:cNvPr>
              <p:cNvSpPr>
                <a:spLocks/>
              </p:cNvSpPr>
              <p:nvPr/>
            </p:nvSpPr>
            <p:spPr bwMode="auto">
              <a:xfrm>
                <a:off x="5140325" y="2805113"/>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111" name="Oval 437">
                <a:extLst>
                  <a:ext uri="{FF2B5EF4-FFF2-40B4-BE49-F238E27FC236}">
                    <a16:creationId xmlns:a16="http://schemas.microsoft.com/office/drawing/2014/main" id="{60D96292-7DE6-431F-AC49-8C24515E83A7}"/>
                  </a:ext>
                </a:extLst>
              </p:cNvPr>
              <p:cNvSpPr>
                <a:spLocks noChangeArrowheads="1"/>
              </p:cNvSpPr>
              <p:nvPr/>
            </p:nvSpPr>
            <p:spPr bwMode="auto">
              <a:xfrm>
                <a:off x="5140325" y="2805113"/>
                <a:ext cx="1588" cy="1588"/>
              </a:xfrm>
              <a:prstGeom prst="ellipse">
                <a:avLst/>
              </a:prstGeom>
              <a:grpFill/>
              <a:ln w="9525">
                <a:solidFill>
                  <a:schemeClr val="accent2"/>
                </a:solidFill>
                <a:round/>
                <a:headEnd/>
                <a:tailEnd/>
              </a:ln>
            </p:spPr>
            <p:txBody>
              <a:bodyPr/>
              <a:lstStyle/>
              <a:p>
                <a:pPr>
                  <a:defRPr/>
                </a:pPr>
                <a:endParaRPr lang="de-DE"/>
              </a:p>
            </p:txBody>
          </p:sp>
          <p:sp>
            <p:nvSpPr>
              <p:cNvPr id="112" name="Rectangle 438">
                <a:extLst>
                  <a:ext uri="{FF2B5EF4-FFF2-40B4-BE49-F238E27FC236}">
                    <a16:creationId xmlns:a16="http://schemas.microsoft.com/office/drawing/2014/main" id="{66DC5D13-06D5-43C5-A208-F2908A86FBBA}"/>
                  </a:ext>
                </a:extLst>
              </p:cNvPr>
              <p:cNvSpPr>
                <a:spLocks noChangeArrowheads="1"/>
              </p:cNvSpPr>
              <p:nvPr/>
            </p:nvSpPr>
            <p:spPr bwMode="auto">
              <a:xfrm>
                <a:off x="5140325" y="2805113"/>
                <a:ext cx="1588" cy="1588"/>
              </a:xfrm>
              <a:prstGeom prst="rect">
                <a:avLst/>
              </a:prstGeom>
              <a:grpFill/>
              <a:ln w="9525">
                <a:solidFill>
                  <a:schemeClr val="accent2"/>
                </a:solidFill>
                <a:miter lim="800000"/>
                <a:headEnd/>
                <a:tailEnd/>
              </a:ln>
            </p:spPr>
            <p:txBody>
              <a:bodyPr/>
              <a:lstStyle/>
              <a:p>
                <a:pPr>
                  <a:defRPr/>
                </a:pPr>
                <a:endParaRPr lang="de-DE"/>
              </a:p>
            </p:txBody>
          </p:sp>
          <p:sp>
            <p:nvSpPr>
              <p:cNvPr id="113" name="Freeform 439">
                <a:extLst>
                  <a:ext uri="{FF2B5EF4-FFF2-40B4-BE49-F238E27FC236}">
                    <a16:creationId xmlns:a16="http://schemas.microsoft.com/office/drawing/2014/main" id="{FC147FE4-0E01-4E7F-BBDB-13C163649082}"/>
                  </a:ext>
                </a:extLst>
              </p:cNvPr>
              <p:cNvSpPr>
                <a:spLocks/>
              </p:cNvSpPr>
              <p:nvPr/>
            </p:nvSpPr>
            <p:spPr bwMode="auto">
              <a:xfrm>
                <a:off x="5133975" y="2797175"/>
                <a:ext cx="6350" cy="7938"/>
              </a:xfrm>
              <a:custGeom>
                <a:avLst/>
                <a:gdLst>
                  <a:gd name="T0" fmla="*/ 1 w 1"/>
                  <a:gd name="T1" fmla="*/ 1 h 1"/>
                  <a:gd name="T2" fmla="*/ 0 w 1"/>
                  <a:gd name="T3" fmla="*/ 0 h 1"/>
                  <a:gd name="T4" fmla="*/ 0 w 1"/>
                  <a:gd name="T5" fmla="*/ 0 h 1"/>
                  <a:gd name="T6" fmla="*/ 1 w 1"/>
                  <a:gd name="T7" fmla="*/ 1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1" y="1"/>
                      <a:pt x="0" y="0"/>
                      <a:pt x="0" y="0"/>
                    </a:cubicBezTo>
                    <a:cubicBezTo>
                      <a:pt x="0" y="0"/>
                      <a:pt x="0" y="0"/>
                      <a:pt x="0" y="0"/>
                    </a:cubicBezTo>
                    <a:cubicBezTo>
                      <a:pt x="0" y="1"/>
                      <a:pt x="1" y="1"/>
                      <a:pt x="1" y="1"/>
                    </a:cubicBezTo>
                    <a:cubicBezTo>
                      <a:pt x="1" y="1"/>
                      <a:pt x="1" y="1"/>
                      <a:pt x="1" y="1"/>
                    </a:cubicBezTo>
                    <a:close/>
                  </a:path>
                </a:pathLst>
              </a:custGeom>
              <a:grpFill/>
              <a:ln w="9525">
                <a:solidFill>
                  <a:schemeClr val="accent2"/>
                </a:solidFill>
                <a:round/>
                <a:headEnd/>
                <a:tailEnd/>
              </a:ln>
            </p:spPr>
            <p:txBody>
              <a:bodyPr/>
              <a:lstStyle/>
              <a:p>
                <a:pPr>
                  <a:defRPr/>
                </a:pPr>
                <a:endParaRPr lang="de-DE"/>
              </a:p>
            </p:txBody>
          </p:sp>
          <p:sp>
            <p:nvSpPr>
              <p:cNvPr id="114" name="Rectangle 440">
                <a:extLst>
                  <a:ext uri="{FF2B5EF4-FFF2-40B4-BE49-F238E27FC236}">
                    <a16:creationId xmlns:a16="http://schemas.microsoft.com/office/drawing/2014/main" id="{D9E70F7B-ECB9-4D86-9976-A229F26B217A}"/>
                  </a:ext>
                </a:extLst>
              </p:cNvPr>
              <p:cNvSpPr>
                <a:spLocks noChangeArrowheads="1"/>
              </p:cNvSpPr>
              <p:nvPr/>
            </p:nvSpPr>
            <p:spPr bwMode="auto">
              <a:xfrm>
                <a:off x="5219700" y="2782888"/>
                <a:ext cx="1588" cy="1588"/>
              </a:xfrm>
              <a:prstGeom prst="rect">
                <a:avLst/>
              </a:prstGeom>
              <a:grpFill/>
              <a:ln w="9525">
                <a:solidFill>
                  <a:schemeClr val="accent2"/>
                </a:solidFill>
                <a:miter lim="800000"/>
                <a:headEnd/>
                <a:tailEnd/>
              </a:ln>
            </p:spPr>
            <p:txBody>
              <a:bodyPr/>
              <a:lstStyle/>
              <a:p>
                <a:pPr>
                  <a:defRPr/>
                </a:pPr>
                <a:endParaRPr lang="de-DE"/>
              </a:p>
            </p:txBody>
          </p:sp>
          <p:sp>
            <p:nvSpPr>
              <p:cNvPr id="115" name="Freeform 441">
                <a:extLst>
                  <a:ext uri="{FF2B5EF4-FFF2-40B4-BE49-F238E27FC236}">
                    <a16:creationId xmlns:a16="http://schemas.microsoft.com/office/drawing/2014/main" id="{F42DB890-3C82-4784-8FC3-5640C534D8F7}"/>
                  </a:ext>
                </a:extLst>
              </p:cNvPr>
              <p:cNvSpPr>
                <a:spLocks/>
              </p:cNvSpPr>
              <p:nvPr/>
            </p:nvSpPr>
            <p:spPr bwMode="auto">
              <a:xfrm>
                <a:off x="5219700" y="27828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116" name="Freeform 442">
                <a:extLst>
                  <a:ext uri="{FF2B5EF4-FFF2-40B4-BE49-F238E27FC236}">
                    <a16:creationId xmlns:a16="http://schemas.microsoft.com/office/drawing/2014/main" id="{4AFB9183-34D6-4E6C-B5F1-8CE382D9A4AD}"/>
                  </a:ext>
                </a:extLst>
              </p:cNvPr>
              <p:cNvSpPr>
                <a:spLocks/>
              </p:cNvSpPr>
              <p:nvPr/>
            </p:nvSpPr>
            <p:spPr bwMode="auto">
              <a:xfrm>
                <a:off x="5219700" y="27828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117" name="Freeform 443">
                <a:extLst>
                  <a:ext uri="{FF2B5EF4-FFF2-40B4-BE49-F238E27FC236}">
                    <a16:creationId xmlns:a16="http://schemas.microsoft.com/office/drawing/2014/main" id="{6A84E12B-1970-4FB3-A136-415869E875AF}"/>
                  </a:ext>
                </a:extLst>
              </p:cNvPr>
              <p:cNvSpPr>
                <a:spLocks/>
              </p:cNvSpPr>
              <p:nvPr/>
            </p:nvSpPr>
            <p:spPr bwMode="auto">
              <a:xfrm>
                <a:off x="5219700" y="2782888"/>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118" name="Freeform 444">
                <a:extLst>
                  <a:ext uri="{FF2B5EF4-FFF2-40B4-BE49-F238E27FC236}">
                    <a16:creationId xmlns:a16="http://schemas.microsoft.com/office/drawing/2014/main" id="{186C82DF-E7F6-4511-BDAF-49136772D64E}"/>
                  </a:ext>
                </a:extLst>
              </p:cNvPr>
              <p:cNvSpPr>
                <a:spLocks/>
              </p:cNvSpPr>
              <p:nvPr/>
            </p:nvSpPr>
            <p:spPr bwMode="auto">
              <a:xfrm>
                <a:off x="5219700" y="276066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119" name="Rectangle 445">
                <a:extLst>
                  <a:ext uri="{FF2B5EF4-FFF2-40B4-BE49-F238E27FC236}">
                    <a16:creationId xmlns:a16="http://schemas.microsoft.com/office/drawing/2014/main" id="{6FFC8D30-B15E-4BD6-9E22-E22E95B9A66B}"/>
                  </a:ext>
                </a:extLst>
              </p:cNvPr>
              <p:cNvSpPr>
                <a:spLocks noChangeArrowheads="1"/>
              </p:cNvSpPr>
              <p:nvPr/>
            </p:nvSpPr>
            <p:spPr bwMode="auto">
              <a:xfrm>
                <a:off x="5219700" y="2782888"/>
                <a:ext cx="1588" cy="1588"/>
              </a:xfrm>
              <a:prstGeom prst="rect">
                <a:avLst/>
              </a:prstGeom>
              <a:grpFill/>
              <a:ln w="9525">
                <a:solidFill>
                  <a:schemeClr val="accent2"/>
                </a:solidFill>
                <a:miter lim="800000"/>
                <a:headEnd/>
                <a:tailEnd/>
              </a:ln>
            </p:spPr>
            <p:txBody>
              <a:bodyPr/>
              <a:lstStyle/>
              <a:p>
                <a:pPr>
                  <a:defRPr/>
                </a:pPr>
                <a:endParaRPr lang="de-DE"/>
              </a:p>
            </p:txBody>
          </p:sp>
          <p:sp>
            <p:nvSpPr>
              <p:cNvPr id="120" name="Rectangle 446">
                <a:extLst>
                  <a:ext uri="{FF2B5EF4-FFF2-40B4-BE49-F238E27FC236}">
                    <a16:creationId xmlns:a16="http://schemas.microsoft.com/office/drawing/2014/main" id="{AA84EADF-D5DA-42CD-B3A8-3C845803C77D}"/>
                  </a:ext>
                </a:extLst>
              </p:cNvPr>
              <p:cNvSpPr>
                <a:spLocks noChangeArrowheads="1"/>
              </p:cNvSpPr>
              <p:nvPr/>
            </p:nvSpPr>
            <p:spPr bwMode="auto">
              <a:xfrm>
                <a:off x="5219700" y="2782888"/>
                <a:ext cx="1588" cy="1588"/>
              </a:xfrm>
              <a:prstGeom prst="rect">
                <a:avLst/>
              </a:prstGeom>
              <a:grpFill/>
              <a:ln w="9525">
                <a:solidFill>
                  <a:schemeClr val="accent2"/>
                </a:solidFill>
                <a:miter lim="800000"/>
                <a:headEnd/>
                <a:tailEnd/>
              </a:ln>
            </p:spPr>
            <p:txBody>
              <a:bodyPr/>
              <a:lstStyle/>
              <a:p>
                <a:pPr>
                  <a:defRPr/>
                </a:pPr>
                <a:endParaRPr lang="de-DE"/>
              </a:p>
            </p:txBody>
          </p:sp>
          <p:sp>
            <p:nvSpPr>
              <p:cNvPr id="121" name="Freeform 447">
                <a:extLst>
                  <a:ext uri="{FF2B5EF4-FFF2-40B4-BE49-F238E27FC236}">
                    <a16:creationId xmlns:a16="http://schemas.microsoft.com/office/drawing/2014/main" id="{9B35BBFA-015D-4FDF-B9B6-28AD6B43772A}"/>
                  </a:ext>
                </a:extLst>
              </p:cNvPr>
              <p:cNvSpPr>
                <a:spLocks/>
              </p:cNvSpPr>
              <p:nvPr/>
            </p:nvSpPr>
            <p:spPr bwMode="auto">
              <a:xfrm>
                <a:off x="5219700" y="2760663"/>
                <a:ext cx="7938" cy="22225"/>
              </a:xfrm>
              <a:custGeom>
                <a:avLst/>
                <a:gdLst>
                  <a:gd name="T0" fmla="*/ 1 w 1"/>
                  <a:gd name="T1" fmla="*/ 2 h 3"/>
                  <a:gd name="T2" fmla="*/ 1 w 1"/>
                  <a:gd name="T3" fmla="*/ 2 h 3"/>
                  <a:gd name="T4" fmla="*/ 1 w 1"/>
                  <a:gd name="T5" fmla="*/ 2 h 3"/>
                  <a:gd name="T6" fmla="*/ 0 w 1"/>
                  <a:gd name="T7" fmla="*/ 3 h 3"/>
                  <a:gd name="T8" fmla="*/ 0 w 1"/>
                  <a:gd name="T9" fmla="*/ 3 h 3"/>
                  <a:gd name="T10" fmla="*/ 1 w 1"/>
                  <a:gd name="T11" fmla="*/ 2 h 3"/>
                  <a:gd name="T12" fmla="*/ 0 w 1"/>
                  <a:gd name="T13" fmla="*/ 0 h 3"/>
                  <a:gd name="T14" fmla="*/ 0 w 1"/>
                  <a:gd name="T15" fmla="*/ 0 h 3"/>
                  <a:gd name="T16" fmla="*/ 1 w 1"/>
                  <a:gd name="T1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3">
                    <a:moveTo>
                      <a:pt x="1" y="2"/>
                    </a:moveTo>
                    <a:cubicBezTo>
                      <a:pt x="1" y="2"/>
                      <a:pt x="1" y="2"/>
                      <a:pt x="1" y="2"/>
                    </a:cubicBezTo>
                    <a:cubicBezTo>
                      <a:pt x="1" y="2"/>
                      <a:pt x="1" y="2"/>
                      <a:pt x="1" y="2"/>
                    </a:cubicBezTo>
                    <a:cubicBezTo>
                      <a:pt x="1" y="2"/>
                      <a:pt x="1" y="2"/>
                      <a:pt x="0" y="3"/>
                    </a:cubicBezTo>
                    <a:cubicBezTo>
                      <a:pt x="0" y="3"/>
                      <a:pt x="0" y="3"/>
                      <a:pt x="0" y="3"/>
                    </a:cubicBezTo>
                    <a:cubicBezTo>
                      <a:pt x="1" y="3"/>
                      <a:pt x="1" y="2"/>
                      <a:pt x="1" y="2"/>
                    </a:cubicBezTo>
                    <a:cubicBezTo>
                      <a:pt x="1" y="2"/>
                      <a:pt x="0" y="1"/>
                      <a:pt x="0" y="0"/>
                    </a:cubicBezTo>
                    <a:cubicBezTo>
                      <a:pt x="0" y="0"/>
                      <a:pt x="0" y="0"/>
                      <a:pt x="0" y="0"/>
                    </a:cubicBezTo>
                    <a:cubicBezTo>
                      <a:pt x="0" y="1"/>
                      <a:pt x="1" y="2"/>
                      <a:pt x="1" y="2"/>
                    </a:cubicBezTo>
                    <a:close/>
                  </a:path>
                </a:pathLst>
              </a:custGeom>
              <a:grpFill/>
              <a:ln w="9525">
                <a:solidFill>
                  <a:schemeClr val="accent2"/>
                </a:solidFill>
                <a:round/>
                <a:headEnd/>
                <a:tailEnd/>
              </a:ln>
            </p:spPr>
            <p:txBody>
              <a:bodyPr/>
              <a:lstStyle/>
              <a:p>
                <a:pPr>
                  <a:defRPr/>
                </a:pPr>
                <a:endParaRPr lang="de-DE"/>
              </a:p>
            </p:txBody>
          </p:sp>
          <p:sp>
            <p:nvSpPr>
              <p:cNvPr id="122" name="Oval 448">
                <a:extLst>
                  <a:ext uri="{FF2B5EF4-FFF2-40B4-BE49-F238E27FC236}">
                    <a16:creationId xmlns:a16="http://schemas.microsoft.com/office/drawing/2014/main" id="{392FB2EB-604E-410C-A197-472A14E350E3}"/>
                  </a:ext>
                </a:extLst>
              </p:cNvPr>
              <p:cNvSpPr>
                <a:spLocks noChangeArrowheads="1"/>
              </p:cNvSpPr>
              <p:nvPr/>
            </p:nvSpPr>
            <p:spPr bwMode="auto">
              <a:xfrm>
                <a:off x="5219700" y="2782888"/>
                <a:ext cx="1588" cy="1588"/>
              </a:xfrm>
              <a:prstGeom prst="ellipse">
                <a:avLst/>
              </a:prstGeom>
              <a:grpFill/>
              <a:ln w="9525">
                <a:solidFill>
                  <a:schemeClr val="accent2"/>
                </a:solidFill>
                <a:round/>
                <a:headEnd/>
                <a:tailEnd/>
              </a:ln>
            </p:spPr>
            <p:txBody>
              <a:bodyPr/>
              <a:lstStyle/>
              <a:p>
                <a:pPr>
                  <a:defRPr/>
                </a:pPr>
                <a:endParaRPr lang="de-DE"/>
              </a:p>
            </p:txBody>
          </p:sp>
          <p:sp>
            <p:nvSpPr>
              <p:cNvPr id="123" name="Freeform 449">
                <a:extLst>
                  <a:ext uri="{FF2B5EF4-FFF2-40B4-BE49-F238E27FC236}">
                    <a16:creationId xmlns:a16="http://schemas.microsoft.com/office/drawing/2014/main" id="{80C46779-5974-491D-A650-53073A5DDFAC}"/>
                  </a:ext>
                </a:extLst>
              </p:cNvPr>
              <p:cNvSpPr>
                <a:spLocks/>
              </p:cNvSpPr>
              <p:nvPr/>
            </p:nvSpPr>
            <p:spPr bwMode="auto">
              <a:xfrm>
                <a:off x="5219700" y="2774950"/>
                <a:ext cx="7938" cy="7938"/>
              </a:xfrm>
              <a:custGeom>
                <a:avLst/>
                <a:gdLst>
                  <a:gd name="T0" fmla="*/ 0 w 1"/>
                  <a:gd name="T1" fmla="*/ 1 h 1"/>
                  <a:gd name="T2" fmla="*/ 0 w 1"/>
                  <a:gd name="T3" fmla="*/ 1 h 1"/>
                  <a:gd name="T4" fmla="*/ 0 w 1"/>
                  <a:gd name="T5" fmla="*/ 1 h 1"/>
                  <a:gd name="T6" fmla="*/ 0 w 1"/>
                  <a:gd name="T7" fmla="*/ 1 h 1"/>
                  <a:gd name="T8" fmla="*/ 0 w 1"/>
                  <a:gd name="T9" fmla="*/ 1 h 1"/>
                  <a:gd name="T10" fmla="*/ 1 w 1"/>
                  <a:gd name="T11" fmla="*/ 0 h 1"/>
                  <a:gd name="T12" fmla="*/ 0 w 1"/>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1"/>
                    </a:moveTo>
                    <a:cubicBezTo>
                      <a:pt x="0" y="1"/>
                      <a:pt x="0" y="1"/>
                      <a:pt x="0" y="1"/>
                    </a:cubicBezTo>
                    <a:cubicBezTo>
                      <a:pt x="0" y="1"/>
                      <a:pt x="0" y="1"/>
                      <a:pt x="0" y="1"/>
                    </a:cubicBezTo>
                    <a:cubicBezTo>
                      <a:pt x="0" y="1"/>
                      <a:pt x="0" y="1"/>
                      <a:pt x="0" y="1"/>
                    </a:cubicBezTo>
                    <a:cubicBezTo>
                      <a:pt x="0" y="1"/>
                      <a:pt x="0" y="1"/>
                      <a:pt x="0" y="1"/>
                    </a:cubicBezTo>
                    <a:cubicBezTo>
                      <a:pt x="1" y="1"/>
                      <a:pt x="1" y="0"/>
                      <a:pt x="1" y="0"/>
                    </a:cubicBezTo>
                    <a:cubicBezTo>
                      <a:pt x="1" y="0"/>
                      <a:pt x="1" y="1"/>
                      <a:pt x="0" y="1"/>
                    </a:cubicBezTo>
                    <a:close/>
                  </a:path>
                </a:pathLst>
              </a:custGeom>
              <a:grpFill/>
              <a:ln w="9525">
                <a:solidFill>
                  <a:schemeClr val="accent2"/>
                </a:solidFill>
                <a:round/>
                <a:headEnd/>
                <a:tailEnd/>
              </a:ln>
            </p:spPr>
            <p:txBody>
              <a:bodyPr/>
              <a:lstStyle/>
              <a:p>
                <a:pPr>
                  <a:defRPr/>
                </a:pPr>
                <a:endParaRPr lang="de-DE"/>
              </a:p>
            </p:txBody>
          </p:sp>
          <p:sp>
            <p:nvSpPr>
              <p:cNvPr id="124" name="Rectangle 450">
                <a:extLst>
                  <a:ext uri="{FF2B5EF4-FFF2-40B4-BE49-F238E27FC236}">
                    <a16:creationId xmlns:a16="http://schemas.microsoft.com/office/drawing/2014/main" id="{9EB116BB-12F6-45CD-A0BF-291EDE6B914A}"/>
                  </a:ext>
                </a:extLst>
              </p:cNvPr>
              <p:cNvSpPr>
                <a:spLocks noChangeArrowheads="1"/>
              </p:cNvSpPr>
              <p:nvPr/>
            </p:nvSpPr>
            <p:spPr bwMode="auto">
              <a:xfrm>
                <a:off x="5219700" y="2782888"/>
                <a:ext cx="1588" cy="1588"/>
              </a:xfrm>
              <a:prstGeom prst="rect">
                <a:avLst/>
              </a:prstGeom>
              <a:grpFill/>
              <a:ln w="9525">
                <a:solidFill>
                  <a:schemeClr val="accent2"/>
                </a:solidFill>
                <a:miter lim="800000"/>
                <a:headEnd/>
                <a:tailEnd/>
              </a:ln>
            </p:spPr>
            <p:txBody>
              <a:bodyPr/>
              <a:lstStyle/>
              <a:p>
                <a:pPr>
                  <a:defRPr/>
                </a:pPr>
                <a:endParaRPr lang="de-DE"/>
              </a:p>
            </p:txBody>
          </p:sp>
          <p:sp>
            <p:nvSpPr>
              <p:cNvPr id="125" name="Rectangle 451">
                <a:extLst>
                  <a:ext uri="{FF2B5EF4-FFF2-40B4-BE49-F238E27FC236}">
                    <a16:creationId xmlns:a16="http://schemas.microsoft.com/office/drawing/2014/main" id="{6E40CC7F-AB8F-4907-A796-027427B82CFE}"/>
                  </a:ext>
                </a:extLst>
              </p:cNvPr>
              <p:cNvSpPr>
                <a:spLocks noChangeArrowheads="1"/>
              </p:cNvSpPr>
              <p:nvPr/>
            </p:nvSpPr>
            <p:spPr bwMode="auto">
              <a:xfrm>
                <a:off x="5219700" y="2782888"/>
                <a:ext cx="1588" cy="1588"/>
              </a:xfrm>
              <a:prstGeom prst="rect">
                <a:avLst/>
              </a:prstGeom>
              <a:grpFill/>
              <a:ln w="9525">
                <a:solidFill>
                  <a:schemeClr val="accent2"/>
                </a:solidFill>
                <a:miter lim="800000"/>
                <a:headEnd/>
                <a:tailEnd/>
              </a:ln>
            </p:spPr>
            <p:txBody>
              <a:bodyPr/>
              <a:lstStyle/>
              <a:p>
                <a:pPr>
                  <a:defRPr/>
                </a:pPr>
                <a:endParaRPr lang="de-DE"/>
              </a:p>
            </p:txBody>
          </p:sp>
          <p:sp>
            <p:nvSpPr>
              <p:cNvPr id="126" name="Rectangle 452">
                <a:extLst>
                  <a:ext uri="{FF2B5EF4-FFF2-40B4-BE49-F238E27FC236}">
                    <a16:creationId xmlns:a16="http://schemas.microsoft.com/office/drawing/2014/main" id="{EAB5D4F8-9921-414F-B82A-EF93BE8C5E4A}"/>
                  </a:ext>
                </a:extLst>
              </p:cNvPr>
              <p:cNvSpPr>
                <a:spLocks noChangeArrowheads="1"/>
              </p:cNvSpPr>
              <p:nvPr/>
            </p:nvSpPr>
            <p:spPr bwMode="auto">
              <a:xfrm>
                <a:off x="5219700" y="2760663"/>
                <a:ext cx="1588" cy="1588"/>
              </a:xfrm>
              <a:prstGeom prst="rect">
                <a:avLst/>
              </a:prstGeom>
              <a:grpFill/>
              <a:ln w="9525">
                <a:solidFill>
                  <a:schemeClr val="accent2"/>
                </a:solidFill>
                <a:miter lim="800000"/>
                <a:headEnd/>
                <a:tailEnd/>
              </a:ln>
            </p:spPr>
            <p:txBody>
              <a:bodyPr/>
              <a:lstStyle/>
              <a:p>
                <a:pPr>
                  <a:defRPr/>
                </a:pPr>
                <a:endParaRPr lang="de-DE"/>
              </a:p>
            </p:txBody>
          </p:sp>
          <p:sp>
            <p:nvSpPr>
              <p:cNvPr id="127" name="Freeform 453">
                <a:extLst>
                  <a:ext uri="{FF2B5EF4-FFF2-40B4-BE49-F238E27FC236}">
                    <a16:creationId xmlns:a16="http://schemas.microsoft.com/office/drawing/2014/main" id="{60850264-BDE8-420C-978B-AB51162BE2B8}"/>
                  </a:ext>
                </a:extLst>
              </p:cNvPr>
              <p:cNvSpPr>
                <a:spLocks/>
              </p:cNvSpPr>
              <p:nvPr/>
            </p:nvSpPr>
            <p:spPr bwMode="auto">
              <a:xfrm>
                <a:off x="5219700" y="276066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128" name="Freeform 454">
                <a:extLst>
                  <a:ext uri="{FF2B5EF4-FFF2-40B4-BE49-F238E27FC236}">
                    <a16:creationId xmlns:a16="http://schemas.microsoft.com/office/drawing/2014/main" id="{9BC28D03-042D-42D7-A5AA-DFF425BC6253}"/>
                  </a:ext>
                </a:extLst>
              </p:cNvPr>
              <p:cNvSpPr>
                <a:spLocks/>
              </p:cNvSpPr>
              <p:nvPr/>
            </p:nvSpPr>
            <p:spPr bwMode="auto">
              <a:xfrm>
                <a:off x="5213350" y="2754313"/>
                <a:ext cx="6350" cy="6350"/>
              </a:xfrm>
              <a:custGeom>
                <a:avLst/>
                <a:gdLst>
                  <a:gd name="T0" fmla="*/ 1 w 1"/>
                  <a:gd name="T1" fmla="*/ 1 h 1"/>
                  <a:gd name="T2" fmla="*/ 1 w 1"/>
                  <a:gd name="T3" fmla="*/ 1 h 1"/>
                  <a:gd name="T4" fmla="*/ 1 w 1"/>
                  <a:gd name="T5" fmla="*/ 1 h 1"/>
                  <a:gd name="T6" fmla="*/ 0 w 1"/>
                  <a:gd name="T7" fmla="*/ 0 h 1"/>
                  <a:gd name="T8" fmla="*/ 1 w 1"/>
                  <a:gd name="T9" fmla="*/ 1 h 1"/>
                  <a:gd name="T10" fmla="*/ 1 w 1"/>
                  <a:gd name="T11" fmla="*/ 1 h 1"/>
                </a:gdLst>
                <a:ahLst/>
                <a:cxnLst>
                  <a:cxn ang="0">
                    <a:pos x="T0" y="T1"/>
                  </a:cxn>
                  <a:cxn ang="0">
                    <a:pos x="T2" y="T3"/>
                  </a:cxn>
                  <a:cxn ang="0">
                    <a:pos x="T4" y="T5"/>
                  </a:cxn>
                  <a:cxn ang="0">
                    <a:pos x="T6" y="T7"/>
                  </a:cxn>
                  <a:cxn ang="0">
                    <a:pos x="T8" y="T9"/>
                  </a:cxn>
                  <a:cxn ang="0">
                    <a:pos x="T10" y="T11"/>
                  </a:cxn>
                </a:cxnLst>
                <a:rect l="0" t="0" r="r" b="b"/>
                <a:pathLst>
                  <a:path w="1" h="1">
                    <a:moveTo>
                      <a:pt x="1" y="1"/>
                    </a:moveTo>
                    <a:cubicBezTo>
                      <a:pt x="1" y="1"/>
                      <a:pt x="1" y="1"/>
                      <a:pt x="1" y="1"/>
                    </a:cubicBezTo>
                    <a:cubicBezTo>
                      <a:pt x="1" y="1"/>
                      <a:pt x="1" y="1"/>
                      <a:pt x="1" y="1"/>
                    </a:cubicBezTo>
                    <a:cubicBezTo>
                      <a:pt x="0" y="1"/>
                      <a:pt x="0" y="1"/>
                      <a:pt x="0" y="0"/>
                    </a:cubicBezTo>
                    <a:cubicBezTo>
                      <a:pt x="0" y="1"/>
                      <a:pt x="0" y="1"/>
                      <a:pt x="1" y="1"/>
                    </a:cubicBezTo>
                    <a:cubicBezTo>
                      <a:pt x="1" y="1"/>
                      <a:pt x="1" y="1"/>
                      <a:pt x="1" y="1"/>
                    </a:cubicBezTo>
                    <a:close/>
                  </a:path>
                </a:pathLst>
              </a:custGeom>
              <a:grpFill/>
              <a:ln w="9525">
                <a:solidFill>
                  <a:schemeClr val="accent2"/>
                </a:solidFill>
                <a:round/>
                <a:headEnd/>
                <a:tailEnd/>
              </a:ln>
            </p:spPr>
            <p:txBody>
              <a:bodyPr/>
              <a:lstStyle/>
              <a:p>
                <a:pPr>
                  <a:defRPr/>
                </a:pPr>
                <a:endParaRPr lang="de-DE"/>
              </a:p>
            </p:txBody>
          </p:sp>
          <p:sp>
            <p:nvSpPr>
              <p:cNvPr id="129" name="Freeform 455">
                <a:extLst>
                  <a:ext uri="{FF2B5EF4-FFF2-40B4-BE49-F238E27FC236}">
                    <a16:creationId xmlns:a16="http://schemas.microsoft.com/office/drawing/2014/main" id="{518F85BB-4935-4127-83AE-E7C3B7B650E4}"/>
                  </a:ext>
                </a:extLst>
              </p:cNvPr>
              <p:cNvSpPr>
                <a:spLocks/>
              </p:cNvSpPr>
              <p:nvPr/>
            </p:nvSpPr>
            <p:spPr bwMode="auto">
              <a:xfrm>
                <a:off x="5219700" y="2760663"/>
                <a:ext cx="7938" cy="14288"/>
              </a:xfrm>
              <a:custGeom>
                <a:avLst/>
                <a:gdLst>
                  <a:gd name="T0" fmla="*/ 0 w 1"/>
                  <a:gd name="T1" fmla="*/ 1 h 2"/>
                  <a:gd name="T2" fmla="*/ 0 w 1"/>
                  <a:gd name="T3" fmla="*/ 1 h 2"/>
                  <a:gd name="T4" fmla="*/ 0 w 1"/>
                  <a:gd name="T5" fmla="*/ 1 h 2"/>
                  <a:gd name="T6" fmla="*/ 0 w 1"/>
                  <a:gd name="T7" fmla="*/ 2 h 2"/>
                  <a:gd name="T8" fmla="*/ 1 w 1"/>
                  <a:gd name="T9" fmla="*/ 2 h 2"/>
                  <a:gd name="T10" fmla="*/ 1 w 1"/>
                  <a:gd name="T11" fmla="*/ 2 h 2"/>
                  <a:gd name="T12" fmla="*/ 0 w 1"/>
                  <a:gd name="T13" fmla="*/ 0 h 2"/>
                  <a:gd name="T14" fmla="*/ 0 w 1"/>
                  <a:gd name="T15" fmla="*/ 1 h 2"/>
                  <a:gd name="T16" fmla="*/ 0 w 1"/>
                  <a:gd name="T17"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2">
                    <a:moveTo>
                      <a:pt x="0" y="1"/>
                    </a:moveTo>
                    <a:cubicBezTo>
                      <a:pt x="0" y="1"/>
                      <a:pt x="0" y="1"/>
                      <a:pt x="0" y="1"/>
                    </a:cubicBezTo>
                    <a:cubicBezTo>
                      <a:pt x="0" y="1"/>
                      <a:pt x="0" y="1"/>
                      <a:pt x="0" y="1"/>
                    </a:cubicBezTo>
                    <a:cubicBezTo>
                      <a:pt x="0" y="1"/>
                      <a:pt x="0" y="1"/>
                      <a:pt x="0" y="2"/>
                    </a:cubicBezTo>
                    <a:cubicBezTo>
                      <a:pt x="0" y="2"/>
                      <a:pt x="1" y="2"/>
                      <a:pt x="1" y="2"/>
                    </a:cubicBezTo>
                    <a:cubicBezTo>
                      <a:pt x="1" y="2"/>
                      <a:pt x="1" y="2"/>
                      <a:pt x="1" y="2"/>
                    </a:cubicBezTo>
                    <a:cubicBezTo>
                      <a:pt x="1" y="2"/>
                      <a:pt x="0" y="1"/>
                      <a:pt x="0" y="0"/>
                    </a:cubicBezTo>
                    <a:cubicBezTo>
                      <a:pt x="0" y="1"/>
                      <a:pt x="0" y="1"/>
                      <a:pt x="0" y="1"/>
                    </a:cubicBezTo>
                    <a:cubicBezTo>
                      <a:pt x="0" y="1"/>
                      <a:pt x="0" y="1"/>
                      <a:pt x="0" y="1"/>
                    </a:cubicBezTo>
                    <a:close/>
                  </a:path>
                </a:pathLst>
              </a:custGeom>
              <a:grpFill/>
              <a:ln w="9525">
                <a:solidFill>
                  <a:schemeClr val="accent2"/>
                </a:solidFill>
                <a:round/>
                <a:headEnd/>
                <a:tailEnd/>
              </a:ln>
            </p:spPr>
            <p:txBody>
              <a:bodyPr/>
              <a:lstStyle/>
              <a:p>
                <a:pPr>
                  <a:defRPr/>
                </a:pPr>
                <a:endParaRPr lang="de-DE"/>
              </a:p>
            </p:txBody>
          </p:sp>
          <p:sp>
            <p:nvSpPr>
              <p:cNvPr id="130" name="Freeform 456">
                <a:extLst>
                  <a:ext uri="{FF2B5EF4-FFF2-40B4-BE49-F238E27FC236}">
                    <a16:creationId xmlns:a16="http://schemas.microsoft.com/office/drawing/2014/main" id="{BACDED28-8E19-4DDB-8C0B-65764B19926B}"/>
                  </a:ext>
                </a:extLst>
              </p:cNvPr>
              <p:cNvSpPr>
                <a:spLocks/>
              </p:cNvSpPr>
              <p:nvPr/>
            </p:nvSpPr>
            <p:spPr bwMode="auto">
              <a:xfrm>
                <a:off x="5219700" y="2768600"/>
                <a:ext cx="0" cy="6350"/>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cubicBezTo>
                      <a:pt x="0" y="0"/>
                      <a:pt x="0" y="0"/>
                      <a:pt x="0" y="0"/>
                    </a:cubicBezTo>
                    <a:cubicBezTo>
                      <a:pt x="0" y="0"/>
                      <a:pt x="0" y="0"/>
                      <a:pt x="0" y="1"/>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131" name="Freeform 457">
                <a:extLst>
                  <a:ext uri="{FF2B5EF4-FFF2-40B4-BE49-F238E27FC236}">
                    <a16:creationId xmlns:a16="http://schemas.microsoft.com/office/drawing/2014/main" id="{A41E3248-DF7F-42E9-AB91-7A34B478A41F}"/>
                  </a:ext>
                </a:extLst>
              </p:cNvPr>
              <p:cNvSpPr>
                <a:spLocks/>
              </p:cNvSpPr>
              <p:nvPr/>
            </p:nvSpPr>
            <p:spPr bwMode="auto">
              <a:xfrm>
                <a:off x="5219700" y="2760663"/>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132" name="Freeform 458">
                <a:extLst>
                  <a:ext uri="{FF2B5EF4-FFF2-40B4-BE49-F238E27FC236}">
                    <a16:creationId xmlns:a16="http://schemas.microsoft.com/office/drawing/2014/main" id="{3B11420E-5B21-48AC-A50B-B8AA2C674342}"/>
                  </a:ext>
                </a:extLst>
              </p:cNvPr>
              <p:cNvSpPr>
                <a:spLocks/>
              </p:cNvSpPr>
              <p:nvPr/>
            </p:nvSpPr>
            <p:spPr bwMode="auto">
              <a:xfrm>
                <a:off x="5219700" y="2760663"/>
                <a:ext cx="0" cy="7938"/>
              </a:xfrm>
              <a:custGeom>
                <a:avLst/>
                <a:gdLst>
                  <a:gd name="T0" fmla="*/ 1 h 1"/>
                  <a:gd name="T1" fmla="*/ 0 h 1"/>
                  <a:gd name="T2" fmla="*/ 0 h 1"/>
                  <a:gd name="T3" fmla="*/ 0 h 1"/>
                  <a:gd name="T4" fmla="*/ 1 h 1"/>
                </a:gdLst>
                <a:ahLst/>
                <a:cxnLst>
                  <a:cxn ang="0">
                    <a:pos x="0" y="T0"/>
                  </a:cxn>
                  <a:cxn ang="0">
                    <a:pos x="0" y="T1"/>
                  </a:cxn>
                  <a:cxn ang="0">
                    <a:pos x="0" y="T2"/>
                  </a:cxn>
                  <a:cxn ang="0">
                    <a:pos x="0" y="T3"/>
                  </a:cxn>
                  <a:cxn ang="0">
                    <a:pos x="0" y="T4"/>
                  </a:cxn>
                </a:cxnLst>
                <a:rect l="0" t="0" r="r" b="b"/>
                <a:pathLst>
                  <a:path h="1">
                    <a:moveTo>
                      <a:pt x="0" y="1"/>
                    </a:moveTo>
                    <a:cubicBezTo>
                      <a:pt x="0" y="0"/>
                      <a:pt x="0" y="0"/>
                      <a:pt x="0" y="0"/>
                    </a:cubicBezTo>
                    <a:cubicBezTo>
                      <a:pt x="0" y="0"/>
                      <a:pt x="0" y="0"/>
                      <a:pt x="0" y="0"/>
                    </a:cubicBezTo>
                    <a:cubicBezTo>
                      <a:pt x="0" y="0"/>
                      <a:pt x="0" y="0"/>
                      <a:pt x="0" y="0"/>
                    </a:cubicBezTo>
                    <a:cubicBezTo>
                      <a:pt x="0" y="0"/>
                      <a:pt x="0" y="0"/>
                      <a:pt x="0" y="1"/>
                    </a:cubicBezTo>
                    <a:close/>
                  </a:path>
                </a:pathLst>
              </a:custGeom>
              <a:grpFill/>
              <a:ln w="9525">
                <a:solidFill>
                  <a:schemeClr val="accent2"/>
                </a:solidFill>
                <a:round/>
                <a:headEnd/>
                <a:tailEnd/>
              </a:ln>
            </p:spPr>
            <p:txBody>
              <a:bodyPr/>
              <a:lstStyle/>
              <a:p>
                <a:pPr>
                  <a:defRPr/>
                </a:pPr>
                <a:endParaRPr lang="de-DE"/>
              </a:p>
            </p:txBody>
          </p:sp>
          <p:sp>
            <p:nvSpPr>
              <p:cNvPr id="133" name="Oval 459">
                <a:extLst>
                  <a:ext uri="{FF2B5EF4-FFF2-40B4-BE49-F238E27FC236}">
                    <a16:creationId xmlns:a16="http://schemas.microsoft.com/office/drawing/2014/main" id="{E2C1754C-6F8F-47F1-BF2C-3E3AEB7E5D01}"/>
                  </a:ext>
                </a:extLst>
              </p:cNvPr>
              <p:cNvSpPr>
                <a:spLocks noChangeArrowheads="1"/>
              </p:cNvSpPr>
              <p:nvPr/>
            </p:nvSpPr>
            <p:spPr bwMode="auto">
              <a:xfrm>
                <a:off x="5213350" y="2754313"/>
                <a:ext cx="1588" cy="1588"/>
              </a:xfrm>
              <a:prstGeom prst="ellipse">
                <a:avLst/>
              </a:prstGeom>
              <a:grpFill/>
              <a:ln w="9525">
                <a:solidFill>
                  <a:schemeClr val="accent2"/>
                </a:solidFill>
                <a:round/>
                <a:headEnd/>
                <a:tailEnd/>
              </a:ln>
            </p:spPr>
            <p:txBody>
              <a:bodyPr/>
              <a:lstStyle/>
              <a:p>
                <a:pPr>
                  <a:defRPr/>
                </a:pPr>
                <a:endParaRPr lang="de-DE"/>
              </a:p>
            </p:txBody>
          </p:sp>
          <p:sp>
            <p:nvSpPr>
              <p:cNvPr id="134" name="Freeform 460">
                <a:extLst>
                  <a:ext uri="{FF2B5EF4-FFF2-40B4-BE49-F238E27FC236}">
                    <a16:creationId xmlns:a16="http://schemas.microsoft.com/office/drawing/2014/main" id="{9684E887-3DE4-4A0D-9A7E-E6A18BFA4EB9}"/>
                  </a:ext>
                </a:extLst>
              </p:cNvPr>
              <p:cNvSpPr>
                <a:spLocks/>
              </p:cNvSpPr>
              <p:nvPr/>
            </p:nvSpPr>
            <p:spPr bwMode="auto">
              <a:xfrm>
                <a:off x="5213350" y="2754313"/>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135" name="Freeform 461">
                <a:extLst>
                  <a:ext uri="{FF2B5EF4-FFF2-40B4-BE49-F238E27FC236}">
                    <a16:creationId xmlns:a16="http://schemas.microsoft.com/office/drawing/2014/main" id="{7FDBF1CD-A5DA-4C20-AEFA-E5F1D252931F}"/>
                  </a:ext>
                </a:extLst>
              </p:cNvPr>
              <p:cNvSpPr>
                <a:spLocks/>
              </p:cNvSpPr>
              <p:nvPr/>
            </p:nvSpPr>
            <p:spPr bwMode="auto">
              <a:xfrm>
                <a:off x="5213350" y="275431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136" name="Rectangle 462">
                <a:extLst>
                  <a:ext uri="{FF2B5EF4-FFF2-40B4-BE49-F238E27FC236}">
                    <a16:creationId xmlns:a16="http://schemas.microsoft.com/office/drawing/2014/main" id="{54B069E6-2D4A-448B-BC08-7142931D3187}"/>
                  </a:ext>
                </a:extLst>
              </p:cNvPr>
              <p:cNvSpPr>
                <a:spLocks noChangeArrowheads="1"/>
              </p:cNvSpPr>
              <p:nvPr/>
            </p:nvSpPr>
            <p:spPr bwMode="auto">
              <a:xfrm>
                <a:off x="5213350" y="2754313"/>
                <a:ext cx="1588" cy="1588"/>
              </a:xfrm>
              <a:prstGeom prst="rect">
                <a:avLst/>
              </a:prstGeom>
              <a:grpFill/>
              <a:ln w="9525">
                <a:solidFill>
                  <a:schemeClr val="accent2"/>
                </a:solidFill>
                <a:miter lim="800000"/>
                <a:headEnd/>
                <a:tailEnd/>
              </a:ln>
            </p:spPr>
            <p:txBody>
              <a:bodyPr/>
              <a:lstStyle/>
              <a:p>
                <a:pPr>
                  <a:defRPr/>
                </a:pPr>
                <a:endParaRPr lang="de-DE"/>
              </a:p>
            </p:txBody>
          </p:sp>
          <p:sp>
            <p:nvSpPr>
              <p:cNvPr id="137" name="Freeform 463">
                <a:extLst>
                  <a:ext uri="{FF2B5EF4-FFF2-40B4-BE49-F238E27FC236}">
                    <a16:creationId xmlns:a16="http://schemas.microsoft.com/office/drawing/2014/main" id="{6E749225-3D72-41AE-99EA-D06E8246CC0D}"/>
                  </a:ext>
                </a:extLst>
              </p:cNvPr>
              <p:cNvSpPr>
                <a:spLocks/>
              </p:cNvSpPr>
              <p:nvPr/>
            </p:nvSpPr>
            <p:spPr bwMode="auto">
              <a:xfrm>
                <a:off x="5213350" y="27543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138" name="Rectangle 464">
                <a:extLst>
                  <a:ext uri="{FF2B5EF4-FFF2-40B4-BE49-F238E27FC236}">
                    <a16:creationId xmlns:a16="http://schemas.microsoft.com/office/drawing/2014/main" id="{48152897-9F78-45D2-B8A3-C61A613881AF}"/>
                  </a:ext>
                </a:extLst>
              </p:cNvPr>
              <p:cNvSpPr>
                <a:spLocks noChangeArrowheads="1"/>
              </p:cNvSpPr>
              <p:nvPr/>
            </p:nvSpPr>
            <p:spPr bwMode="auto">
              <a:xfrm>
                <a:off x="5213350" y="2754313"/>
                <a:ext cx="1588" cy="1588"/>
              </a:xfrm>
              <a:prstGeom prst="rect">
                <a:avLst/>
              </a:prstGeom>
              <a:grpFill/>
              <a:ln w="9525">
                <a:solidFill>
                  <a:schemeClr val="accent2"/>
                </a:solidFill>
                <a:miter lim="800000"/>
                <a:headEnd/>
                <a:tailEnd/>
              </a:ln>
            </p:spPr>
            <p:txBody>
              <a:bodyPr/>
              <a:lstStyle/>
              <a:p>
                <a:pPr>
                  <a:defRPr/>
                </a:pPr>
                <a:endParaRPr lang="de-DE"/>
              </a:p>
            </p:txBody>
          </p:sp>
          <p:sp>
            <p:nvSpPr>
              <p:cNvPr id="139" name="Rectangle 465">
                <a:extLst>
                  <a:ext uri="{FF2B5EF4-FFF2-40B4-BE49-F238E27FC236}">
                    <a16:creationId xmlns:a16="http://schemas.microsoft.com/office/drawing/2014/main" id="{E768CFCB-D7C3-46B8-86CA-B45AE91F93D5}"/>
                  </a:ext>
                </a:extLst>
              </p:cNvPr>
              <p:cNvSpPr>
                <a:spLocks noChangeArrowheads="1"/>
              </p:cNvSpPr>
              <p:nvPr/>
            </p:nvSpPr>
            <p:spPr bwMode="auto">
              <a:xfrm>
                <a:off x="5213350" y="2754313"/>
                <a:ext cx="1588" cy="1588"/>
              </a:xfrm>
              <a:prstGeom prst="rect">
                <a:avLst/>
              </a:prstGeom>
              <a:grpFill/>
              <a:ln w="9525">
                <a:solidFill>
                  <a:schemeClr val="accent2"/>
                </a:solidFill>
                <a:miter lim="800000"/>
                <a:headEnd/>
                <a:tailEnd/>
              </a:ln>
            </p:spPr>
            <p:txBody>
              <a:bodyPr/>
              <a:lstStyle/>
              <a:p>
                <a:pPr>
                  <a:defRPr/>
                </a:pPr>
                <a:endParaRPr lang="de-DE"/>
              </a:p>
            </p:txBody>
          </p:sp>
          <p:sp>
            <p:nvSpPr>
              <p:cNvPr id="140" name="Freeform 466">
                <a:extLst>
                  <a:ext uri="{FF2B5EF4-FFF2-40B4-BE49-F238E27FC236}">
                    <a16:creationId xmlns:a16="http://schemas.microsoft.com/office/drawing/2014/main" id="{889A2612-8190-4922-83B6-5A0DB3FB4C52}"/>
                  </a:ext>
                </a:extLst>
              </p:cNvPr>
              <p:cNvSpPr>
                <a:spLocks/>
              </p:cNvSpPr>
              <p:nvPr/>
            </p:nvSpPr>
            <p:spPr bwMode="auto">
              <a:xfrm>
                <a:off x="5219700" y="276860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141" name="Freeform 467">
                <a:extLst>
                  <a:ext uri="{FF2B5EF4-FFF2-40B4-BE49-F238E27FC236}">
                    <a16:creationId xmlns:a16="http://schemas.microsoft.com/office/drawing/2014/main" id="{4CC774A9-843B-44EE-B7AD-431562F0844E}"/>
                  </a:ext>
                </a:extLst>
              </p:cNvPr>
              <p:cNvSpPr>
                <a:spLocks/>
              </p:cNvSpPr>
              <p:nvPr/>
            </p:nvSpPr>
            <p:spPr bwMode="auto">
              <a:xfrm>
                <a:off x="5213350" y="27543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142" name="Freeform 468">
                <a:extLst>
                  <a:ext uri="{FF2B5EF4-FFF2-40B4-BE49-F238E27FC236}">
                    <a16:creationId xmlns:a16="http://schemas.microsoft.com/office/drawing/2014/main" id="{1FE4970D-3F0A-4444-B0FD-7541BECFC6CE}"/>
                  </a:ext>
                </a:extLst>
              </p:cNvPr>
              <p:cNvSpPr>
                <a:spLocks/>
              </p:cNvSpPr>
              <p:nvPr/>
            </p:nvSpPr>
            <p:spPr bwMode="auto">
              <a:xfrm>
                <a:off x="5168900" y="27543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143" name="Freeform 469">
                <a:extLst>
                  <a:ext uri="{FF2B5EF4-FFF2-40B4-BE49-F238E27FC236}">
                    <a16:creationId xmlns:a16="http://schemas.microsoft.com/office/drawing/2014/main" id="{3089F9ED-F00D-4954-AF75-66FD439CEC0D}"/>
                  </a:ext>
                </a:extLst>
              </p:cNvPr>
              <p:cNvSpPr>
                <a:spLocks/>
              </p:cNvSpPr>
              <p:nvPr/>
            </p:nvSpPr>
            <p:spPr bwMode="auto">
              <a:xfrm>
                <a:off x="5168900" y="2754313"/>
                <a:ext cx="793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0" y="0"/>
                      <a:pt x="1" y="0"/>
                      <a:pt x="1" y="0"/>
                    </a:cubicBezTo>
                    <a:cubicBezTo>
                      <a:pt x="1" y="0"/>
                      <a:pt x="1" y="0"/>
                      <a:pt x="0" y="0"/>
                    </a:cubicBezTo>
                    <a:close/>
                  </a:path>
                </a:pathLst>
              </a:custGeom>
              <a:grpFill/>
              <a:ln w="9525">
                <a:solidFill>
                  <a:schemeClr val="accent2"/>
                </a:solidFill>
                <a:round/>
                <a:headEnd/>
                <a:tailEnd/>
              </a:ln>
            </p:spPr>
            <p:txBody>
              <a:bodyPr/>
              <a:lstStyle/>
              <a:p>
                <a:pPr>
                  <a:defRPr/>
                </a:pPr>
                <a:endParaRPr lang="de-DE"/>
              </a:p>
            </p:txBody>
          </p:sp>
          <p:sp>
            <p:nvSpPr>
              <p:cNvPr id="144" name="Freeform 470">
                <a:extLst>
                  <a:ext uri="{FF2B5EF4-FFF2-40B4-BE49-F238E27FC236}">
                    <a16:creationId xmlns:a16="http://schemas.microsoft.com/office/drawing/2014/main" id="{D66972F2-D208-4240-8813-08C492CD4AB7}"/>
                  </a:ext>
                </a:extLst>
              </p:cNvPr>
              <p:cNvSpPr>
                <a:spLocks/>
              </p:cNvSpPr>
              <p:nvPr/>
            </p:nvSpPr>
            <p:spPr bwMode="auto">
              <a:xfrm>
                <a:off x="4895850" y="2833688"/>
                <a:ext cx="22225" cy="71438"/>
              </a:xfrm>
              <a:custGeom>
                <a:avLst/>
                <a:gdLst>
                  <a:gd name="T0" fmla="*/ 3 w 3"/>
                  <a:gd name="T1" fmla="*/ 0 h 10"/>
                  <a:gd name="T2" fmla="*/ 1 w 3"/>
                  <a:gd name="T3" fmla="*/ 2 h 10"/>
                  <a:gd name="T4" fmla="*/ 0 w 3"/>
                  <a:gd name="T5" fmla="*/ 6 h 10"/>
                  <a:gd name="T6" fmla="*/ 1 w 3"/>
                  <a:gd name="T7" fmla="*/ 7 h 10"/>
                  <a:gd name="T8" fmla="*/ 2 w 3"/>
                  <a:gd name="T9" fmla="*/ 10 h 10"/>
                  <a:gd name="T10" fmla="*/ 2 w 3"/>
                  <a:gd name="T11" fmla="*/ 10 h 10"/>
                  <a:gd name="T12" fmla="*/ 2 w 3"/>
                  <a:gd name="T13" fmla="*/ 10 h 10"/>
                  <a:gd name="T14" fmla="*/ 1 w 3"/>
                  <a:gd name="T15" fmla="*/ 7 h 10"/>
                  <a:gd name="T16" fmla="*/ 0 w 3"/>
                  <a:gd name="T17" fmla="*/ 6 h 10"/>
                  <a:gd name="T18" fmla="*/ 1 w 3"/>
                  <a:gd name="T19" fmla="*/ 1 h 10"/>
                  <a:gd name="T20" fmla="*/ 3 w 3"/>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10">
                    <a:moveTo>
                      <a:pt x="3" y="0"/>
                    </a:moveTo>
                    <a:cubicBezTo>
                      <a:pt x="2" y="0"/>
                      <a:pt x="1" y="1"/>
                      <a:pt x="1" y="2"/>
                    </a:cubicBezTo>
                    <a:cubicBezTo>
                      <a:pt x="0" y="3"/>
                      <a:pt x="0" y="4"/>
                      <a:pt x="0" y="6"/>
                    </a:cubicBezTo>
                    <a:cubicBezTo>
                      <a:pt x="0" y="6"/>
                      <a:pt x="0" y="6"/>
                      <a:pt x="1" y="7"/>
                    </a:cubicBezTo>
                    <a:cubicBezTo>
                      <a:pt x="1" y="8"/>
                      <a:pt x="3" y="9"/>
                      <a:pt x="2" y="10"/>
                    </a:cubicBezTo>
                    <a:cubicBezTo>
                      <a:pt x="2" y="10"/>
                      <a:pt x="2" y="10"/>
                      <a:pt x="2" y="10"/>
                    </a:cubicBezTo>
                    <a:cubicBezTo>
                      <a:pt x="2" y="10"/>
                      <a:pt x="2" y="10"/>
                      <a:pt x="2" y="10"/>
                    </a:cubicBezTo>
                    <a:cubicBezTo>
                      <a:pt x="2" y="9"/>
                      <a:pt x="1" y="8"/>
                      <a:pt x="1" y="7"/>
                    </a:cubicBezTo>
                    <a:cubicBezTo>
                      <a:pt x="0" y="7"/>
                      <a:pt x="0" y="6"/>
                      <a:pt x="0" y="6"/>
                    </a:cubicBezTo>
                    <a:cubicBezTo>
                      <a:pt x="0" y="4"/>
                      <a:pt x="1" y="2"/>
                      <a:pt x="1" y="1"/>
                    </a:cubicBezTo>
                    <a:cubicBezTo>
                      <a:pt x="1" y="1"/>
                      <a:pt x="2" y="0"/>
                      <a:pt x="3" y="0"/>
                    </a:cubicBezTo>
                    <a:close/>
                  </a:path>
                </a:pathLst>
              </a:custGeom>
              <a:grpFill/>
              <a:ln w="9525">
                <a:solidFill>
                  <a:schemeClr val="accent2"/>
                </a:solidFill>
                <a:round/>
                <a:headEnd/>
                <a:tailEnd/>
              </a:ln>
            </p:spPr>
            <p:txBody>
              <a:bodyPr/>
              <a:lstStyle/>
              <a:p>
                <a:pPr>
                  <a:defRPr/>
                </a:pPr>
                <a:endParaRPr lang="de-DE"/>
              </a:p>
            </p:txBody>
          </p:sp>
          <p:sp>
            <p:nvSpPr>
              <p:cNvPr id="145" name="Freeform 471">
                <a:extLst>
                  <a:ext uri="{FF2B5EF4-FFF2-40B4-BE49-F238E27FC236}">
                    <a16:creationId xmlns:a16="http://schemas.microsoft.com/office/drawing/2014/main" id="{6C14A8D4-6142-408D-95E7-92EEFF91AAEA}"/>
                  </a:ext>
                </a:extLst>
              </p:cNvPr>
              <p:cNvSpPr>
                <a:spLocks/>
              </p:cNvSpPr>
              <p:nvPr/>
            </p:nvSpPr>
            <p:spPr bwMode="auto">
              <a:xfrm>
                <a:off x="5105400" y="2819400"/>
                <a:ext cx="42863" cy="6350"/>
              </a:xfrm>
              <a:custGeom>
                <a:avLst/>
                <a:gdLst>
                  <a:gd name="T0" fmla="*/ 1 w 6"/>
                  <a:gd name="T1" fmla="*/ 0 h 1"/>
                  <a:gd name="T2" fmla="*/ 0 w 6"/>
                  <a:gd name="T3" fmla="*/ 0 h 1"/>
                  <a:gd name="T4" fmla="*/ 0 w 6"/>
                  <a:gd name="T5" fmla="*/ 0 h 1"/>
                  <a:gd name="T6" fmla="*/ 1 w 6"/>
                  <a:gd name="T7" fmla="*/ 0 h 1"/>
                  <a:gd name="T8" fmla="*/ 6 w 6"/>
                  <a:gd name="T9" fmla="*/ 0 h 1"/>
                  <a:gd name="T10" fmla="*/ 6 w 6"/>
                  <a:gd name="T11" fmla="*/ 0 h 1"/>
                  <a:gd name="T12" fmla="*/ 5 w 6"/>
                  <a:gd name="T13" fmla="*/ 1 h 1"/>
                  <a:gd name="T14" fmla="*/ 1 w 6"/>
                  <a:gd name="T15" fmla="*/ 0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
                    <a:moveTo>
                      <a:pt x="1" y="0"/>
                    </a:moveTo>
                    <a:cubicBezTo>
                      <a:pt x="1" y="0"/>
                      <a:pt x="0" y="0"/>
                      <a:pt x="0" y="0"/>
                    </a:cubicBezTo>
                    <a:cubicBezTo>
                      <a:pt x="0" y="0"/>
                      <a:pt x="0" y="0"/>
                      <a:pt x="0" y="0"/>
                    </a:cubicBezTo>
                    <a:cubicBezTo>
                      <a:pt x="0" y="0"/>
                      <a:pt x="1" y="0"/>
                      <a:pt x="1" y="0"/>
                    </a:cubicBezTo>
                    <a:cubicBezTo>
                      <a:pt x="3" y="0"/>
                      <a:pt x="4" y="1"/>
                      <a:pt x="6" y="0"/>
                    </a:cubicBezTo>
                    <a:cubicBezTo>
                      <a:pt x="6" y="0"/>
                      <a:pt x="6" y="0"/>
                      <a:pt x="6" y="0"/>
                    </a:cubicBezTo>
                    <a:cubicBezTo>
                      <a:pt x="5" y="1"/>
                      <a:pt x="5" y="1"/>
                      <a:pt x="5" y="1"/>
                    </a:cubicBezTo>
                    <a:cubicBezTo>
                      <a:pt x="4" y="1"/>
                      <a:pt x="3" y="0"/>
                      <a:pt x="1" y="0"/>
                    </a:cubicBezTo>
                    <a:close/>
                  </a:path>
                </a:pathLst>
              </a:custGeom>
              <a:grpFill/>
              <a:ln w="9525">
                <a:solidFill>
                  <a:schemeClr val="accent2"/>
                </a:solidFill>
                <a:round/>
                <a:headEnd/>
                <a:tailEnd/>
              </a:ln>
            </p:spPr>
            <p:txBody>
              <a:bodyPr/>
              <a:lstStyle/>
              <a:p>
                <a:pPr>
                  <a:defRPr/>
                </a:pPr>
                <a:endParaRPr lang="de-DE"/>
              </a:p>
            </p:txBody>
          </p:sp>
          <p:sp>
            <p:nvSpPr>
              <p:cNvPr id="146" name="Freeform 472">
                <a:extLst>
                  <a:ext uri="{FF2B5EF4-FFF2-40B4-BE49-F238E27FC236}">
                    <a16:creationId xmlns:a16="http://schemas.microsoft.com/office/drawing/2014/main" id="{55133191-F549-444A-A080-36B4490FAC20}"/>
                  </a:ext>
                </a:extLst>
              </p:cNvPr>
              <p:cNvSpPr>
                <a:spLocks/>
              </p:cNvSpPr>
              <p:nvPr/>
            </p:nvSpPr>
            <p:spPr bwMode="auto">
              <a:xfrm>
                <a:off x="5105400" y="2819400"/>
                <a:ext cx="6350" cy="0"/>
              </a:xfrm>
              <a:custGeom>
                <a:avLst/>
                <a:gdLst>
                  <a:gd name="T0" fmla="*/ 1 w 1"/>
                  <a:gd name="T1" fmla="*/ 0 w 1"/>
                  <a:gd name="T2" fmla="*/ 1 w 1"/>
                  <a:gd name="T3" fmla="*/ 1 w 1"/>
                </a:gdLst>
                <a:ahLst/>
                <a:cxnLst>
                  <a:cxn ang="0">
                    <a:pos x="T0" y="0"/>
                  </a:cxn>
                  <a:cxn ang="0">
                    <a:pos x="T1" y="0"/>
                  </a:cxn>
                  <a:cxn ang="0">
                    <a:pos x="T2" y="0"/>
                  </a:cxn>
                  <a:cxn ang="0">
                    <a:pos x="T3" y="0"/>
                  </a:cxn>
                </a:cxnLst>
                <a:rect l="0" t="0" r="r" b="b"/>
                <a:pathLst>
                  <a:path w="1">
                    <a:moveTo>
                      <a:pt x="1" y="0"/>
                    </a:moveTo>
                    <a:cubicBezTo>
                      <a:pt x="1" y="0"/>
                      <a:pt x="0" y="0"/>
                      <a:pt x="0" y="0"/>
                    </a:cubicBezTo>
                    <a:cubicBezTo>
                      <a:pt x="0" y="0"/>
                      <a:pt x="1" y="0"/>
                      <a:pt x="1" y="0"/>
                    </a:cubicBezTo>
                    <a:cubicBezTo>
                      <a:pt x="1" y="0"/>
                      <a:pt x="1" y="0"/>
                      <a:pt x="1" y="0"/>
                    </a:cubicBezTo>
                    <a:close/>
                  </a:path>
                </a:pathLst>
              </a:custGeom>
              <a:grpFill/>
              <a:ln w="9525">
                <a:solidFill>
                  <a:schemeClr val="accent2"/>
                </a:solidFill>
                <a:round/>
                <a:headEnd/>
                <a:tailEnd/>
              </a:ln>
            </p:spPr>
            <p:txBody>
              <a:bodyPr/>
              <a:lstStyle/>
              <a:p>
                <a:pPr>
                  <a:defRPr/>
                </a:pPr>
                <a:endParaRPr lang="de-DE"/>
              </a:p>
            </p:txBody>
          </p:sp>
          <p:sp>
            <p:nvSpPr>
              <p:cNvPr id="147" name="Freeform 473">
                <a:extLst>
                  <a:ext uri="{FF2B5EF4-FFF2-40B4-BE49-F238E27FC236}">
                    <a16:creationId xmlns:a16="http://schemas.microsoft.com/office/drawing/2014/main" id="{1918C5D2-7D14-4EB7-AEE3-ACD6B95AFB96}"/>
                  </a:ext>
                </a:extLst>
              </p:cNvPr>
              <p:cNvSpPr>
                <a:spLocks/>
              </p:cNvSpPr>
              <p:nvPr/>
            </p:nvSpPr>
            <p:spPr bwMode="auto">
              <a:xfrm>
                <a:off x="5097463" y="2819400"/>
                <a:ext cx="7938" cy="14288"/>
              </a:xfrm>
              <a:custGeom>
                <a:avLst/>
                <a:gdLst>
                  <a:gd name="T0" fmla="*/ 1 w 1"/>
                  <a:gd name="T1" fmla="*/ 0 h 2"/>
                  <a:gd name="T2" fmla="*/ 1 w 1"/>
                  <a:gd name="T3" fmla="*/ 0 h 2"/>
                  <a:gd name="T4" fmla="*/ 1 w 1"/>
                  <a:gd name="T5" fmla="*/ 1 h 2"/>
                  <a:gd name="T6" fmla="*/ 0 w 1"/>
                  <a:gd name="T7" fmla="*/ 1 h 2"/>
                  <a:gd name="T8" fmla="*/ 0 w 1"/>
                  <a:gd name="T9" fmla="*/ 1 h 2"/>
                  <a:gd name="T10" fmla="*/ 0 w 1"/>
                  <a:gd name="T11" fmla="*/ 2 h 2"/>
                  <a:gd name="T12" fmla="*/ 1 w 1"/>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1" y="0"/>
                    </a:moveTo>
                    <a:cubicBezTo>
                      <a:pt x="1" y="0"/>
                      <a:pt x="1" y="0"/>
                      <a:pt x="1" y="0"/>
                    </a:cubicBezTo>
                    <a:cubicBezTo>
                      <a:pt x="1" y="1"/>
                      <a:pt x="1" y="1"/>
                      <a:pt x="1" y="1"/>
                    </a:cubicBezTo>
                    <a:cubicBezTo>
                      <a:pt x="1" y="1"/>
                      <a:pt x="0" y="1"/>
                      <a:pt x="0" y="1"/>
                    </a:cubicBezTo>
                    <a:cubicBezTo>
                      <a:pt x="0" y="1"/>
                      <a:pt x="0" y="1"/>
                      <a:pt x="0" y="1"/>
                    </a:cubicBezTo>
                    <a:cubicBezTo>
                      <a:pt x="0" y="1"/>
                      <a:pt x="0" y="1"/>
                      <a:pt x="0" y="2"/>
                    </a:cubicBezTo>
                    <a:cubicBezTo>
                      <a:pt x="0" y="1"/>
                      <a:pt x="1" y="1"/>
                      <a:pt x="1" y="0"/>
                    </a:cubicBezTo>
                    <a:close/>
                  </a:path>
                </a:pathLst>
              </a:custGeom>
              <a:grpFill/>
              <a:ln w="9525">
                <a:solidFill>
                  <a:schemeClr val="accent2"/>
                </a:solidFill>
                <a:round/>
                <a:headEnd/>
                <a:tailEnd/>
              </a:ln>
            </p:spPr>
            <p:txBody>
              <a:bodyPr/>
              <a:lstStyle/>
              <a:p>
                <a:pPr>
                  <a:defRPr/>
                </a:pPr>
                <a:endParaRPr lang="de-DE"/>
              </a:p>
            </p:txBody>
          </p:sp>
          <p:sp>
            <p:nvSpPr>
              <p:cNvPr id="148" name="Rectangle 474">
                <a:extLst>
                  <a:ext uri="{FF2B5EF4-FFF2-40B4-BE49-F238E27FC236}">
                    <a16:creationId xmlns:a16="http://schemas.microsoft.com/office/drawing/2014/main" id="{37590F85-58D7-4136-AC8E-2EE88E29AFA5}"/>
                  </a:ext>
                </a:extLst>
              </p:cNvPr>
              <p:cNvSpPr>
                <a:spLocks noChangeArrowheads="1"/>
              </p:cNvSpPr>
              <p:nvPr/>
            </p:nvSpPr>
            <p:spPr bwMode="auto">
              <a:xfrm>
                <a:off x="5105400" y="2819400"/>
                <a:ext cx="1588" cy="1588"/>
              </a:xfrm>
              <a:prstGeom prst="rect">
                <a:avLst/>
              </a:prstGeom>
              <a:grpFill/>
              <a:ln w="9525">
                <a:solidFill>
                  <a:schemeClr val="accent2"/>
                </a:solidFill>
                <a:miter lim="800000"/>
                <a:headEnd/>
                <a:tailEnd/>
              </a:ln>
            </p:spPr>
            <p:txBody>
              <a:bodyPr/>
              <a:lstStyle/>
              <a:p>
                <a:pPr>
                  <a:defRPr/>
                </a:pPr>
                <a:endParaRPr lang="de-DE"/>
              </a:p>
            </p:txBody>
          </p:sp>
          <p:sp>
            <p:nvSpPr>
              <p:cNvPr id="149" name="Freeform 475">
                <a:extLst>
                  <a:ext uri="{FF2B5EF4-FFF2-40B4-BE49-F238E27FC236}">
                    <a16:creationId xmlns:a16="http://schemas.microsoft.com/office/drawing/2014/main" id="{CBE035FA-3A4C-4B22-B02C-DDFF2C28950F}"/>
                  </a:ext>
                </a:extLst>
              </p:cNvPr>
              <p:cNvSpPr>
                <a:spLocks/>
              </p:cNvSpPr>
              <p:nvPr/>
            </p:nvSpPr>
            <p:spPr bwMode="auto">
              <a:xfrm>
                <a:off x="5097463" y="2825750"/>
                <a:ext cx="0" cy="7938"/>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0"/>
                      <a:pt x="0" y="0"/>
                      <a:pt x="0" y="1"/>
                    </a:cubicBezTo>
                    <a:cubicBezTo>
                      <a:pt x="0" y="1"/>
                      <a:pt x="0" y="1"/>
                      <a:pt x="0" y="1"/>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150" name="Rectangle 476">
                <a:extLst>
                  <a:ext uri="{FF2B5EF4-FFF2-40B4-BE49-F238E27FC236}">
                    <a16:creationId xmlns:a16="http://schemas.microsoft.com/office/drawing/2014/main" id="{9D4679F7-0DF6-4452-BD80-4BD9810266D3}"/>
                  </a:ext>
                </a:extLst>
              </p:cNvPr>
              <p:cNvSpPr>
                <a:spLocks noChangeArrowheads="1"/>
              </p:cNvSpPr>
              <p:nvPr/>
            </p:nvSpPr>
            <p:spPr bwMode="auto">
              <a:xfrm>
                <a:off x="5105400" y="2819400"/>
                <a:ext cx="1588" cy="1588"/>
              </a:xfrm>
              <a:prstGeom prst="rect">
                <a:avLst/>
              </a:prstGeom>
              <a:grpFill/>
              <a:ln w="9525">
                <a:solidFill>
                  <a:schemeClr val="accent2"/>
                </a:solidFill>
                <a:miter lim="800000"/>
                <a:headEnd/>
                <a:tailEnd/>
              </a:ln>
            </p:spPr>
            <p:txBody>
              <a:bodyPr/>
              <a:lstStyle/>
              <a:p>
                <a:pPr>
                  <a:defRPr/>
                </a:pPr>
                <a:endParaRPr lang="de-DE"/>
              </a:p>
            </p:txBody>
          </p:sp>
          <p:sp>
            <p:nvSpPr>
              <p:cNvPr id="151" name="Rectangle 477">
                <a:extLst>
                  <a:ext uri="{FF2B5EF4-FFF2-40B4-BE49-F238E27FC236}">
                    <a16:creationId xmlns:a16="http://schemas.microsoft.com/office/drawing/2014/main" id="{A66EF0C0-76B1-46A4-B788-3BFBA35F8B3F}"/>
                  </a:ext>
                </a:extLst>
              </p:cNvPr>
              <p:cNvSpPr>
                <a:spLocks noChangeArrowheads="1"/>
              </p:cNvSpPr>
              <p:nvPr/>
            </p:nvSpPr>
            <p:spPr bwMode="auto">
              <a:xfrm>
                <a:off x="5105400" y="2819400"/>
                <a:ext cx="1588" cy="1588"/>
              </a:xfrm>
              <a:prstGeom prst="rect">
                <a:avLst/>
              </a:prstGeom>
              <a:grpFill/>
              <a:ln w="9525">
                <a:solidFill>
                  <a:schemeClr val="accent2"/>
                </a:solidFill>
                <a:miter lim="800000"/>
                <a:headEnd/>
                <a:tailEnd/>
              </a:ln>
            </p:spPr>
            <p:txBody>
              <a:bodyPr/>
              <a:lstStyle/>
              <a:p>
                <a:pPr>
                  <a:defRPr/>
                </a:pPr>
                <a:endParaRPr lang="de-DE"/>
              </a:p>
            </p:txBody>
          </p:sp>
          <p:sp>
            <p:nvSpPr>
              <p:cNvPr id="152" name="Freeform 478">
                <a:extLst>
                  <a:ext uri="{FF2B5EF4-FFF2-40B4-BE49-F238E27FC236}">
                    <a16:creationId xmlns:a16="http://schemas.microsoft.com/office/drawing/2014/main" id="{85B73E3C-30E8-46DF-8248-02DE5C1481E9}"/>
                  </a:ext>
                </a:extLst>
              </p:cNvPr>
              <p:cNvSpPr>
                <a:spLocks/>
              </p:cNvSpPr>
              <p:nvPr/>
            </p:nvSpPr>
            <p:spPr bwMode="auto">
              <a:xfrm>
                <a:off x="5105400" y="2819400"/>
                <a:ext cx="0" cy="6350"/>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1"/>
                      <a:pt x="0" y="1"/>
                      <a:pt x="0" y="1"/>
                    </a:cubicBezTo>
                    <a:close/>
                  </a:path>
                </a:pathLst>
              </a:custGeom>
              <a:grpFill/>
              <a:ln w="9525">
                <a:solidFill>
                  <a:schemeClr val="accent2"/>
                </a:solidFill>
                <a:round/>
                <a:headEnd/>
                <a:tailEnd/>
              </a:ln>
            </p:spPr>
            <p:txBody>
              <a:bodyPr/>
              <a:lstStyle/>
              <a:p>
                <a:pPr>
                  <a:defRPr/>
                </a:pPr>
                <a:endParaRPr lang="de-DE"/>
              </a:p>
            </p:txBody>
          </p:sp>
          <p:sp>
            <p:nvSpPr>
              <p:cNvPr id="153" name="Freeform 479">
                <a:extLst>
                  <a:ext uri="{FF2B5EF4-FFF2-40B4-BE49-F238E27FC236}">
                    <a16:creationId xmlns:a16="http://schemas.microsoft.com/office/drawing/2014/main" id="{CDA0BBA2-FB06-447C-A664-C60EF63ADE50}"/>
                  </a:ext>
                </a:extLst>
              </p:cNvPr>
              <p:cNvSpPr>
                <a:spLocks/>
              </p:cNvSpPr>
              <p:nvPr/>
            </p:nvSpPr>
            <p:spPr bwMode="auto">
              <a:xfrm>
                <a:off x="5097463" y="2825750"/>
                <a:ext cx="7938" cy="7938"/>
              </a:xfrm>
              <a:custGeom>
                <a:avLst/>
                <a:gdLst>
                  <a:gd name="T0" fmla="*/ 0 w 1"/>
                  <a:gd name="T1" fmla="*/ 1 h 1"/>
                  <a:gd name="T2" fmla="*/ 0 w 1"/>
                  <a:gd name="T3" fmla="*/ 0 h 1"/>
                  <a:gd name="T4" fmla="*/ 0 w 1"/>
                  <a:gd name="T5" fmla="*/ 0 h 1"/>
                  <a:gd name="T6" fmla="*/ 1 w 1"/>
                  <a:gd name="T7" fmla="*/ 0 h 1"/>
                  <a:gd name="T8" fmla="*/ 1 w 1"/>
                  <a:gd name="T9" fmla="*/ 0 h 1"/>
                  <a:gd name="T10" fmla="*/ 1 w 1"/>
                  <a:gd name="T11" fmla="*/ 0 h 1"/>
                  <a:gd name="T12" fmla="*/ 0 w 1"/>
                  <a:gd name="T13" fmla="*/ 0 h 1"/>
                  <a:gd name="T14" fmla="*/ 0 w 1"/>
                  <a:gd name="T15" fmla="*/ 0 h 1"/>
                  <a:gd name="T16" fmla="*/ 0 w 1"/>
                  <a:gd name="T17" fmla="*/ 1 h 1"/>
                  <a:gd name="T18" fmla="*/ 0 w 1"/>
                  <a:gd name="T1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1">
                    <a:moveTo>
                      <a:pt x="0" y="1"/>
                    </a:moveTo>
                    <a:cubicBezTo>
                      <a:pt x="0" y="0"/>
                      <a:pt x="0" y="0"/>
                      <a:pt x="0" y="0"/>
                    </a:cubicBezTo>
                    <a:cubicBezTo>
                      <a:pt x="0" y="0"/>
                      <a:pt x="0" y="0"/>
                      <a:pt x="0" y="0"/>
                    </a:cubicBezTo>
                    <a:cubicBezTo>
                      <a:pt x="0" y="0"/>
                      <a:pt x="1" y="0"/>
                      <a:pt x="1" y="0"/>
                    </a:cubicBezTo>
                    <a:cubicBezTo>
                      <a:pt x="1" y="0"/>
                      <a:pt x="1" y="0"/>
                      <a:pt x="1" y="0"/>
                    </a:cubicBezTo>
                    <a:cubicBezTo>
                      <a:pt x="1" y="0"/>
                      <a:pt x="1" y="0"/>
                      <a:pt x="1" y="0"/>
                    </a:cubicBezTo>
                    <a:cubicBezTo>
                      <a:pt x="1" y="0"/>
                      <a:pt x="0" y="0"/>
                      <a:pt x="0" y="0"/>
                    </a:cubicBezTo>
                    <a:cubicBezTo>
                      <a:pt x="0" y="0"/>
                      <a:pt x="0" y="0"/>
                      <a:pt x="0" y="0"/>
                    </a:cubicBezTo>
                    <a:cubicBezTo>
                      <a:pt x="0" y="1"/>
                      <a:pt x="0" y="1"/>
                      <a:pt x="0" y="1"/>
                    </a:cubicBezTo>
                    <a:cubicBezTo>
                      <a:pt x="0" y="1"/>
                      <a:pt x="0" y="1"/>
                      <a:pt x="0" y="1"/>
                    </a:cubicBezTo>
                    <a:close/>
                  </a:path>
                </a:pathLst>
              </a:custGeom>
              <a:grpFill/>
              <a:ln w="9525">
                <a:solidFill>
                  <a:schemeClr val="accent2"/>
                </a:solidFill>
                <a:round/>
                <a:headEnd/>
                <a:tailEnd/>
              </a:ln>
            </p:spPr>
            <p:txBody>
              <a:bodyPr/>
              <a:lstStyle/>
              <a:p>
                <a:pPr>
                  <a:defRPr/>
                </a:pPr>
                <a:endParaRPr lang="de-DE"/>
              </a:p>
            </p:txBody>
          </p:sp>
          <p:sp>
            <p:nvSpPr>
              <p:cNvPr id="154" name="Freeform 480">
                <a:extLst>
                  <a:ext uri="{FF2B5EF4-FFF2-40B4-BE49-F238E27FC236}">
                    <a16:creationId xmlns:a16="http://schemas.microsoft.com/office/drawing/2014/main" id="{FBD077FD-68CA-447A-9345-89A773BA0C5F}"/>
                  </a:ext>
                </a:extLst>
              </p:cNvPr>
              <p:cNvSpPr>
                <a:spLocks/>
              </p:cNvSpPr>
              <p:nvPr/>
            </p:nvSpPr>
            <p:spPr bwMode="auto">
              <a:xfrm>
                <a:off x="5091113" y="2825750"/>
                <a:ext cx="6350" cy="42863"/>
              </a:xfrm>
              <a:custGeom>
                <a:avLst/>
                <a:gdLst>
                  <a:gd name="T0" fmla="*/ 1 w 1"/>
                  <a:gd name="T1" fmla="*/ 1 h 6"/>
                  <a:gd name="T2" fmla="*/ 1 w 1"/>
                  <a:gd name="T3" fmla="*/ 0 h 6"/>
                  <a:gd name="T4" fmla="*/ 0 w 1"/>
                  <a:gd name="T5" fmla="*/ 4 h 6"/>
                  <a:gd name="T6" fmla="*/ 0 w 1"/>
                  <a:gd name="T7" fmla="*/ 6 h 6"/>
                  <a:gd name="T8" fmla="*/ 0 w 1"/>
                  <a:gd name="T9" fmla="*/ 4 h 6"/>
                  <a:gd name="T10" fmla="*/ 1 w 1"/>
                  <a:gd name="T11" fmla="*/ 1 h 6"/>
                </a:gdLst>
                <a:ahLst/>
                <a:cxnLst>
                  <a:cxn ang="0">
                    <a:pos x="T0" y="T1"/>
                  </a:cxn>
                  <a:cxn ang="0">
                    <a:pos x="T2" y="T3"/>
                  </a:cxn>
                  <a:cxn ang="0">
                    <a:pos x="T4" y="T5"/>
                  </a:cxn>
                  <a:cxn ang="0">
                    <a:pos x="T6" y="T7"/>
                  </a:cxn>
                  <a:cxn ang="0">
                    <a:pos x="T8" y="T9"/>
                  </a:cxn>
                  <a:cxn ang="0">
                    <a:pos x="T10" y="T11"/>
                  </a:cxn>
                </a:cxnLst>
                <a:rect l="0" t="0" r="r" b="b"/>
                <a:pathLst>
                  <a:path w="1" h="6">
                    <a:moveTo>
                      <a:pt x="1" y="1"/>
                    </a:moveTo>
                    <a:cubicBezTo>
                      <a:pt x="1" y="1"/>
                      <a:pt x="1" y="1"/>
                      <a:pt x="1" y="0"/>
                    </a:cubicBezTo>
                    <a:cubicBezTo>
                      <a:pt x="1" y="1"/>
                      <a:pt x="0" y="3"/>
                      <a:pt x="0" y="4"/>
                    </a:cubicBezTo>
                    <a:cubicBezTo>
                      <a:pt x="0" y="4"/>
                      <a:pt x="0" y="5"/>
                      <a:pt x="0" y="6"/>
                    </a:cubicBezTo>
                    <a:cubicBezTo>
                      <a:pt x="0" y="5"/>
                      <a:pt x="0" y="4"/>
                      <a:pt x="0" y="4"/>
                    </a:cubicBezTo>
                    <a:cubicBezTo>
                      <a:pt x="0" y="3"/>
                      <a:pt x="0" y="2"/>
                      <a:pt x="1" y="1"/>
                    </a:cubicBezTo>
                    <a:close/>
                  </a:path>
                </a:pathLst>
              </a:custGeom>
              <a:grpFill/>
              <a:ln w="9525">
                <a:solidFill>
                  <a:schemeClr val="accent2"/>
                </a:solidFill>
                <a:round/>
                <a:headEnd/>
                <a:tailEnd/>
              </a:ln>
            </p:spPr>
            <p:txBody>
              <a:bodyPr/>
              <a:lstStyle/>
              <a:p>
                <a:pPr>
                  <a:defRPr/>
                </a:pPr>
                <a:endParaRPr lang="de-DE"/>
              </a:p>
            </p:txBody>
          </p:sp>
          <p:sp>
            <p:nvSpPr>
              <p:cNvPr id="155" name="Freeform 481">
                <a:extLst>
                  <a:ext uri="{FF2B5EF4-FFF2-40B4-BE49-F238E27FC236}">
                    <a16:creationId xmlns:a16="http://schemas.microsoft.com/office/drawing/2014/main" id="{A58F79AF-93B0-44B5-85E2-1766BA924332}"/>
                  </a:ext>
                </a:extLst>
              </p:cNvPr>
              <p:cNvSpPr>
                <a:spLocks/>
              </p:cNvSpPr>
              <p:nvPr/>
            </p:nvSpPr>
            <p:spPr bwMode="auto">
              <a:xfrm>
                <a:off x="5140325" y="2819400"/>
                <a:ext cx="7938" cy="6350"/>
              </a:xfrm>
              <a:custGeom>
                <a:avLst/>
                <a:gdLst>
                  <a:gd name="T0" fmla="*/ 0 w 1"/>
                  <a:gd name="T1" fmla="*/ 1 h 1"/>
                  <a:gd name="T2" fmla="*/ 1 w 1"/>
                  <a:gd name="T3" fmla="*/ 0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0" y="1"/>
                      <a:pt x="0" y="1"/>
                      <a:pt x="1" y="0"/>
                    </a:cubicBezTo>
                    <a:cubicBezTo>
                      <a:pt x="1" y="0"/>
                      <a:pt x="1" y="0"/>
                      <a:pt x="1" y="0"/>
                    </a:cubicBezTo>
                    <a:cubicBezTo>
                      <a:pt x="0" y="1"/>
                      <a:pt x="0" y="1"/>
                      <a:pt x="0" y="1"/>
                    </a:cubicBezTo>
                    <a:close/>
                  </a:path>
                </a:pathLst>
              </a:custGeom>
              <a:grpFill/>
              <a:ln w="9525">
                <a:solidFill>
                  <a:schemeClr val="accent2"/>
                </a:solidFill>
                <a:round/>
                <a:headEnd/>
                <a:tailEnd/>
              </a:ln>
            </p:spPr>
            <p:txBody>
              <a:bodyPr/>
              <a:lstStyle/>
              <a:p>
                <a:pPr>
                  <a:defRPr/>
                </a:pPr>
                <a:endParaRPr lang="de-DE"/>
              </a:p>
            </p:txBody>
          </p:sp>
          <p:sp>
            <p:nvSpPr>
              <p:cNvPr id="156" name="Freeform 482">
                <a:extLst>
                  <a:ext uri="{FF2B5EF4-FFF2-40B4-BE49-F238E27FC236}">
                    <a16:creationId xmlns:a16="http://schemas.microsoft.com/office/drawing/2014/main" id="{92C86DB4-6402-463C-B968-67B7C7A7D952}"/>
                  </a:ext>
                </a:extLst>
              </p:cNvPr>
              <p:cNvSpPr>
                <a:spLocks/>
              </p:cNvSpPr>
              <p:nvPr/>
            </p:nvSpPr>
            <p:spPr bwMode="auto">
              <a:xfrm>
                <a:off x="5148263" y="281940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157" name="Freeform 483">
                <a:extLst>
                  <a:ext uri="{FF2B5EF4-FFF2-40B4-BE49-F238E27FC236}">
                    <a16:creationId xmlns:a16="http://schemas.microsoft.com/office/drawing/2014/main" id="{5A23CD02-D262-4FCF-B774-A84AF32B3082}"/>
                  </a:ext>
                </a:extLst>
              </p:cNvPr>
              <p:cNvSpPr>
                <a:spLocks/>
              </p:cNvSpPr>
              <p:nvPr/>
            </p:nvSpPr>
            <p:spPr bwMode="auto">
              <a:xfrm>
                <a:off x="5148263" y="281940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grpFill/>
              <a:ln w="9525">
                <a:solidFill>
                  <a:schemeClr val="accent2"/>
                </a:solidFill>
                <a:round/>
                <a:headEnd/>
                <a:tailEnd/>
              </a:ln>
            </p:spPr>
            <p:txBody>
              <a:bodyPr/>
              <a:lstStyle/>
              <a:p>
                <a:pPr>
                  <a:defRPr/>
                </a:pPr>
                <a:endParaRPr lang="de-DE"/>
              </a:p>
            </p:txBody>
          </p:sp>
          <p:sp>
            <p:nvSpPr>
              <p:cNvPr id="158" name="Rectangle 484">
                <a:extLst>
                  <a:ext uri="{FF2B5EF4-FFF2-40B4-BE49-F238E27FC236}">
                    <a16:creationId xmlns:a16="http://schemas.microsoft.com/office/drawing/2014/main" id="{224EA039-9680-4EED-A440-76EAA4B07499}"/>
                  </a:ext>
                </a:extLst>
              </p:cNvPr>
              <p:cNvSpPr>
                <a:spLocks noChangeArrowheads="1"/>
              </p:cNvSpPr>
              <p:nvPr/>
            </p:nvSpPr>
            <p:spPr bwMode="auto">
              <a:xfrm>
                <a:off x="5148263" y="2819400"/>
                <a:ext cx="1588" cy="1588"/>
              </a:xfrm>
              <a:prstGeom prst="rect">
                <a:avLst/>
              </a:prstGeom>
              <a:grpFill/>
              <a:ln w="9525">
                <a:solidFill>
                  <a:schemeClr val="accent2"/>
                </a:solidFill>
                <a:miter lim="800000"/>
                <a:headEnd/>
                <a:tailEnd/>
              </a:ln>
            </p:spPr>
            <p:txBody>
              <a:bodyPr/>
              <a:lstStyle/>
              <a:p>
                <a:pPr>
                  <a:defRPr/>
                </a:pPr>
                <a:endParaRPr lang="de-DE"/>
              </a:p>
            </p:txBody>
          </p:sp>
          <p:sp>
            <p:nvSpPr>
              <p:cNvPr id="159" name="Rectangle 485">
                <a:extLst>
                  <a:ext uri="{FF2B5EF4-FFF2-40B4-BE49-F238E27FC236}">
                    <a16:creationId xmlns:a16="http://schemas.microsoft.com/office/drawing/2014/main" id="{9E54D2E4-6861-4A17-85BE-E203E5ED70E7}"/>
                  </a:ext>
                </a:extLst>
              </p:cNvPr>
              <p:cNvSpPr>
                <a:spLocks noChangeArrowheads="1"/>
              </p:cNvSpPr>
              <p:nvPr/>
            </p:nvSpPr>
            <p:spPr bwMode="auto">
              <a:xfrm>
                <a:off x="5219700" y="2782888"/>
                <a:ext cx="1588" cy="1588"/>
              </a:xfrm>
              <a:prstGeom prst="rect">
                <a:avLst/>
              </a:prstGeom>
              <a:grpFill/>
              <a:ln w="9525">
                <a:solidFill>
                  <a:schemeClr val="accent2"/>
                </a:solidFill>
                <a:miter lim="800000"/>
                <a:headEnd/>
                <a:tailEnd/>
              </a:ln>
            </p:spPr>
            <p:txBody>
              <a:bodyPr/>
              <a:lstStyle/>
              <a:p>
                <a:pPr>
                  <a:defRPr/>
                </a:pPr>
                <a:endParaRPr lang="de-DE"/>
              </a:p>
            </p:txBody>
          </p:sp>
          <p:sp>
            <p:nvSpPr>
              <p:cNvPr id="160" name="Oval 486">
                <a:extLst>
                  <a:ext uri="{FF2B5EF4-FFF2-40B4-BE49-F238E27FC236}">
                    <a16:creationId xmlns:a16="http://schemas.microsoft.com/office/drawing/2014/main" id="{17751F08-CB72-446E-8932-D7A0B8991316}"/>
                  </a:ext>
                </a:extLst>
              </p:cNvPr>
              <p:cNvSpPr>
                <a:spLocks noChangeArrowheads="1"/>
              </p:cNvSpPr>
              <p:nvPr/>
            </p:nvSpPr>
            <p:spPr bwMode="auto">
              <a:xfrm>
                <a:off x="5219700" y="2782888"/>
                <a:ext cx="1588" cy="1588"/>
              </a:xfrm>
              <a:prstGeom prst="ellipse">
                <a:avLst/>
              </a:prstGeom>
              <a:grpFill/>
              <a:ln w="9525">
                <a:solidFill>
                  <a:schemeClr val="accent2"/>
                </a:solidFill>
                <a:round/>
                <a:headEnd/>
                <a:tailEnd/>
              </a:ln>
            </p:spPr>
            <p:txBody>
              <a:bodyPr/>
              <a:lstStyle/>
              <a:p>
                <a:pPr>
                  <a:defRPr/>
                </a:pPr>
                <a:endParaRPr lang="de-DE"/>
              </a:p>
            </p:txBody>
          </p:sp>
          <p:sp>
            <p:nvSpPr>
              <p:cNvPr id="161" name="Freeform 487">
                <a:extLst>
                  <a:ext uri="{FF2B5EF4-FFF2-40B4-BE49-F238E27FC236}">
                    <a16:creationId xmlns:a16="http://schemas.microsoft.com/office/drawing/2014/main" id="{98A6127A-63B0-46F1-A47A-2A8548188BEE}"/>
                  </a:ext>
                </a:extLst>
              </p:cNvPr>
              <p:cNvSpPr>
                <a:spLocks/>
              </p:cNvSpPr>
              <p:nvPr/>
            </p:nvSpPr>
            <p:spPr bwMode="auto">
              <a:xfrm>
                <a:off x="5219700" y="27828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162" name="Oval 488">
                <a:extLst>
                  <a:ext uri="{FF2B5EF4-FFF2-40B4-BE49-F238E27FC236}">
                    <a16:creationId xmlns:a16="http://schemas.microsoft.com/office/drawing/2014/main" id="{973BFD0A-3A55-462C-A3B2-24EC196FDB65}"/>
                  </a:ext>
                </a:extLst>
              </p:cNvPr>
              <p:cNvSpPr>
                <a:spLocks noChangeArrowheads="1"/>
              </p:cNvSpPr>
              <p:nvPr/>
            </p:nvSpPr>
            <p:spPr bwMode="auto">
              <a:xfrm>
                <a:off x="5205413" y="2782888"/>
                <a:ext cx="1588" cy="1588"/>
              </a:xfrm>
              <a:prstGeom prst="ellipse">
                <a:avLst/>
              </a:prstGeom>
              <a:grpFill/>
              <a:ln w="9525">
                <a:solidFill>
                  <a:schemeClr val="accent2"/>
                </a:solidFill>
                <a:round/>
                <a:headEnd/>
                <a:tailEnd/>
              </a:ln>
            </p:spPr>
            <p:txBody>
              <a:bodyPr/>
              <a:lstStyle/>
              <a:p>
                <a:pPr>
                  <a:defRPr/>
                </a:pPr>
                <a:endParaRPr lang="de-DE"/>
              </a:p>
            </p:txBody>
          </p:sp>
          <p:sp>
            <p:nvSpPr>
              <p:cNvPr id="163" name="Freeform 489">
                <a:extLst>
                  <a:ext uri="{FF2B5EF4-FFF2-40B4-BE49-F238E27FC236}">
                    <a16:creationId xmlns:a16="http://schemas.microsoft.com/office/drawing/2014/main" id="{C403B603-1D8D-4950-9712-DF0C2ACF2D68}"/>
                  </a:ext>
                </a:extLst>
              </p:cNvPr>
              <p:cNvSpPr>
                <a:spLocks/>
              </p:cNvSpPr>
              <p:nvPr/>
            </p:nvSpPr>
            <p:spPr bwMode="auto">
              <a:xfrm>
                <a:off x="5133975" y="2782888"/>
                <a:ext cx="65088" cy="14288"/>
              </a:xfrm>
              <a:custGeom>
                <a:avLst/>
                <a:gdLst>
                  <a:gd name="T0" fmla="*/ 9 w 9"/>
                  <a:gd name="T1" fmla="*/ 0 h 2"/>
                  <a:gd name="T2" fmla="*/ 8 w 9"/>
                  <a:gd name="T3" fmla="*/ 0 h 2"/>
                  <a:gd name="T4" fmla="*/ 6 w 9"/>
                  <a:gd name="T5" fmla="*/ 1 h 2"/>
                  <a:gd name="T6" fmla="*/ 0 w 9"/>
                  <a:gd name="T7" fmla="*/ 2 h 2"/>
                  <a:gd name="T8" fmla="*/ 0 w 9"/>
                  <a:gd name="T9" fmla="*/ 2 h 2"/>
                  <a:gd name="T10" fmla="*/ 6 w 9"/>
                  <a:gd name="T11" fmla="*/ 1 h 2"/>
                  <a:gd name="T12" fmla="*/ 9 w 9"/>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9" h="2">
                    <a:moveTo>
                      <a:pt x="9" y="0"/>
                    </a:moveTo>
                    <a:cubicBezTo>
                      <a:pt x="9" y="0"/>
                      <a:pt x="8" y="0"/>
                      <a:pt x="8" y="0"/>
                    </a:cubicBezTo>
                    <a:cubicBezTo>
                      <a:pt x="8" y="0"/>
                      <a:pt x="7" y="0"/>
                      <a:pt x="6" y="1"/>
                    </a:cubicBezTo>
                    <a:cubicBezTo>
                      <a:pt x="3" y="1"/>
                      <a:pt x="0" y="1"/>
                      <a:pt x="0" y="2"/>
                    </a:cubicBezTo>
                    <a:cubicBezTo>
                      <a:pt x="0" y="2"/>
                      <a:pt x="0" y="2"/>
                      <a:pt x="0" y="2"/>
                    </a:cubicBezTo>
                    <a:cubicBezTo>
                      <a:pt x="0" y="1"/>
                      <a:pt x="3" y="1"/>
                      <a:pt x="6" y="1"/>
                    </a:cubicBezTo>
                    <a:cubicBezTo>
                      <a:pt x="7" y="0"/>
                      <a:pt x="8" y="0"/>
                      <a:pt x="9" y="0"/>
                    </a:cubicBezTo>
                    <a:close/>
                  </a:path>
                </a:pathLst>
              </a:custGeom>
              <a:grpFill/>
              <a:ln w="9525">
                <a:solidFill>
                  <a:schemeClr val="accent2"/>
                </a:solidFill>
                <a:round/>
                <a:headEnd/>
                <a:tailEnd/>
              </a:ln>
            </p:spPr>
            <p:txBody>
              <a:bodyPr/>
              <a:lstStyle/>
              <a:p>
                <a:pPr>
                  <a:defRPr/>
                </a:pPr>
                <a:endParaRPr lang="de-DE"/>
              </a:p>
            </p:txBody>
          </p:sp>
          <p:sp>
            <p:nvSpPr>
              <p:cNvPr id="164" name="Rectangle 490">
                <a:extLst>
                  <a:ext uri="{FF2B5EF4-FFF2-40B4-BE49-F238E27FC236}">
                    <a16:creationId xmlns:a16="http://schemas.microsoft.com/office/drawing/2014/main" id="{46655297-8A98-4D17-B86A-987D6D28DCE6}"/>
                  </a:ext>
                </a:extLst>
              </p:cNvPr>
              <p:cNvSpPr>
                <a:spLocks noChangeArrowheads="1"/>
              </p:cNvSpPr>
              <p:nvPr/>
            </p:nvSpPr>
            <p:spPr bwMode="auto">
              <a:xfrm>
                <a:off x="5219700" y="2782888"/>
                <a:ext cx="1588" cy="1588"/>
              </a:xfrm>
              <a:prstGeom prst="rect">
                <a:avLst/>
              </a:prstGeom>
              <a:grpFill/>
              <a:ln w="9525">
                <a:solidFill>
                  <a:schemeClr val="accent2"/>
                </a:solidFill>
                <a:miter lim="800000"/>
                <a:headEnd/>
                <a:tailEnd/>
              </a:ln>
            </p:spPr>
            <p:txBody>
              <a:bodyPr/>
              <a:lstStyle/>
              <a:p>
                <a:pPr>
                  <a:defRPr/>
                </a:pPr>
                <a:endParaRPr lang="de-DE"/>
              </a:p>
            </p:txBody>
          </p:sp>
          <p:sp>
            <p:nvSpPr>
              <p:cNvPr id="165" name="Freeform 491">
                <a:extLst>
                  <a:ext uri="{FF2B5EF4-FFF2-40B4-BE49-F238E27FC236}">
                    <a16:creationId xmlns:a16="http://schemas.microsoft.com/office/drawing/2014/main" id="{BDDD1201-13F7-418D-8767-247B597B6286}"/>
                  </a:ext>
                </a:extLst>
              </p:cNvPr>
              <p:cNvSpPr>
                <a:spLocks/>
              </p:cNvSpPr>
              <p:nvPr/>
            </p:nvSpPr>
            <p:spPr bwMode="auto">
              <a:xfrm>
                <a:off x="5213350" y="2782888"/>
                <a:ext cx="6350" cy="0"/>
              </a:xfrm>
              <a:custGeom>
                <a:avLst/>
                <a:gdLst>
                  <a:gd name="T0" fmla="*/ 1 w 1"/>
                  <a:gd name="T1" fmla="*/ 0 w 1"/>
                  <a:gd name="T2" fmla="*/ 1 w 1"/>
                  <a:gd name="T3" fmla="*/ 1 w 1"/>
                  <a:gd name="T4" fmla="*/ 1 w 1"/>
                </a:gdLst>
                <a:ahLst/>
                <a:cxnLst>
                  <a:cxn ang="0">
                    <a:pos x="T0" y="0"/>
                  </a:cxn>
                  <a:cxn ang="0">
                    <a:pos x="T1" y="0"/>
                  </a:cxn>
                  <a:cxn ang="0">
                    <a:pos x="T2" y="0"/>
                  </a:cxn>
                  <a:cxn ang="0">
                    <a:pos x="T3" y="0"/>
                  </a:cxn>
                  <a:cxn ang="0">
                    <a:pos x="T4" y="0"/>
                  </a:cxn>
                </a:cxnLst>
                <a:rect l="0" t="0" r="r" b="b"/>
                <a:pathLst>
                  <a:path w="1">
                    <a:moveTo>
                      <a:pt x="1" y="0"/>
                    </a:moveTo>
                    <a:cubicBezTo>
                      <a:pt x="0" y="0"/>
                      <a:pt x="0" y="0"/>
                      <a:pt x="0" y="0"/>
                    </a:cubicBezTo>
                    <a:cubicBezTo>
                      <a:pt x="1" y="0"/>
                      <a:pt x="1" y="0"/>
                      <a:pt x="1" y="0"/>
                    </a:cubicBezTo>
                    <a:cubicBezTo>
                      <a:pt x="1" y="0"/>
                      <a:pt x="1" y="0"/>
                      <a:pt x="1" y="0"/>
                    </a:cubicBezTo>
                    <a:cubicBezTo>
                      <a:pt x="1" y="0"/>
                      <a:pt x="1" y="0"/>
                      <a:pt x="1" y="0"/>
                    </a:cubicBezTo>
                    <a:close/>
                  </a:path>
                </a:pathLst>
              </a:custGeom>
              <a:grpFill/>
              <a:ln w="9525">
                <a:solidFill>
                  <a:schemeClr val="accent2"/>
                </a:solidFill>
                <a:round/>
                <a:headEnd/>
                <a:tailEnd/>
              </a:ln>
            </p:spPr>
            <p:txBody>
              <a:bodyPr/>
              <a:lstStyle/>
              <a:p>
                <a:pPr>
                  <a:defRPr/>
                </a:pPr>
                <a:endParaRPr lang="de-DE"/>
              </a:p>
            </p:txBody>
          </p:sp>
          <p:sp>
            <p:nvSpPr>
              <p:cNvPr id="166" name="Freeform 492">
                <a:extLst>
                  <a:ext uri="{FF2B5EF4-FFF2-40B4-BE49-F238E27FC236}">
                    <a16:creationId xmlns:a16="http://schemas.microsoft.com/office/drawing/2014/main" id="{DA022548-60E6-407A-BD0D-677BCB0B1435}"/>
                  </a:ext>
                </a:extLst>
              </p:cNvPr>
              <p:cNvSpPr>
                <a:spLocks/>
              </p:cNvSpPr>
              <p:nvPr/>
            </p:nvSpPr>
            <p:spPr bwMode="auto">
              <a:xfrm>
                <a:off x="5205413" y="2782888"/>
                <a:ext cx="7938" cy="0"/>
              </a:xfrm>
              <a:custGeom>
                <a:avLst/>
                <a:gdLst>
                  <a:gd name="T0" fmla="*/ 0 w 1"/>
                  <a:gd name="T1" fmla="*/ 0 w 1"/>
                  <a:gd name="T2" fmla="*/ 1 w 1"/>
                  <a:gd name="T3" fmla="*/ 1 w 1"/>
                  <a:gd name="T4" fmla="*/ 0 w 1"/>
                </a:gdLst>
                <a:ahLst/>
                <a:cxnLst>
                  <a:cxn ang="0">
                    <a:pos x="T0" y="0"/>
                  </a:cxn>
                  <a:cxn ang="0">
                    <a:pos x="T1" y="0"/>
                  </a:cxn>
                  <a:cxn ang="0">
                    <a:pos x="T2" y="0"/>
                  </a:cxn>
                  <a:cxn ang="0">
                    <a:pos x="T3" y="0"/>
                  </a:cxn>
                  <a:cxn ang="0">
                    <a:pos x="T4" y="0"/>
                  </a:cxn>
                </a:cxnLst>
                <a:rect l="0" t="0" r="r" b="b"/>
                <a:pathLst>
                  <a:path w="1">
                    <a:moveTo>
                      <a:pt x="0" y="0"/>
                    </a:moveTo>
                    <a:cubicBezTo>
                      <a:pt x="0" y="0"/>
                      <a:pt x="0" y="0"/>
                      <a:pt x="0" y="0"/>
                    </a:cubicBezTo>
                    <a:cubicBezTo>
                      <a:pt x="0" y="0"/>
                      <a:pt x="1" y="0"/>
                      <a:pt x="1" y="0"/>
                    </a:cubicBezTo>
                    <a:cubicBezTo>
                      <a:pt x="1" y="0"/>
                      <a:pt x="1" y="0"/>
                      <a:pt x="1"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167" name="Freeform 493">
                <a:extLst>
                  <a:ext uri="{FF2B5EF4-FFF2-40B4-BE49-F238E27FC236}">
                    <a16:creationId xmlns:a16="http://schemas.microsoft.com/office/drawing/2014/main" id="{C95D6467-A421-4119-ADB6-6FE1BB36D160}"/>
                  </a:ext>
                </a:extLst>
              </p:cNvPr>
              <p:cNvSpPr>
                <a:spLocks/>
              </p:cNvSpPr>
              <p:nvPr/>
            </p:nvSpPr>
            <p:spPr bwMode="auto">
              <a:xfrm>
                <a:off x="5219700" y="2782888"/>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grpFill/>
              <a:ln w="9525">
                <a:solidFill>
                  <a:schemeClr val="accent2"/>
                </a:solidFill>
                <a:round/>
                <a:headEnd/>
                <a:tailEnd/>
              </a:ln>
            </p:spPr>
            <p:txBody>
              <a:bodyPr/>
              <a:lstStyle/>
              <a:p>
                <a:pPr>
                  <a:defRPr/>
                </a:pPr>
                <a:endParaRPr lang="de-DE"/>
              </a:p>
            </p:txBody>
          </p:sp>
          <p:sp>
            <p:nvSpPr>
              <p:cNvPr id="168" name="Oval 494">
                <a:extLst>
                  <a:ext uri="{FF2B5EF4-FFF2-40B4-BE49-F238E27FC236}">
                    <a16:creationId xmlns:a16="http://schemas.microsoft.com/office/drawing/2014/main" id="{1665CEFD-8BE8-49ED-A64D-7DD3BE755C10}"/>
                  </a:ext>
                </a:extLst>
              </p:cNvPr>
              <p:cNvSpPr>
                <a:spLocks noChangeArrowheads="1"/>
              </p:cNvSpPr>
              <p:nvPr/>
            </p:nvSpPr>
            <p:spPr bwMode="auto">
              <a:xfrm>
                <a:off x="5219700" y="2782888"/>
                <a:ext cx="1588" cy="1588"/>
              </a:xfrm>
              <a:prstGeom prst="ellipse">
                <a:avLst/>
              </a:prstGeom>
              <a:grpFill/>
              <a:ln w="9525">
                <a:solidFill>
                  <a:schemeClr val="accent2"/>
                </a:solidFill>
                <a:round/>
                <a:headEnd/>
                <a:tailEnd/>
              </a:ln>
            </p:spPr>
            <p:txBody>
              <a:bodyPr/>
              <a:lstStyle/>
              <a:p>
                <a:pPr>
                  <a:defRPr/>
                </a:pPr>
                <a:endParaRPr lang="de-DE"/>
              </a:p>
            </p:txBody>
          </p:sp>
          <p:sp>
            <p:nvSpPr>
              <p:cNvPr id="169" name="Freeform 495">
                <a:extLst>
                  <a:ext uri="{FF2B5EF4-FFF2-40B4-BE49-F238E27FC236}">
                    <a16:creationId xmlns:a16="http://schemas.microsoft.com/office/drawing/2014/main" id="{246CF871-CCB6-462F-AA8C-43675E34A5DC}"/>
                  </a:ext>
                </a:extLst>
              </p:cNvPr>
              <p:cNvSpPr>
                <a:spLocks/>
              </p:cNvSpPr>
              <p:nvPr/>
            </p:nvSpPr>
            <p:spPr bwMode="auto">
              <a:xfrm>
                <a:off x="5219700" y="2782888"/>
                <a:ext cx="7938" cy="0"/>
              </a:xfrm>
              <a:custGeom>
                <a:avLst/>
                <a:gdLst>
                  <a:gd name="T0" fmla="*/ 0 w 1"/>
                  <a:gd name="T1" fmla="*/ 0 w 1"/>
                  <a:gd name="T2" fmla="*/ 0 w 1"/>
                  <a:gd name="T3" fmla="*/ 0 w 1"/>
                  <a:gd name="T4" fmla="*/ 0 w 1"/>
                  <a:gd name="T5" fmla="*/ 1 w 1"/>
                  <a:gd name="T6" fmla="*/ 1 w 1"/>
                  <a:gd name="T7" fmla="*/ 0 w 1"/>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1">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1" y="0"/>
                    </a:cubicBezTo>
                    <a:cubicBezTo>
                      <a:pt x="1" y="0"/>
                      <a:pt x="1" y="0"/>
                      <a:pt x="1"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170" name="Oval 496">
                <a:extLst>
                  <a:ext uri="{FF2B5EF4-FFF2-40B4-BE49-F238E27FC236}">
                    <a16:creationId xmlns:a16="http://schemas.microsoft.com/office/drawing/2014/main" id="{E6D15D27-6CBA-4441-A6F3-AC2D222122B4}"/>
                  </a:ext>
                </a:extLst>
              </p:cNvPr>
              <p:cNvSpPr>
                <a:spLocks noChangeArrowheads="1"/>
              </p:cNvSpPr>
              <p:nvPr/>
            </p:nvSpPr>
            <p:spPr bwMode="auto">
              <a:xfrm>
                <a:off x="5219700" y="2782888"/>
                <a:ext cx="1588" cy="1588"/>
              </a:xfrm>
              <a:prstGeom prst="ellipse">
                <a:avLst/>
              </a:prstGeom>
              <a:grpFill/>
              <a:ln w="9525">
                <a:solidFill>
                  <a:schemeClr val="accent2"/>
                </a:solidFill>
                <a:round/>
                <a:headEnd/>
                <a:tailEnd/>
              </a:ln>
            </p:spPr>
            <p:txBody>
              <a:bodyPr/>
              <a:lstStyle/>
              <a:p>
                <a:pPr>
                  <a:defRPr/>
                </a:pPr>
                <a:endParaRPr lang="de-DE"/>
              </a:p>
            </p:txBody>
          </p:sp>
          <p:sp>
            <p:nvSpPr>
              <p:cNvPr id="171" name="Freeform 497">
                <a:extLst>
                  <a:ext uri="{FF2B5EF4-FFF2-40B4-BE49-F238E27FC236}">
                    <a16:creationId xmlns:a16="http://schemas.microsoft.com/office/drawing/2014/main" id="{1CE5F8C7-747E-4892-9C93-17ADB115B266}"/>
                  </a:ext>
                </a:extLst>
              </p:cNvPr>
              <p:cNvSpPr>
                <a:spLocks/>
              </p:cNvSpPr>
              <p:nvPr/>
            </p:nvSpPr>
            <p:spPr bwMode="auto">
              <a:xfrm>
                <a:off x="5227638" y="2774950"/>
                <a:ext cx="0" cy="793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0"/>
                      <a:pt x="0" y="1"/>
                      <a:pt x="0" y="1"/>
                    </a:cubicBezTo>
                    <a:close/>
                  </a:path>
                </a:pathLst>
              </a:custGeom>
              <a:grpFill/>
              <a:ln w="9525">
                <a:solidFill>
                  <a:schemeClr val="accent2"/>
                </a:solidFill>
                <a:round/>
                <a:headEnd/>
                <a:tailEnd/>
              </a:ln>
            </p:spPr>
            <p:txBody>
              <a:bodyPr/>
              <a:lstStyle/>
              <a:p>
                <a:pPr>
                  <a:defRPr/>
                </a:pPr>
                <a:endParaRPr lang="de-DE"/>
              </a:p>
            </p:txBody>
          </p:sp>
          <p:sp>
            <p:nvSpPr>
              <p:cNvPr id="172" name="Rectangle 498">
                <a:extLst>
                  <a:ext uri="{FF2B5EF4-FFF2-40B4-BE49-F238E27FC236}">
                    <a16:creationId xmlns:a16="http://schemas.microsoft.com/office/drawing/2014/main" id="{4D8A4604-A8C0-4864-88EC-22AE6BF2199D}"/>
                  </a:ext>
                </a:extLst>
              </p:cNvPr>
              <p:cNvSpPr>
                <a:spLocks noChangeArrowheads="1"/>
              </p:cNvSpPr>
              <p:nvPr/>
            </p:nvSpPr>
            <p:spPr bwMode="auto">
              <a:xfrm>
                <a:off x="5227638" y="2782888"/>
                <a:ext cx="1588" cy="1588"/>
              </a:xfrm>
              <a:prstGeom prst="rect">
                <a:avLst/>
              </a:prstGeom>
              <a:grpFill/>
              <a:ln w="9525">
                <a:solidFill>
                  <a:schemeClr val="accent2"/>
                </a:solidFill>
                <a:miter lim="800000"/>
                <a:headEnd/>
                <a:tailEnd/>
              </a:ln>
            </p:spPr>
            <p:txBody>
              <a:bodyPr/>
              <a:lstStyle/>
              <a:p>
                <a:pPr>
                  <a:defRPr/>
                </a:pPr>
                <a:endParaRPr lang="de-DE"/>
              </a:p>
            </p:txBody>
          </p:sp>
          <p:sp>
            <p:nvSpPr>
              <p:cNvPr id="173" name="Freeform 499">
                <a:extLst>
                  <a:ext uri="{FF2B5EF4-FFF2-40B4-BE49-F238E27FC236}">
                    <a16:creationId xmlns:a16="http://schemas.microsoft.com/office/drawing/2014/main" id="{7931342C-B597-43ED-BF3A-1521D3768B18}"/>
                  </a:ext>
                </a:extLst>
              </p:cNvPr>
              <p:cNvSpPr>
                <a:spLocks/>
              </p:cNvSpPr>
              <p:nvPr/>
            </p:nvSpPr>
            <p:spPr bwMode="auto">
              <a:xfrm>
                <a:off x="5205413" y="27828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174" name="Freeform 500">
                <a:extLst>
                  <a:ext uri="{FF2B5EF4-FFF2-40B4-BE49-F238E27FC236}">
                    <a16:creationId xmlns:a16="http://schemas.microsoft.com/office/drawing/2014/main" id="{00A73310-3465-48A7-A91F-5C97096FE981}"/>
                  </a:ext>
                </a:extLst>
              </p:cNvPr>
              <p:cNvSpPr>
                <a:spLocks/>
              </p:cNvSpPr>
              <p:nvPr/>
            </p:nvSpPr>
            <p:spPr bwMode="auto">
              <a:xfrm>
                <a:off x="5176838" y="2782888"/>
                <a:ext cx="14288" cy="7938"/>
              </a:xfrm>
              <a:custGeom>
                <a:avLst/>
                <a:gdLst>
                  <a:gd name="T0" fmla="*/ 2 w 2"/>
                  <a:gd name="T1" fmla="*/ 0 h 1"/>
                  <a:gd name="T2" fmla="*/ 2 w 2"/>
                  <a:gd name="T3" fmla="*/ 0 h 1"/>
                  <a:gd name="T4" fmla="*/ 0 w 2"/>
                  <a:gd name="T5" fmla="*/ 1 h 1"/>
                  <a:gd name="T6" fmla="*/ 2 w 2"/>
                  <a:gd name="T7" fmla="*/ 0 h 1"/>
                </a:gdLst>
                <a:ahLst/>
                <a:cxnLst>
                  <a:cxn ang="0">
                    <a:pos x="T0" y="T1"/>
                  </a:cxn>
                  <a:cxn ang="0">
                    <a:pos x="T2" y="T3"/>
                  </a:cxn>
                  <a:cxn ang="0">
                    <a:pos x="T4" y="T5"/>
                  </a:cxn>
                  <a:cxn ang="0">
                    <a:pos x="T6" y="T7"/>
                  </a:cxn>
                </a:cxnLst>
                <a:rect l="0" t="0" r="r" b="b"/>
                <a:pathLst>
                  <a:path w="2" h="1">
                    <a:moveTo>
                      <a:pt x="2" y="0"/>
                    </a:moveTo>
                    <a:cubicBezTo>
                      <a:pt x="2" y="0"/>
                      <a:pt x="2" y="0"/>
                      <a:pt x="2" y="0"/>
                    </a:cubicBezTo>
                    <a:cubicBezTo>
                      <a:pt x="2" y="0"/>
                      <a:pt x="1" y="0"/>
                      <a:pt x="0" y="1"/>
                    </a:cubicBezTo>
                    <a:cubicBezTo>
                      <a:pt x="1" y="0"/>
                      <a:pt x="2" y="0"/>
                      <a:pt x="2" y="0"/>
                    </a:cubicBezTo>
                    <a:close/>
                  </a:path>
                </a:pathLst>
              </a:custGeom>
              <a:grpFill/>
              <a:ln w="9525">
                <a:solidFill>
                  <a:schemeClr val="accent2"/>
                </a:solidFill>
                <a:round/>
                <a:headEnd/>
                <a:tailEnd/>
              </a:ln>
            </p:spPr>
            <p:txBody>
              <a:bodyPr/>
              <a:lstStyle/>
              <a:p>
                <a:pPr>
                  <a:defRPr/>
                </a:pPr>
                <a:endParaRPr lang="de-DE"/>
              </a:p>
            </p:txBody>
          </p:sp>
          <p:sp>
            <p:nvSpPr>
              <p:cNvPr id="175" name="Freeform 501">
                <a:extLst>
                  <a:ext uri="{FF2B5EF4-FFF2-40B4-BE49-F238E27FC236}">
                    <a16:creationId xmlns:a16="http://schemas.microsoft.com/office/drawing/2014/main" id="{FE6E32B6-23AE-424C-8C66-342653952DD3}"/>
                  </a:ext>
                </a:extLst>
              </p:cNvPr>
              <p:cNvSpPr>
                <a:spLocks/>
              </p:cNvSpPr>
              <p:nvPr/>
            </p:nvSpPr>
            <p:spPr bwMode="auto">
              <a:xfrm>
                <a:off x="5199063" y="2782888"/>
                <a:ext cx="6350"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0" y="0"/>
                      <a:pt x="0" y="0"/>
                    </a:cubicBezTo>
                    <a:cubicBezTo>
                      <a:pt x="0" y="0"/>
                      <a:pt x="0" y="0"/>
                      <a:pt x="1" y="0"/>
                    </a:cubicBezTo>
                    <a:close/>
                  </a:path>
                </a:pathLst>
              </a:custGeom>
              <a:grpFill/>
              <a:ln w="9525">
                <a:solidFill>
                  <a:schemeClr val="accent2"/>
                </a:solidFill>
                <a:round/>
                <a:headEnd/>
                <a:tailEnd/>
              </a:ln>
            </p:spPr>
            <p:txBody>
              <a:bodyPr/>
              <a:lstStyle/>
              <a:p>
                <a:pPr>
                  <a:defRPr/>
                </a:pPr>
                <a:endParaRPr lang="de-DE"/>
              </a:p>
            </p:txBody>
          </p:sp>
          <p:sp>
            <p:nvSpPr>
              <p:cNvPr id="176" name="Freeform 502">
                <a:extLst>
                  <a:ext uri="{FF2B5EF4-FFF2-40B4-BE49-F238E27FC236}">
                    <a16:creationId xmlns:a16="http://schemas.microsoft.com/office/drawing/2014/main" id="{98CE9D5F-B6CE-4B21-91AE-F17C844D27B1}"/>
                  </a:ext>
                </a:extLst>
              </p:cNvPr>
              <p:cNvSpPr>
                <a:spLocks/>
              </p:cNvSpPr>
              <p:nvPr/>
            </p:nvSpPr>
            <p:spPr bwMode="auto">
              <a:xfrm>
                <a:off x="5191125" y="2782888"/>
                <a:ext cx="14288" cy="0"/>
              </a:xfrm>
              <a:custGeom>
                <a:avLst/>
                <a:gdLst>
                  <a:gd name="T0" fmla="*/ 2 w 2"/>
                  <a:gd name="T1" fmla="*/ 2 w 2"/>
                  <a:gd name="T2" fmla="*/ 0 w 2"/>
                  <a:gd name="T3" fmla="*/ 1 w 2"/>
                  <a:gd name="T4" fmla="*/ 2 w 2"/>
                </a:gdLst>
                <a:ahLst/>
                <a:cxnLst>
                  <a:cxn ang="0">
                    <a:pos x="T0" y="0"/>
                  </a:cxn>
                  <a:cxn ang="0">
                    <a:pos x="T1" y="0"/>
                  </a:cxn>
                  <a:cxn ang="0">
                    <a:pos x="T2" y="0"/>
                  </a:cxn>
                  <a:cxn ang="0">
                    <a:pos x="T3" y="0"/>
                  </a:cxn>
                  <a:cxn ang="0">
                    <a:pos x="T4" y="0"/>
                  </a:cxn>
                </a:cxnLst>
                <a:rect l="0" t="0" r="r" b="b"/>
                <a:pathLst>
                  <a:path w="2">
                    <a:moveTo>
                      <a:pt x="2" y="0"/>
                    </a:moveTo>
                    <a:cubicBezTo>
                      <a:pt x="2" y="0"/>
                      <a:pt x="2" y="0"/>
                      <a:pt x="2" y="0"/>
                    </a:cubicBezTo>
                    <a:cubicBezTo>
                      <a:pt x="2" y="0"/>
                      <a:pt x="1" y="0"/>
                      <a:pt x="0" y="0"/>
                    </a:cubicBezTo>
                    <a:cubicBezTo>
                      <a:pt x="0" y="0"/>
                      <a:pt x="1" y="0"/>
                      <a:pt x="1" y="0"/>
                    </a:cubicBezTo>
                    <a:cubicBezTo>
                      <a:pt x="1" y="0"/>
                      <a:pt x="2" y="0"/>
                      <a:pt x="2" y="0"/>
                    </a:cubicBezTo>
                    <a:close/>
                  </a:path>
                </a:pathLst>
              </a:custGeom>
              <a:grpFill/>
              <a:ln w="9525">
                <a:solidFill>
                  <a:schemeClr val="accent2"/>
                </a:solidFill>
                <a:round/>
                <a:headEnd/>
                <a:tailEnd/>
              </a:ln>
            </p:spPr>
            <p:txBody>
              <a:bodyPr/>
              <a:lstStyle/>
              <a:p>
                <a:pPr>
                  <a:defRPr/>
                </a:pPr>
                <a:endParaRPr lang="de-DE"/>
              </a:p>
            </p:txBody>
          </p:sp>
          <p:sp>
            <p:nvSpPr>
              <p:cNvPr id="177" name="Rectangle 503">
                <a:extLst>
                  <a:ext uri="{FF2B5EF4-FFF2-40B4-BE49-F238E27FC236}">
                    <a16:creationId xmlns:a16="http://schemas.microsoft.com/office/drawing/2014/main" id="{999E7A67-4310-44D6-AEED-D8BCFB7E8558}"/>
                  </a:ext>
                </a:extLst>
              </p:cNvPr>
              <p:cNvSpPr>
                <a:spLocks noChangeArrowheads="1"/>
              </p:cNvSpPr>
              <p:nvPr/>
            </p:nvSpPr>
            <p:spPr bwMode="auto">
              <a:xfrm>
                <a:off x="5219700" y="2782888"/>
                <a:ext cx="1588" cy="1588"/>
              </a:xfrm>
              <a:prstGeom prst="rect">
                <a:avLst/>
              </a:prstGeom>
              <a:grpFill/>
              <a:ln w="9525">
                <a:solidFill>
                  <a:schemeClr val="accent2"/>
                </a:solidFill>
                <a:miter lim="800000"/>
                <a:headEnd/>
                <a:tailEnd/>
              </a:ln>
            </p:spPr>
            <p:txBody>
              <a:bodyPr/>
              <a:lstStyle/>
              <a:p>
                <a:pPr>
                  <a:defRPr/>
                </a:pPr>
                <a:endParaRPr lang="de-DE"/>
              </a:p>
            </p:txBody>
          </p:sp>
          <p:sp>
            <p:nvSpPr>
              <p:cNvPr id="178" name="Oval 504">
                <a:extLst>
                  <a:ext uri="{FF2B5EF4-FFF2-40B4-BE49-F238E27FC236}">
                    <a16:creationId xmlns:a16="http://schemas.microsoft.com/office/drawing/2014/main" id="{35C5C4F2-F32A-4479-A818-E3BDE5730D16}"/>
                  </a:ext>
                </a:extLst>
              </p:cNvPr>
              <p:cNvSpPr>
                <a:spLocks noChangeArrowheads="1"/>
              </p:cNvSpPr>
              <p:nvPr/>
            </p:nvSpPr>
            <p:spPr bwMode="auto">
              <a:xfrm>
                <a:off x="5219700" y="2782888"/>
                <a:ext cx="1588" cy="1588"/>
              </a:xfrm>
              <a:prstGeom prst="ellipse">
                <a:avLst/>
              </a:prstGeom>
              <a:grpFill/>
              <a:ln w="9525">
                <a:solidFill>
                  <a:schemeClr val="accent2"/>
                </a:solidFill>
                <a:round/>
                <a:headEnd/>
                <a:tailEnd/>
              </a:ln>
            </p:spPr>
            <p:txBody>
              <a:bodyPr/>
              <a:lstStyle/>
              <a:p>
                <a:pPr>
                  <a:defRPr/>
                </a:pPr>
                <a:endParaRPr lang="de-DE"/>
              </a:p>
            </p:txBody>
          </p:sp>
          <p:sp>
            <p:nvSpPr>
              <p:cNvPr id="179" name="Freeform 505">
                <a:extLst>
                  <a:ext uri="{FF2B5EF4-FFF2-40B4-BE49-F238E27FC236}">
                    <a16:creationId xmlns:a16="http://schemas.microsoft.com/office/drawing/2014/main" id="{B978DB11-E4E4-46D5-B0A1-CF098729B7C2}"/>
                  </a:ext>
                </a:extLst>
              </p:cNvPr>
              <p:cNvSpPr>
                <a:spLocks/>
              </p:cNvSpPr>
              <p:nvPr/>
            </p:nvSpPr>
            <p:spPr bwMode="auto">
              <a:xfrm>
                <a:off x="5205413" y="2782888"/>
                <a:ext cx="7938"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0" y="0"/>
                      <a:pt x="0" y="0"/>
                      <a:pt x="0" y="0"/>
                    </a:cubicBezTo>
                    <a:cubicBezTo>
                      <a:pt x="0" y="0"/>
                      <a:pt x="0" y="0"/>
                      <a:pt x="0" y="0"/>
                    </a:cubicBezTo>
                    <a:cubicBezTo>
                      <a:pt x="0" y="0"/>
                      <a:pt x="0" y="0"/>
                      <a:pt x="1" y="0"/>
                    </a:cubicBezTo>
                    <a:close/>
                  </a:path>
                </a:pathLst>
              </a:custGeom>
              <a:grpFill/>
              <a:ln w="9525">
                <a:solidFill>
                  <a:schemeClr val="accent2"/>
                </a:solidFill>
                <a:round/>
                <a:headEnd/>
                <a:tailEnd/>
              </a:ln>
            </p:spPr>
            <p:txBody>
              <a:bodyPr/>
              <a:lstStyle/>
              <a:p>
                <a:pPr>
                  <a:defRPr/>
                </a:pPr>
                <a:endParaRPr lang="de-DE"/>
              </a:p>
            </p:txBody>
          </p:sp>
          <p:sp>
            <p:nvSpPr>
              <p:cNvPr id="180" name="Oval 506">
                <a:extLst>
                  <a:ext uri="{FF2B5EF4-FFF2-40B4-BE49-F238E27FC236}">
                    <a16:creationId xmlns:a16="http://schemas.microsoft.com/office/drawing/2014/main" id="{2401FC35-F3A9-4BAA-96C6-546615D23DD8}"/>
                  </a:ext>
                </a:extLst>
              </p:cNvPr>
              <p:cNvSpPr>
                <a:spLocks noChangeArrowheads="1"/>
              </p:cNvSpPr>
              <p:nvPr/>
            </p:nvSpPr>
            <p:spPr bwMode="auto">
              <a:xfrm>
                <a:off x="5213350" y="2782888"/>
                <a:ext cx="1588" cy="1588"/>
              </a:xfrm>
              <a:prstGeom prst="ellipse">
                <a:avLst/>
              </a:prstGeom>
              <a:grpFill/>
              <a:ln w="9525">
                <a:solidFill>
                  <a:schemeClr val="accent2"/>
                </a:solidFill>
                <a:round/>
                <a:headEnd/>
                <a:tailEnd/>
              </a:ln>
            </p:spPr>
            <p:txBody>
              <a:bodyPr/>
              <a:lstStyle/>
              <a:p>
                <a:pPr>
                  <a:defRPr/>
                </a:pPr>
                <a:endParaRPr lang="de-DE"/>
              </a:p>
            </p:txBody>
          </p:sp>
          <p:sp>
            <p:nvSpPr>
              <p:cNvPr id="181" name="Freeform 507">
                <a:extLst>
                  <a:ext uri="{FF2B5EF4-FFF2-40B4-BE49-F238E27FC236}">
                    <a16:creationId xmlns:a16="http://schemas.microsoft.com/office/drawing/2014/main" id="{75FEE57A-F407-42C8-86B6-822FC568DFA5}"/>
                  </a:ext>
                </a:extLst>
              </p:cNvPr>
              <p:cNvSpPr>
                <a:spLocks/>
              </p:cNvSpPr>
              <p:nvPr/>
            </p:nvSpPr>
            <p:spPr bwMode="auto">
              <a:xfrm>
                <a:off x="5213350" y="2782888"/>
                <a:ext cx="6350" cy="0"/>
              </a:xfrm>
              <a:custGeom>
                <a:avLst/>
                <a:gdLst>
                  <a:gd name="T0" fmla="*/ 0 w 1"/>
                  <a:gd name="T1" fmla="*/ 0 w 1"/>
                  <a:gd name="T2" fmla="*/ 0 w 1"/>
                  <a:gd name="T3" fmla="*/ 1 w 1"/>
                  <a:gd name="T4" fmla="*/ 0 w 1"/>
                </a:gdLst>
                <a:ahLst/>
                <a:cxnLst>
                  <a:cxn ang="0">
                    <a:pos x="T0" y="0"/>
                  </a:cxn>
                  <a:cxn ang="0">
                    <a:pos x="T1" y="0"/>
                  </a:cxn>
                  <a:cxn ang="0">
                    <a:pos x="T2" y="0"/>
                  </a:cxn>
                  <a:cxn ang="0">
                    <a:pos x="T3" y="0"/>
                  </a:cxn>
                  <a:cxn ang="0">
                    <a:pos x="T4" y="0"/>
                  </a:cxn>
                </a:cxnLst>
                <a:rect l="0" t="0" r="r" b="b"/>
                <a:pathLst>
                  <a:path w="1">
                    <a:moveTo>
                      <a:pt x="0" y="0"/>
                    </a:moveTo>
                    <a:cubicBezTo>
                      <a:pt x="0" y="0"/>
                      <a:pt x="0" y="0"/>
                      <a:pt x="0" y="0"/>
                    </a:cubicBezTo>
                    <a:cubicBezTo>
                      <a:pt x="0" y="0"/>
                      <a:pt x="0" y="0"/>
                      <a:pt x="0" y="0"/>
                    </a:cubicBezTo>
                    <a:cubicBezTo>
                      <a:pt x="0" y="0"/>
                      <a:pt x="1" y="0"/>
                      <a:pt x="1"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182" name="Freeform 508">
                <a:extLst>
                  <a:ext uri="{FF2B5EF4-FFF2-40B4-BE49-F238E27FC236}">
                    <a16:creationId xmlns:a16="http://schemas.microsoft.com/office/drawing/2014/main" id="{17F1456D-71FA-4EA9-88A0-B30242EF5FA7}"/>
                  </a:ext>
                </a:extLst>
              </p:cNvPr>
              <p:cNvSpPr>
                <a:spLocks/>
              </p:cNvSpPr>
              <p:nvPr/>
            </p:nvSpPr>
            <p:spPr bwMode="auto">
              <a:xfrm>
                <a:off x="5219700" y="2782888"/>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183" name="Freeform 509">
                <a:extLst>
                  <a:ext uri="{FF2B5EF4-FFF2-40B4-BE49-F238E27FC236}">
                    <a16:creationId xmlns:a16="http://schemas.microsoft.com/office/drawing/2014/main" id="{F4E3246F-289C-4A8E-82A3-6650ADC6F8A4}"/>
                  </a:ext>
                </a:extLst>
              </p:cNvPr>
              <p:cNvSpPr>
                <a:spLocks/>
              </p:cNvSpPr>
              <p:nvPr/>
            </p:nvSpPr>
            <p:spPr bwMode="auto">
              <a:xfrm>
                <a:off x="5219700" y="2782888"/>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184" name="Freeform 510">
                <a:extLst>
                  <a:ext uri="{FF2B5EF4-FFF2-40B4-BE49-F238E27FC236}">
                    <a16:creationId xmlns:a16="http://schemas.microsoft.com/office/drawing/2014/main" id="{1E9E3116-A026-47C6-8DBB-DC1865369B65}"/>
                  </a:ext>
                </a:extLst>
              </p:cNvPr>
              <p:cNvSpPr>
                <a:spLocks/>
              </p:cNvSpPr>
              <p:nvPr/>
            </p:nvSpPr>
            <p:spPr bwMode="auto">
              <a:xfrm>
                <a:off x="5219700" y="2782888"/>
                <a:ext cx="7938"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1" y="0"/>
                      <a:pt x="0" y="0"/>
                      <a:pt x="0" y="0"/>
                    </a:cubicBezTo>
                    <a:cubicBezTo>
                      <a:pt x="0" y="0"/>
                      <a:pt x="0" y="0"/>
                      <a:pt x="0" y="0"/>
                    </a:cubicBezTo>
                    <a:cubicBezTo>
                      <a:pt x="0" y="0"/>
                      <a:pt x="0" y="0"/>
                      <a:pt x="1" y="0"/>
                    </a:cubicBezTo>
                    <a:close/>
                  </a:path>
                </a:pathLst>
              </a:custGeom>
              <a:grpFill/>
              <a:ln w="9525">
                <a:solidFill>
                  <a:schemeClr val="accent2"/>
                </a:solidFill>
                <a:round/>
                <a:headEnd/>
                <a:tailEnd/>
              </a:ln>
            </p:spPr>
            <p:txBody>
              <a:bodyPr/>
              <a:lstStyle/>
              <a:p>
                <a:pPr>
                  <a:defRPr/>
                </a:pPr>
                <a:endParaRPr lang="de-DE"/>
              </a:p>
            </p:txBody>
          </p:sp>
          <p:sp>
            <p:nvSpPr>
              <p:cNvPr id="185" name="Freeform 511">
                <a:extLst>
                  <a:ext uri="{FF2B5EF4-FFF2-40B4-BE49-F238E27FC236}">
                    <a16:creationId xmlns:a16="http://schemas.microsoft.com/office/drawing/2014/main" id="{8F908B60-265F-426E-99FC-1DE5ECE9FA2C}"/>
                  </a:ext>
                </a:extLst>
              </p:cNvPr>
              <p:cNvSpPr>
                <a:spLocks/>
              </p:cNvSpPr>
              <p:nvPr/>
            </p:nvSpPr>
            <p:spPr bwMode="auto">
              <a:xfrm>
                <a:off x="5219700" y="2782888"/>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186" name="Oval 512">
                <a:extLst>
                  <a:ext uri="{FF2B5EF4-FFF2-40B4-BE49-F238E27FC236}">
                    <a16:creationId xmlns:a16="http://schemas.microsoft.com/office/drawing/2014/main" id="{3F24BEBD-0986-483E-8166-D7AB600B8399}"/>
                  </a:ext>
                </a:extLst>
              </p:cNvPr>
              <p:cNvSpPr>
                <a:spLocks noChangeArrowheads="1"/>
              </p:cNvSpPr>
              <p:nvPr/>
            </p:nvSpPr>
            <p:spPr bwMode="auto">
              <a:xfrm>
                <a:off x="5219700" y="2782888"/>
                <a:ext cx="1588" cy="1588"/>
              </a:xfrm>
              <a:prstGeom prst="ellipse">
                <a:avLst/>
              </a:prstGeom>
              <a:grpFill/>
              <a:ln w="9525">
                <a:solidFill>
                  <a:schemeClr val="accent2"/>
                </a:solidFill>
                <a:round/>
                <a:headEnd/>
                <a:tailEnd/>
              </a:ln>
            </p:spPr>
            <p:txBody>
              <a:bodyPr/>
              <a:lstStyle/>
              <a:p>
                <a:pPr>
                  <a:defRPr/>
                </a:pPr>
                <a:endParaRPr lang="de-DE"/>
              </a:p>
            </p:txBody>
          </p:sp>
          <p:sp>
            <p:nvSpPr>
              <p:cNvPr id="187" name="Freeform 513">
                <a:extLst>
                  <a:ext uri="{FF2B5EF4-FFF2-40B4-BE49-F238E27FC236}">
                    <a16:creationId xmlns:a16="http://schemas.microsoft.com/office/drawing/2014/main" id="{2BB60FB4-46DA-4CB7-955B-2CF198403598}"/>
                  </a:ext>
                </a:extLst>
              </p:cNvPr>
              <p:cNvSpPr>
                <a:spLocks/>
              </p:cNvSpPr>
              <p:nvPr/>
            </p:nvSpPr>
            <p:spPr bwMode="auto">
              <a:xfrm>
                <a:off x="5219700" y="2774950"/>
                <a:ext cx="7938" cy="7938"/>
              </a:xfrm>
              <a:custGeom>
                <a:avLst/>
                <a:gdLst>
                  <a:gd name="T0" fmla="*/ 0 w 1"/>
                  <a:gd name="T1" fmla="*/ 1 h 1"/>
                  <a:gd name="T2" fmla="*/ 1 w 1"/>
                  <a:gd name="T3" fmla="*/ 1 h 1"/>
                  <a:gd name="T4" fmla="*/ 1 w 1"/>
                  <a:gd name="T5" fmla="*/ 1 h 1"/>
                  <a:gd name="T6" fmla="*/ 1 w 1"/>
                  <a:gd name="T7" fmla="*/ 0 h 1"/>
                  <a:gd name="T8" fmla="*/ 0 w 1"/>
                  <a:gd name="T9" fmla="*/ 1 h 1"/>
                  <a:gd name="T10" fmla="*/ 0 w 1"/>
                  <a:gd name="T11" fmla="*/ 1 h 1"/>
                </a:gdLst>
                <a:ahLst/>
                <a:cxnLst>
                  <a:cxn ang="0">
                    <a:pos x="T0" y="T1"/>
                  </a:cxn>
                  <a:cxn ang="0">
                    <a:pos x="T2" y="T3"/>
                  </a:cxn>
                  <a:cxn ang="0">
                    <a:pos x="T4" y="T5"/>
                  </a:cxn>
                  <a:cxn ang="0">
                    <a:pos x="T6" y="T7"/>
                  </a:cxn>
                  <a:cxn ang="0">
                    <a:pos x="T8" y="T9"/>
                  </a:cxn>
                  <a:cxn ang="0">
                    <a:pos x="T10" y="T11"/>
                  </a:cxn>
                </a:cxnLst>
                <a:rect l="0" t="0" r="r" b="b"/>
                <a:pathLst>
                  <a:path w="1" h="1">
                    <a:moveTo>
                      <a:pt x="0" y="1"/>
                    </a:moveTo>
                    <a:cubicBezTo>
                      <a:pt x="1" y="1"/>
                      <a:pt x="1" y="1"/>
                      <a:pt x="1" y="1"/>
                    </a:cubicBezTo>
                    <a:cubicBezTo>
                      <a:pt x="1" y="1"/>
                      <a:pt x="1" y="1"/>
                      <a:pt x="1" y="1"/>
                    </a:cubicBezTo>
                    <a:cubicBezTo>
                      <a:pt x="1" y="1"/>
                      <a:pt x="1" y="0"/>
                      <a:pt x="1" y="0"/>
                    </a:cubicBezTo>
                    <a:cubicBezTo>
                      <a:pt x="1" y="0"/>
                      <a:pt x="1" y="1"/>
                      <a:pt x="0" y="1"/>
                    </a:cubicBezTo>
                    <a:cubicBezTo>
                      <a:pt x="0" y="1"/>
                      <a:pt x="0" y="1"/>
                      <a:pt x="0" y="1"/>
                    </a:cubicBezTo>
                    <a:close/>
                  </a:path>
                </a:pathLst>
              </a:custGeom>
              <a:grpFill/>
              <a:ln w="9525">
                <a:solidFill>
                  <a:schemeClr val="accent2"/>
                </a:solidFill>
                <a:round/>
                <a:headEnd/>
                <a:tailEnd/>
              </a:ln>
            </p:spPr>
            <p:txBody>
              <a:bodyPr/>
              <a:lstStyle/>
              <a:p>
                <a:pPr>
                  <a:defRPr/>
                </a:pPr>
                <a:endParaRPr lang="de-DE"/>
              </a:p>
            </p:txBody>
          </p:sp>
          <p:sp>
            <p:nvSpPr>
              <p:cNvPr id="188" name="Freeform 514">
                <a:extLst>
                  <a:ext uri="{FF2B5EF4-FFF2-40B4-BE49-F238E27FC236}">
                    <a16:creationId xmlns:a16="http://schemas.microsoft.com/office/drawing/2014/main" id="{5550ACE6-35A1-4F67-B400-38F2D23E5613}"/>
                  </a:ext>
                </a:extLst>
              </p:cNvPr>
              <p:cNvSpPr>
                <a:spLocks/>
              </p:cNvSpPr>
              <p:nvPr/>
            </p:nvSpPr>
            <p:spPr bwMode="auto">
              <a:xfrm>
                <a:off x="5219700" y="2782888"/>
                <a:ext cx="7938" cy="0"/>
              </a:xfrm>
              <a:custGeom>
                <a:avLst/>
                <a:gdLst>
                  <a:gd name="T0" fmla="*/ 1 w 1"/>
                  <a:gd name="T1" fmla="*/ 1 w 1"/>
                  <a:gd name="T2" fmla="*/ 0 w 1"/>
                  <a:gd name="T3" fmla="*/ 1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1" y="0"/>
                      <a:pt x="1" y="0"/>
                    </a:cubicBezTo>
                    <a:cubicBezTo>
                      <a:pt x="1" y="0"/>
                      <a:pt x="1" y="0"/>
                      <a:pt x="0" y="0"/>
                    </a:cubicBezTo>
                    <a:cubicBezTo>
                      <a:pt x="0" y="0"/>
                      <a:pt x="1" y="0"/>
                      <a:pt x="1" y="0"/>
                    </a:cubicBezTo>
                    <a:cubicBezTo>
                      <a:pt x="1" y="0"/>
                      <a:pt x="1" y="0"/>
                      <a:pt x="1" y="0"/>
                    </a:cubicBezTo>
                    <a:close/>
                  </a:path>
                </a:pathLst>
              </a:custGeom>
              <a:grpFill/>
              <a:ln w="9525">
                <a:solidFill>
                  <a:schemeClr val="accent2"/>
                </a:solidFill>
                <a:round/>
                <a:headEnd/>
                <a:tailEnd/>
              </a:ln>
            </p:spPr>
            <p:txBody>
              <a:bodyPr/>
              <a:lstStyle/>
              <a:p>
                <a:pPr>
                  <a:defRPr/>
                </a:pPr>
                <a:endParaRPr lang="de-DE"/>
              </a:p>
            </p:txBody>
          </p:sp>
          <p:sp>
            <p:nvSpPr>
              <p:cNvPr id="189" name="Freeform 515">
                <a:extLst>
                  <a:ext uri="{FF2B5EF4-FFF2-40B4-BE49-F238E27FC236}">
                    <a16:creationId xmlns:a16="http://schemas.microsoft.com/office/drawing/2014/main" id="{CAF7EE86-8391-48E0-B305-2BA0204DEB14}"/>
                  </a:ext>
                </a:extLst>
              </p:cNvPr>
              <p:cNvSpPr>
                <a:spLocks/>
              </p:cNvSpPr>
              <p:nvPr/>
            </p:nvSpPr>
            <p:spPr bwMode="auto">
              <a:xfrm>
                <a:off x="4895850" y="2876550"/>
                <a:ext cx="22225" cy="28575"/>
              </a:xfrm>
              <a:custGeom>
                <a:avLst/>
                <a:gdLst>
                  <a:gd name="T0" fmla="*/ 2 w 3"/>
                  <a:gd name="T1" fmla="*/ 4 h 4"/>
                  <a:gd name="T2" fmla="*/ 1 w 3"/>
                  <a:gd name="T3" fmla="*/ 1 h 4"/>
                  <a:gd name="T4" fmla="*/ 0 w 3"/>
                  <a:gd name="T5" fmla="*/ 0 h 4"/>
                  <a:gd name="T6" fmla="*/ 1 w 3"/>
                  <a:gd name="T7" fmla="*/ 1 h 4"/>
                  <a:gd name="T8" fmla="*/ 2 w 3"/>
                  <a:gd name="T9" fmla="*/ 4 h 4"/>
                </a:gdLst>
                <a:ahLst/>
                <a:cxnLst>
                  <a:cxn ang="0">
                    <a:pos x="T0" y="T1"/>
                  </a:cxn>
                  <a:cxn ang="0">
                    <a:pos x="T2" y="T3"/>
                  </a:cxn>
                  <a:cxn ang="0">
                    <a:pos x="T4" y="T5"/>
                  </a:cxn>
                  <a:cxn ang="0">
                    <a:pos x="T6" y="T7"/>
                  </a:cxn>
                  <a:cxn ang="0">
                    <a:pos x="T8" y="T9"/>
                  </a:cxn>
                </a:cxnLst>
                <a:rect l="0" t="0" r="r" b="b"/>
                <a:pathLst>
                  <a:path w="3" h="4">
                    <a:moveTo>
                      <a:pt x="2" y="4"/>
                    </a:moveTo>
                    <a:cubicBezTo>
                      <a:pt x="3" y="3"/>
                      <a:pt x="1" y="2"/>
                      <a:pt x="1" y="1"/>
                    </a:cubicBezTo>
                    <a:cubicBezTo>
                      <a:pt x="0" y="0"/>
                      <a:pt x="0" y="0"/>
                      <a:pt x="0" y="0"/>
                    </a:cubicBezTo>
                    <a:cubicBezTo>
                      <a:pt x="0" y="0"/>
                      <a:pt x="0" y="1"/>
                      <a:pt x="1" y="1"/>
                    </a:cubicBezTo>
                    <a:cubicBezTo>
                      <a:pt x="1" y="2"/>
                      <a:pt x="2" y="3"/>
                      <a:pt x="2" y="4"/>
                    </a:cubicBezTo>
                    <a:close/>
                  </a:path>
                </a:pathLst>
              </a:custGeom>
              <a:grpFill/>
              <a:ln w="9525">
                <a:solidFill>
                  <a:schemeClr val="accent2"/>
                </a:solidFill>
                <a:round/>
                <a:headEnd/>
                <a:tailEnd/>
              </a:ln>
            </p:spPr>
            <p:txBody>
              <a:bodyPr/>
              <a:lstStyle/>
              <a:p>
                <a:pPr>
                  <a:defRPr/>
                </a:pPr>
                <a:endParaRPr lang="de-DE"/>
              </a:p>
            </p:txBody>
          </p:sp>
          <p:sp>
            <p:nvSpPr>
              <p:cNvPr id="190" name="Freeform 516">
                <a:extLst>
                  <a:ext uri="{FF2B5EF4-FFF2-40B4-BE49-F238E27FC236}">
                    <a16:creationId xmlns:a16="http://schemas.microsoft.com/office/drawing/2014/main" id="{6FC44164-B2F9-4C92-88AB-D38AC4E843B5}"/>
                  </a:ext>
                </a:extLst>
              </p:cNvPr>
              <p:cNvSpPr>
                <a:spLocks/>
              </p:cNvSpPr>
              <p:nvPr/>
            </p:nvSpPr>
            <p:spPr bwMode="auto">
              <a:xfrm>
                <a:off x="4938713" y="2840038"/>
                <a:ext cx="0" cy="22225"/>
              </a:xfrm>
              <a:custGeom>
                <a:avLst/>
                <a:gdLst>
                  <a:gd name="T0" fmla="*/ 3 h 3"/>
                  <a:gd name="T1" fmla="*/ 0 h 3"/>
                  <a:gd name="T2" fmla="*/ 3 h 3"/>
                  <a:gd name="T3" fmla="*/ 3 h 3"/>
                </a:gdLst>
                <a:ahLst/>
                <a:cxnLst>
                  <a:cxn ang="0">
                    <a:pos x="0" y="T0"/>
                  </a:cxn>
                  <a:cxn ang="0">
                    <a:pos x="0" y="T1"/>
                  </a:cxn>
                  <a:cxn ang="0">
                    <a:pos x="0" y="T2"/>
                  </a:cxn>
                  <a:cxn ang="0">
                    <a:pos x="0" y="T3"/>
                  </a:cxn>
                </a:cxnLst>
                <a:rect l="0" t="0" r="r" b="b"/>
                <a:pathLst>
                  <a:path h="3">
                    <a:moveTo>
                      <a:pt x="0" y="3"/>
                    </a:moveTo>
                    <a:cubicBezTo>
                      <a:pt x="0" y="2"/>
                      <a:pt x="0" y="0"/>
                      <a:pt x="0" y="0"/>
                    </a:cubicBezTo>
                    <a:cubicBezTo>
                      <a:pt x="0" y="1"/>
                      <a:pt x="0" y="2"/>
                      <a:pt x="0" y="3"/>
                    </a:cubicBezTo>
                    <a:cubicBezTo>
                      <a:pt x="0" y="3"/>
                      <a:pt x="0" y="3"/>
                      <a:pt x="0" y="3"/>
                    </a:cubicBezTo>
                    <a:close/>
                  </a:path>
                </a:pathLst>
              </a:custGeom>
              <a:grpFill/>
              <a:ln w="9525">
                <a:solidFill>
                  <a:schemeClr val="accent2"/>
                </a:solidFill>
                <a:round/>
                <a:headEnd/>
                <a:tailEnd/>
              </a:ln>
            </p:spPr>
            <p:txBody>
              <a:bodyPr/>
              <a:lstStyle/>
              <a:p>
                <a:pPr>
                  <a:defRPr/>
                </a:pPr>
                <a:endParaRPr lang="de-DE"/>
              </a:p>
            </p:txBody>
          </p:sp>
          <p:sp>
            <p:nvSpPr>
              <p:cNvPr id="191" name="Rectangle 517">
                <a:extLst>
                  <a:ext uri="{FF2B5EF4-FFF2-40B4-BE49-F238E27FC236}">
                    <a16:creationId xmlns:a16="http://schemas.microsoft.com/office/drawing/2014/main" id="{A5260B42-4AB0-4FB8-947C-6A9DA110F463}"/>
                  </a:ext>
                </a:extLst>
              </p:cNvPr>
              <p:cNvSpPr>
                <a:spLocks noChangeArrowheads="1"/>
              </p:cNvSpPr>
              <p:nvPr/>
            </p:nvSpPr>
            <p:spPr bwMode="auto">
              <a:xfrm>
                <a:off x="5091113" y="2884488"/>
                <a:ext cx="1588" cy="1588"/>
              </a:xfrm>
              <a:prstGeom prst="rect">
                <a:avLst/>
              </a:prstGeom>
              <a:grpFill/>
              <a:ln w="9525">
                <a:solidFill>
                  <a:schemeClr val="accent2"/>
                </a:solidFill>
                <a:miter lim="800000"/>
                <a:headEnd/>
                <a:tailEnd/>
              </a:ln>
            </p:spPr>
            <p:txBody>
              <a:bodyPr/>
              <a:lstStyle/>
              <a:p>
                <a:pPr>
                  <a:defRPr/>
                </a:pPr>
                <a:endParaRPr lang="de-DE"/>
              </a:p>
            </p:txBody>
          </p:sp>
          <p:sp>
            <p:nvSpPr>
              <p:cNvPr id="192" name="Freeform 518">
                <a:extLst>
                  <a:ext uri="{FF2B5EF4-FFF2-40B4-BE49-F238E27FC236}">
                    <a16:creationId xmlns:a16="http://schemas.microsoft.com/office/drawing/2014/main" id="{91AED7D0-25A3-4AB1-8D34-F5292066876E}"/>
                  </a:ext>
                </a:extLst>
              </p:cNvPr>
              <p:cNvSpPr>
                <a:spLocks/>
              </p:cNvSpPr>
              <p:nvPr/>
            </p:nvSpPr>
            <p:spPr bwMode="auto">
              <a:xfrm>
                <a:off x="5003800" y="2876550"/>
                <a:ext cx="87313" cy="28575"/>
              </a:xfrm>
              <a:custGeom>
                <a:avLst/>
                <a:gdLst>
                  <a:gd name="T0" fmla="*/ 5 w 12"/>
                  <a:gd name="T1" fmla="*/ 0 h 4"/>
                  <a:gd name="T2" fmla="*/ 0 w 12"/>
                  <a:gd name="T3" fmla="*/ 4 h 4"/>
                  <a:gd name="T4" fmla="*/ 5 w 12"/>
                  <a:gd name="T5" fmla="*/ 1 h 4"/>
                  <a:gd name="T6" fmla="*/ 7 w 12"/>
                  <a:gd name="T7" fmla="*/ 0 h 4"/>
                  <a:gd name="T8" fmla="*/ 10 w 12"/>
                  <a:gd name="T9" fmla="*/ 1 h 4"/>
                  <a:gd name="T10" fmla="*/ 11 w 12"/>
                  <a:gd name="T11" fmla="*/ 2 h 4"/>
                  <a:gd name="T12" fmla="*/ 11 w 12"/>
                  <a:gd name="T13" fmla="*/ 2 h 4"/>
                  <a:gd name="T14" fmla="*/ 12 w 12"/>
                  <a:gd name="T15" fmla="*/ 1 h 4"/>
                  <a:gd name="T16" fmla="*/ 11 w 12"/>
                  <a:gd name="T17" fmla="*/ 1 h 4"/>
                  <a:gd name="T18" fmla="*/ 10 w 12"/>
                  <a:gd name="T19" fmla="*/ 1 h 4"/>
                  <a:gd name="T20" fmla="*/ 5 w 12"/>
                  <a:gd name="T2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4">
                    <a:moveTo>
                      <a:pt x="5" y="0"/>
                    </a:moveTo>
                    <a:cubicBezTo>
                      <a:pt x="4" y="1"/>
                      <a:pt x="2" y="3"/>
                      <a:pt x="0" y="4"/>
                    </a:cubicBezTo>
                    <a:cubicBezTo>
                      <a:pt x="2" y="3"/>
                      <a:pt x="4" y="1"/>
                      <a:pt x="5" y="1"/>
                    </a:cubicBezTo>
                    <a:cubicBezTo>
                      <a:pt x="5" y="1"/>
                      <a:pt x="6" y="0"/>
                      <a:pt x="7" y="0"/>
                    </a:cubicBezTo>
                    <a:cubicBezTo>
                      <a:pt x="8" y="0"/>
                      <a:pt x="9" y="1"/>
                      <a:pt x="10" y="1"/>
                    </a:cubicBezTo>
                    <a:cubicBezTo>
                      <a:pt x="10" y="1"/>
                      <a:pt x="11" y="1"/>
                      <a:pt x="11" y="2"/>
                    </a:cubicBezTo>
                    <a:cubicBezTo>
                      <a:pt x="11" y="2"/>
                      <a:pt x="11" y="2"/>
                      <a:pt x="11" y="2"/>
                    </a:cubicBezTo>
                    <a:cubicBezTo>
                      <a:pt x="11" y="1"/>
                      <a:pt x="11" y="1"/>
                      <a:pt x="12" y="1"/>
                    </a:cubicBezTo>
                    <a:cubicBezTo>
                      <a:pt x="11" y="1"/>
                      <a:pt x="11" y="1"/>
                      <a:pt x="11" y="1"/>
                    </a:cubicBezTo>
                    <a:cubicBezTo>
                      <a:pt x="11" y="1"/>
                      <a:pt x="10" y="1"/>
                      <a:pt x="10" y="1"/>
                    </a:cubicBezTo>
                    <a:cubicBezTo>
                      <a:pt x="7" y="0"/>
                      <a:pt x="5" y="0"/>
                      <a:pt x="5" y="0"/>
                    </a:cubicBezTo>
                    <a:close/>
                  </a:path>
                </a:pathLst>
              </a:custGeom>
              <a:grpFill/>
              <a:ln w="9525">
                <a:solidFill>
                  <a:schemeClr val="accent2"/>
                </a:solidFill>
                <a:round/>
                <a:headEnd/>
                <a:tailEnd/>
              </a:ln>
            </p:spPr>
            <p:txBody>
              <a:bodyPr/>
              <a:lstStyle/>
              <a:p>
                <a:pPr>
                  <a:defRPr/>
                </a:pPr>
                <a:endParaRPr lang="de-DE"/>
              </a:p>
            </p:txBody>
          </p:sp>
          <p:sp>
            <p:nvSpPr>
              <p:cNvPr id="193" name="Freeform 519">
                <a:extLst>
                  <a:ext uri="{FF2B5EF4-FFF2-40B4-BE49-F238E27FC236}">
                    <a16:creationId xmlns:a16="http://schemas.microsoft.com/office/drawing/2014/main" id="{CB8CD14A-14EA-4552-B7E5-C00158B87877}"/>
                  </a:ext>
                </a:extLst>
              </p:cNvPr>
              <p:cNvSpPr>
                <a:spLocks/>
              </p:cNvSpPr>
              <p:nvPr/>
            </p:nvSpPr>
            <p:spPr bwMode="auto">
              <a:xfrm>
                <a:off x="5083175" y="2884488"/>
                <a:ext cx="7938" cy="0"/>
              </a:xfrm>
              <a:custGeom>
                <a:avLst/>
                <a:gdLst>
                  <a:gd name="T0" fmla="*/ 1 w 1"/>
                  <a:gd name="T1" fmla="*/ 1 w 1"/>
                  <a:gd name="T2" fmla="*/ 1 w 1"/>
                  <a:gd name="T3" fmla="*/ 0 w 1"/>
                  <a:gd name="T4" fmla="*/ 1 w 1"/>
                  <a:gd name="T5" fmla="*/ 1 w 1"/>
                </a:gdLst>
                <a:ahLst/>
                <a:cxnLst>
                  <a:cxn ang="0">
                    <a:pos x="T0" y="0"/>
                  </a:cxn>
                  <a:cxn ang="0">
                    <a:pos x="T1" y="0"/>
                  </a:cxn>
                  <a:cxn ang="0">
                    <a:pos x="T2" y="0"/>
                  </a:cxn>
                  <a:cxn ang="0">
                    <a:pos x="T3" y="0"/>
                  </a:cxn>
                  <a:cxn ang="0">
                    <a:pos x="T4" y="0"/>
                  </a:cxn>
                  <a:cxn ang="0">
                    <a:pos x="T5" y="0"/>
                  </a:cxn>
                </a:cxnLst>
                <a:rect l="0" t="0" r="r" b="b"/>
                <a:pathLst>
                  <a:path w="1">
                    <a:moveTo>
                      <a:pt x="1" y="0"/>
                    </a:moveTo>
                    <a:cubicBezTo>
                      <a:pt x="1" y="0"/>
                      <a:pt x="1" y="0"/>
                      <a:pt x="1" y="0"/>
                    </a:cubicBezTo>
                    <a:cubicBezTo>
                      <a:pt x="1" y="0"/>
                      <a:pt x="1" y="0"/>
                      <a:pt x="1" y="0"/>
                    </a:cubicBezTo>
                    <a:cubicBezTo>
                      <a:pt x="0" y="0"/>
                      <a:pt x="0" y="0"/>
                      <a:pt x="0" y="0"/>
                    </a:cubicBezTo>
                    <a:cubicBezTo>
                      <a:pt x="0" y="0"/>
                      <a:pt x="0" y="0"/>
                      <a:pt x="1" y="0"/>
                    </a:cubicBezTo>
                    <a:cubicBezTo>
                      <a:pt x="1" y="0"/>
                      <a:pt x="1" y="0"/>
                      <a:pt x="1" y="0"/>
                    </a:cubicBezTo>
                    <a:close/>
                  </a:path>
                </a:pathLst>
              </a:custGeom>
              <a:grpFill/>
              <a:ln w="9525">
                <a:solidFill>
                  <a:schemeClr val="accent2"/>
                </a:solidFill>
                <a:round/>
                <a:headEnd/>
                <a:tailEnd/>
              </a:ln>
            </p:spPr>
            <p:txBody>
              <a:bodyPr/>
              <a:lstStyle/>
              <a:p>
                <a:pPr>
                  <a:defRPr/>
                </a:pPr>
                <a:endParaRPr lang="de-DE"/>
              </a:p>
            </p:txBody>
          </p:sp>
          <p:sp>
            <p:nvSpPr>
              <p:cNvPr id="194" name="Freeform 520">
                <a:extLst>
                  <a:ext uri="{FF2B5EF4-FFF2-40B4-BE49-F238E27FC236}">
                    <a16:creationId xmlns:a16="http://schemas.microsoft.com/office/drawing/2014/main" id="{7CDF19D2-F631-4AF1-8203-EA2FD0E01488}"/>
                  </a:ext>
                </a:extLst>
              </p:cNvPr>
              <p:cNvSpPr>
                <a:spLocks/>
              </p:cNvSpPr>
              <p:nvPr/>
            </p:nvSpPr>
            <p:spPr bwMode="auto">
              <a:xfrm>
                <a:off x="5083175" y="2890838"/>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grpFill/>
              <a:ln w="9525">
                <a:solidFill>
                  <a:schemeClr val="accent2"/>
                </a:solidFill>
                <a:round/>
                <a:headEnd/>
                <a:tailEnd/>
              </a:ln>
            </p:spPr>
            <p:txBody>
              <a:bodyPr/>
              <a:lstStyle/>
              <a:p>
                <a:pPr>
                  <a:defRPr/>
                </a:pPr>
                <a:endParaRPr lang="de-DE"/>
              </a:p>
            </p:txBody>
          </p:sp>
          <p:sp>
            <p:nvSpPr>
              <p:cNvPr id="195" name="Freeform 521">
                <a:extLst>
                  <a:ext uri="{FF2B5EF4-FFF2-40B4-BE49-F238E27FC236}">
                    <a16:creationId xmlns:a16="http://schemas.microsoft.com/office/drawing/2014/main" id="{644197C8-E8B2-402F-8099-3890DF5A55D3}"/>
                  </a:ext>
                </a:extLst>
              </p:cNvPr>
              <p:cNvSpPr>
                <a:spLocks/>
              </p:cNvSpPr>
              <p:nvPr/>
            </p:nvSpPr>
            <p:spPr bwMode="auto">
              <a:xfrm>
                <a:off x="5054600" y="2876550"/>
                <a:ext cx="28575" cy="14288"/>
              </a:xfrm>
              <a:custGeom>
                <a:avLst/>
                <a:gdLst>
                  <a:gd name="T0" fmla="*/ 1 w 4"/>
                  <a:gd name="T1" fmla="*/ 1 h 2"/>
                  <a:gd name="T2" fmla="*/ 1 w 4"/>
                  <a:gd name="T3" fmla="*/ 1 h 2"/>
                  <a:gd name="T4" fmla="*/ 3 w 4"/>
                  <a:gd name="T5" fmla="*/ 1 h 2"/>
                  <a:gd name="T6" fmla="*/ 4 w 4"/>
                  <a:gd name="T7" fmla="*/ 1 h 2"/>
                  <a:gd name="T8" fmla="*/ 4 w 4"/>
                  <a:gd name="T9" fmla="*/ 2 h 2"/>
                  <a:gd name="T10" fmla="*/ 4 w 4"/>
                  <a:gd name="T11" fmla="*/ 2 h 2"/>
                  <a:gd name="T12" fmla="*/ 3 w 4"/>
                  <a:gd name="T13" fmla="*/ 1 h 2"/>
                  <a:gd name="T14" fmla="*/ 0 w 4"/>
                  <a:gd name="T15" fmla="*/ 0 h 2"/>
                  <a:gd name="T16" fmla="*/ 1 w 4"/>
                  <a:gd name="T17" fmla="*/ 1 h 2"/>
                  <a:gd name="T18" fmla="*/ 1 w 4"/>
                  <a:gd name="T19" fmla="*/ 1 h 2"/>
                  <a:gd name="T20" fmla="*/ 1 w 4"/>
                  <a:gd name="T21" fmla="*/ 1 h 2"/>
                  <a:gd name="T22" fmla="*/ 1 w 4"/>
                  <a:gd name="T23"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2">
                    <a:moveTo>
                      <a:pt x="1" y="1"/>
                    </a:moveTo>
                    <a:cubicBezTo>
                      <a:pt x="1" y="1"/>
                      <a:pt x="1" y="1"/>
                      <a:pt x="1" y="1"/>
                    </a:cubicBezTo>
                    <a:cubicBezTo>
                      <a:pt x="2" y="1"/>
                      <a:pt x="2" y="1"/>
                      <a:pt x="3" y="1"/>
                    </a:cubicBezTo>
                    <a:cubicBezTo>
                      <a:pt x="3" y="1"/>
                      <a:pt x="3" y="1"/>
                      <a:pt x="4" y="1"/>
                    </a:cubicBezTo>
                    <a:cubicBezTo>
                      <a:pt x="4" y="1"/>
                      <a:pt x="4" y="2"/>
                      <a:pt x="4" y="2"/>
                    </a:cubicBezTo>
                    <a:cubicBezTo>
                      <a:pt x="4" y="2"/>
                      <a:pt x="4" y="2"/>
                      <a:pt x="4" y="2"/>
                    </a:cubicBezTo>
                    <a:cubicBezTo>
                      <a:pt x="4" y="1"/>
                      <a:pt x="3" y="1"/>
                      <a:pt x="3" y="1"/>
                    </a:cubicBezTo>
                    <a:cubicBezTo>
                      <a:pt x="2" y="1"/>
                      <a:pt x="1" y="0"/>
                      <a:pt x="0" y="0"/>
                    </a:cubicBezTo>
                    <a:cubicBezTo>
                      <a:pt x="0" y="0"/>
                      <a:pt x="1" y="0"/>
                      <a:pt x="1" y="1"/>
                    </a:cubicBezTo>
                    <a:cubicBezTo>
                      <a:pt x="1" y="1"/>
                      <a:pt x="1" y="1"/>
                      <a:pt x="1" y="1"/>
                    </a:cubicBezTo>
                    <a:cubicBezTo>
                      <a:pt x="1" y="1"/>
                      <a:pt x="1" y="1"/>
                      <a:pt x="1" y="1"/>
                    </a:cubicBezTo>
                    <a:cubicBezTo>
                      <a:pt x="1" y="1"/>
                      <a:pt x="1" y="1"/>
                      <a:pt x="1" y="1"/>
                    </a:cubicBezTo>
                    <a:close/>
                  </a:path>
                </a:pathLst>
              </a:custGeom>
              <a:grpFill/>
              <a:ln w="9525">
                <a:solidFill>
                  <a:schemeClr val="accent2"/>
                </a:solidFill>
                <a:round/>
                <a:headEnd/>
                <a:tailEnd/>
              </a:ln>
            </p:spPr>
            <p:txBody>
              <a:bodyPr/>
              <a:lstStyle/>
              <a:p>
                <a:pPr>
                  <a:defRPr/>
                </a:pPr>
                <a:endParaRPr lang="de-DE"/>
              </a:p>
            </p:txBody>
          </p:sp>
          <p:sp>
            <p:nvSpPr>
              <p:cNvPr id="196" name="Freeform 522">
                <a:extLst>
                  <a:ext uri="{FF2B5EF4-FFF2-40B4-BE49-F238E27FC236}">
                    <a16:creationId xmlns:a16="http://schemas.microsoft.com/office/drawing/2014/main" id="{98D96EEC-28A3-48BF-8F94-5D82A507CFE1}"/>
                  </a:ext>
                </a:extLst>
              </p:cNvPr>
              <p:cNvSpPr>
                <a:spLocks/>
              </p:cNvSpPr>
              <p:nvPr/>
            </p:nvSpPr>
            <p:spPr bwMode="auto">
              <a:xfrm>
                <a:off x="5083175" y="2884488"/>
                <a:ext cx="0" cy="6350"/>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0"/>
                      <a:pt x="0" y="1"/>
                      <a:pt x="0" y="1"/>
                    </a:cubicBezTo>
                    <a:cubicBezTo>
                      <a:pt x="0" y="1"/>
                      <a:pt x="0" y="1"/>
                      <a:pt x="0" y="1"/>
                    </a:cubicBezTo>
                    <a:cubicBezTo>
                      <a:pt x="0" y="1"/>
                      <a:pt x="0" y="0"/>
                      <a:pt x="0" y="0"/>
                    </a:cubicBezTo>
                    <a:close/>
                  </a:path>
                </a:pathLst>
              </a:custGeom>
              <a:grpFill/>
              <a:ln w="9525">
                <a:solidFill>
                  <a:schemeClr val="accent2"/>
                </a:solidFill>
                <a:round/>
                <a:headEnd/>
                <a:tailEnd/>
              </a:ln>
            </p:spPr>
            <p:txBody>
              <a:bodyPr/>
              <a:lstStyle/>
              <a:p>
                <a:pPr>
                  <a:defRPr/>
                </a:pPr>
                <a:endParaRPr lang="de-DE"/>
              </a:p>
            </p:txBody>
          </p:sp>
          <p:sp>
            <p:nvSpPr>
              <p:cNvPr id="197" name="Rectangle 523">
                <a:extLst>
                  <a:ext uri="{FF2B5EF4-FFF2-40B4-BE49-F238E27FC236}">
                    <a16:creationId xmlns:a16="http://schemas.microsoft.com/office/drawing/2014/main" id="{A3BC8A67-E2BD-4141-A9F6-92C73BB54925}"/>
                  </a:ext>
                </a:extLst>
              </p:cNvPr>
              <p:cNvSpPr>
                <a:spLocks noChangeArrowheads="1"/>
              </p:cNvSpPr>
              <p:nvPr/>
            </p:nvSpPr>
            <p:spPr bwMode="auto">
              <a:xfrm>
                <a:off x="5060950" y="2884488"/>
                <a:ext cx="1588" cy="1588"/>
              </a:xfrm>
              <a:prstGeom prst="rect">
                <a:avLst/>
              </a:prstGeom>
              <a:grpFill/>
              <a:ln w="9525">
                <a:solidFill>
                  <a:schemeClr val="accent2"/>
                </a:solidFill>
                <a:miter lim="800000"/>
                <a:headEnd/>
                <a:tailEnd/>
              </a:ln>
            </p:spPr>
            <p:txBody>
              <a:bodyPr/>
              <a:lstStyle/>
              <a:p>
                <a:pPr>
                  <a:defRPr/>
                </a:pPr>
                <a:endParaRPr lang="de-DE"/>
              </a:p>
            </p:txBody>
          </p:sp>
          <p:sp>
            <p:nvSpPr>
              <p:cNvPr id="198" name="Rectangle 524">
                <a:extLst>
                  <a:ext uri="{FF2B5EF4-FFF2-40B4-BE49-F238E27FC236}">
                    <a16:creationId xmlns:a16="http://schemas.microsoft.com/office/drawing/2014/main" id="{25F67F80-FF76-45AA-BDDE-811DD15A8909}"/>
                  </a:ext>
                </a:extLst>
              </p:cNvPr>
              <p:cNvSpPr>
                <a:spLocks noChangeArrowheads="1"/>
              </p:cNvSpPr>
              <p:nvPr/>
            </p:nvSpPr>
            <p:spPr bwMode="auto">
              <a:xfrm>
                <a:off x="5083175" y="2884488"/>
                <a:ext cx="1588" cy="6350"/>
              </a:xfrm>
              <a:prstGeom prst="rect">
                <a:avLst/>
              </a:prstGeom>
              <a:grpFill/>
              <a:ln w="9525">
                <a:solidFill>
                  <a:schemeClr val="accent2"/>
                </a:solidFill>
                <a:miter lim="800000"/>
                <a:headEnd/>
                <a:tailEnd/>
              </a:ln>
            </p:spPr>
            <p:txBody>
              <a:bodyPr/>
              <a:lstStyle/>
              <a:p>
                <a:pPr>
                  <a:defRPr/>
                </a:pPr>
                <a:endParaRPr lang="de-DE"/>
              </a:p>
            </p:txBody>
          </p:sp>
          <p:sp>
            <p:nvSpPr>
              <p:cNvPr id="199" name="Rectangle 525">
                <a:extLst>
                  <a:ext uri="{FF2B5EF4-FFF2-40B4-BE49-F238E27FC236}">
                    <a16:creationId xmlns:a16="http://schemas.microsoft.com/office/drawing/2014/main" id="{98223D20-FC69-4F66-8C78-AA98605D7E9F}"/>
                  </a:ext>
                </a:extLst>
              </p:cNvPr>
              <p:cNvSpPr>
                <a:spLocks noChangeArrowheads="1"/>
              </p:cNvSpPr>
              <p:nvPr/>
            </p:nvSpPr>
            <p:spPr bwMode="auto">
              <a:xfrm>
                <a:off x="5083175" y="2890838"/>
                <a:ext cx="1588" cy="1588"/>
              </a:xfrm>
              <a:prstGeom prst="rect">
                <a:avLst/>
              </a:prstGeom>
              <a:grpFill/>
              <a:ln w="9525">
                <a:solidFill>
                  <a:schemeClr val="accent2"/>
                </a:solidFill>
                <a:miter lim="800000"/>
                <a:headEnd/>
                <a:tailEnd/>
              </a:ln>
            </p:spPr>
            <p:txBody>
              <a:bodyPr/>
              <a:lstStyle/>
              <a:p>
                <a:pPr>
                  <a:defRPr/>
                </a:pPr>
                <a:endParaRPr lang="de-DE"/>
              </a:p>
            </p:txBody>
          </p:sp>
          <p:sp>
            <p:nvSpPr>
              <p:cNvPr id="200" name="Rectangle 526">
                <a:extLst>
                  <a:ext uri="{FF2B5EF4-FFF2-40B4-BE49-F238E27FC236}">
                    <a16:creationId xmlns:a16="http://schemas.microsoft.com/office/drawing/2014/main" id="{65F9EFA7-A8B2-4A49-9FEF-E109FDB950C9}"/>
                  </a:ext>
                </a:extLst>
              </p:cNvPr>
              <p:cNvSpPr>
                <a:spLocks noChangeArrowheads="1"/>
              </p:cNvSpPr>
              <p:nvPr/>
            </p:nvSpPr>
            <p:spPr bwMode="auto">
              <a:xfrm>
                <a:off x="5091113" y="2884488"/>
                <a:ext cx="1588" cy="1588"/>
              </a:xfrm>
              <a:prstGeom prst="rect">
                <a:avLst/>
              </a:prstGeom>
              <a:grpFill/>
              <a:ln w="9525">
                <a:solidFill>
                  <a:schemeClr val="accent2"/>
                </a:solidFill>
                <a:miter lim="800000"/>
                <a:headEnd/>
                <a:tailEnd/>
              </a:ln>
            </p:spPr>
            <p:txBody>
              <a:bodyPr/>
              <a:lstStyle/>
              <a:p>
                <a:pPr>
                  <a:defRPr/>
                </a:pPr>
                <a:endParaRPr lang="de-DE"/>
              </a:p>
            </p:txBody>
          </p:sp>
          <p:sp>
            <p:nvSpPr>
              <p:cNvPr id="201" name="Oval 527">
                <a:extLst>
                  <a:ext uri="{FF2B5EF4-FFF2-40B4-BE49-F238E27FC236}">
                    <a16:creationId xmlns:a16="http://schemas.microsoft.com/office/drawing/2014/main" id="{3695F4A1-1803-427A-8BAB-B85FDE43924A}"/>
                  </a:ext>
                </a:extLst>
              </p:cNvPr>
              <p:cNvSpPr>
                <a:spLocks noChangeArrowheads="1"/>
              </p:cNvSpPr>
              <p:nvPr/>
            </p:nvSpPr>
            <p:spPr bwMode="auto">
              <a:xfrm>
                <a:off x="5091113" y="2884488"/>
                <a:ext cx="1588" cy="1588"/>
              </a:xfrm>
              <a:prstGeom prst="ellipse">
                <a:avLst/>
              </a:prstGeom>
              <a:grpFill/>
              <a:ln w="9525">
                <a:solidFill>
                  <a:schemeClr val="accent2"/>
                </a:solidFill>
                <a:round/>
                <a:headEnd/>
                <a:tailEnd/>
              </a:ln>
            </p:spPr>
            <p:txBody>
              <a:bodyPr/>
              <a:lstStyle/>
              <a:p>
                <a:pPr>
                  <a:defRPr/>
                </a:pPr>
                <a:endParaRPr lang="de-DE"/>
              </a:p>
            </p:txBody>
          </p:sp>
          <p:sp>
            <p:nvSpPr>
              <p:cNvPr id="202" name="Freeform 528">
                <a:extLst>
                  <a:ext uri="{FF2B5EF4-FFF2-40B4-BE49-F238E27FC236}">
                    <a16:creationId xmlns:a16="http://schemas.microsoft.com/office/drawing/2014/main" id="{EDC1C321-25FD-4A4F-AADE-7E6771F80EF2}"/>
                  </a:ext>
                </a:extLst>
              </p:cNvPr>
              <p:cNvSpPr>
                <a:spLocks/>
              </p:cNvSpPr>
              <p:nvPr/>
            </p:nvSpPr>
            <p:spPr bwMode="auto">
              <a:xfrm>
                <a:off x="5091113" y="28844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203" name="Freeform 529">
                <a:extLst>
                  <a:ext uri="{FF2B5EF4-FFF2-40B4-BE49-F238E27FC236}">
                    <a16:creationId xmlns:a16="http://schemas.microsoft.com/office/drawing/2014/main" id="{9D9CE6D6-8F3C-43B8-9246-51ED0B740064}"/>
                  </a:ext>
                </a:extLst>
              </p:cNvPr>
              <p:cNvSpPr>
                <a:spLocks/>
              </p:cNvSpPr>
              <p:nvPr/>
            </p:nvSpPr>
            <p:spPr bwMode="auto">
              <a:xfrm>
                <a:off x="5091113" y="2876550"/>
                <a:ext cx="0" cy="7938"/>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0"/>
                      <a:pt x="0" y="1"/>
                      <a:pt x="0" y="1"/>
                    </a:cubicBezTo>
                    <a:cubicBezTo>
                      <a:pt x="0" y="1"/>
                      <a:pt x="0" y="1"/>
                      <a:pt x="0" y="1"/>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204" name="Freeform 530">
                <a:extLst>
                  <a:ext uri="{FF2B5EF4-FFF2-40B4-BE49-F238E27FC236}">
                    <a16:creationId xmlns:a16="http://schemas.microsoft.com/office/drawing/2014/main" id="{97090052-BAC1-49C4-9FDB-D7CB72CDB089}"/>
                  </a:ext>
                </a:extLst>
              </p:cNvPr>
              <p:cNvSpPr>
                <a:spLocks/>
              </p:cNvSpPr>
              <p:nvPr/>
            </p:nvSpPr>
            <p:spPr bwMode="auto">
              <a:xfrm>
                <a:off x="5068888" y="2884488"/>
                <a:ext cx="14288" cy="0"/>
              </a:xfrm>
              <a:custGeom>
                <a:avLst/>
                <a:gdLst>
                  <a:gd name="T0" fmla="*/ 0 w 2"/>
                  <a:gd name="T1" fmla="*/ 1 w 2"/>
                  <a:gd name="T2" fmla="*/ 2 w 2"/>
                  <a:gd name="T3" fmla="*/ 1 w 2"/>
                  <a:gd name="T4" fmla="*/ 0 w 2"/>
                </a:gdLst>
                <a:ahLst/>
                <a:cxnLst>
                  <a:cxn ang="0">
                    <a:pos x="T0" y="0"/>
                  </a:cxn>
                  <a:cxn ang="0">
                    <a:pos x="T1" y="0"/>
                  </a:cxn>
                  <a:cxn ang="0">
                    <a:pos x="T2" y="0"/>
                  </a:cxn>
                  <a:cxn ang="0">
                    <a:pos x="T3" y="0"/>
                  </a:cxn>
                  <a:cxn ang="0">
                    <a:pos x="T4" y="0"/>
                  </a:cxn>
                </a:cxnLst>
                <a:rect l="0" t="0" r="r" b="b"/>
                <a:pathLst>
                  <a:path w="2">
                    <a:moveTo>
                      <a:pt x="0" y="0"/>
                    </a:moveTo>
                    <a:cubicBezTo>
                      <a:pt x="0" y="0"/>
                      <a:pt x="0" y="0"/>
                      <a:pt x="1" y="0"/>
                    </a:cubicBezTo>
                    <a:cubicBezTo>
                      <a:pt x="1" y="0"/>
                      <a:pt x="1" y="0"/>
                      <a:pt x="2" y="0"/>
                    </a:cubicBezTo>
                    <a:cubicBezTo>
                      <a:pt x="1" y="0"/>
                      <a:pt x="1" y="0"/>
                      <a:pt x="1" y="0"/>
                    </a:cubicBezTo>
                    <a:cubicBezTo>
                      <a:pt x="1" y="0"/>
                      <a:pt x="0" y="0"/>
                      <a:pt x="0" y="0"/>
                    </a:cubicBezTo>
                    <a:close/>
                  </a:path>
                </a:pathLst>
              </a:custGeom>
              <a:grpFill/>
              <a:ln w="9525">
                <a:solidFill>
                  <a:schemeClr val="accent2"/>
                </a:solidFill>
                <a:round/>
                <a:headEnd/>
                <a:tailEnd/>
              </a:ln>
            </p:spPr>
            <p:txBody>
              <a:bodyPr/>
              <a:lstStyle/>
              <a:p>
                <a:pPr>
                  <a:defRPr/>
                </a:pPr>
                <a:endParaRPr lang="de-DE"/>
              </a:p>
            </p:txBody>
          </p:sp>
          <p:sp>
            <p:nvSpPr>
              <p:cNvPr id="205" name="Freeform 531">
                <a:extLst>
                  <a:ext uri="{FF2B5EF4-FFF2-40B4-BE49-F238E27FC236}">
                    <a16:creationId xmlns:a16="http://schemas.microsoft.com/office/drawing/2014/main" id="{FED67B28-7080-4F48-8695-DC9249FCACBB}"/>
                  </a:ext>
                </a:extLst>
              </p:cNvPr>
              <p:cNvSpPr>
                <a:spLocks/>
              </p:cNvSpPr>
              <p:nvPr/>
            </p:nvSpPr>
            <p:spPr bwMode="auto">
              <a:xfrm>
                <a:off x="5060950" y="2884488"/>
                <a:ext cx="22225" cy="6350"/>
              </a:xfrm>
              <a:custGeom>
                <a:avLst/>
                <a:gdLst>
                  <a:gd name="T0" fmla="*/ 2 w 3"/>
                  <a:gd name="T1" fmla="*/ 0 h 1"/>
                  <a:gd name="T2" fmla="*/ 1 w 3"/>
                  <a:gd name="T3" fmla="*/ 0 h 1"/>
                  <a:gd name="T4" fmla="*/ 0 w 3"/>
                  <a:gd name="T5" fmla="*/ 0 h 1"/>
                  <a:gd name="T6" fmla="*/ 2 w 3"/>
                  <a:gd name="T7" fmla="*/ 0 h 1"/>
                  <a:gd name="T8" fmla="*/ 3 w 3"/>
                  <a:gd name="T9" fmla="*/ 1 h 1"/>
                  <a:gd name="T10" fmla="*/ 3 w 3"/>
                  <a:gd name="T11" fmla="*/ 0 h 1"/>
                  <a:gd name="T12" fmla="*/ 2 w 3"/>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3" h="1">
                    <a:moveTo>
                      <a:pt x="2" y="0"/>
                    </a:moveTo>
                    <a:cubicBezTo>
                      <a:pt x="1" y="0"/>
                      <a:pt x="1" y="0"/>
                      <a:pt x="1" y="0"/>
                    </a:cubicBezTo>
                    <a:cubicBezTo>
                      <a:pt x="0" y="0"/>
                      <a:pt x="0" y="0"/>
                      <a:pt x="0" y="0"/>
                    </a:cubicBezTo>
                    <a:cubicBezTo>
                      <a:pt x="1" y="0"/>
                      <a:pt x="1" y="0"/>
                      <a:pt x="2" y="0"/>
                    </a:cubicBezTo>
                    <a:cubicBezTo>
                      <a:pt x="2" y="0"/>
                      <a:pt x="3" y="1"/>
                      <a:pt x="3" y="1"/>
                    </a:cubicBezTo>
                    <a:cubicBezTo>
                      <a:pt x="3" y="1"/>
                      <a:pt x="3" y="0"/>
                      <a:pt x="3" y="0"/>
                    </a:cubicBezTo>
                    <a:cubicBezTo>
                      <a:pt x="2" y="0"/>
                      <a:pt x="2" y="0"/>
                      <a:pt x="2" y="0"/>
                    </a:cubicBezTo>
                    <a:close/>
                  </a:path>
                </a:pathLst>
              </a:custGeom>
              <a:grpFill/>
              <a:ln w="9525">
                <a:solidFill>
                  <a:schemeClr val="accent2"/>
                </a:solidFill>
                <a:round/>
                <a:headEnd/>
                <a:tailEnd/>
              </a:ln>
            </p:spPr>
            <p:txBody>
              <a:bodyPr/>
              <a:lstStyle/>
              <a:p>
                <a:pPr>
                  <a:defRPr/>
                </a:pPr>
                <a:endParaRPr lang="de-DE"/>
              </a:p>
            </p:txBody>
          </p:sp>
          <p:sp>
            <p:nvSpPr>
              <p:cNvPr id="206" name="Freeform 532">
                <a:extLst>
                  <a:ext uri="{FF2B5EF4-FFF2-40B4-BE49-F238E27FC236}">
                    <a16:creationId xmlns:a16="http://schemas.microsoft.com/office/drawing/2014/main" id="{21E11883-16C0-4212-8B58-481ABE07867E}"/>
                  </a:ext>
                </a:extLst>
              </p:cNvPr>
              <p:cNvSpPr>
                <a:spLocks/>
              </p:cNvSpPr>
              <p:nvPr/>
            </p:nvSpPr>
            <p:spPr bwMode="auto">
              <a:xfrm>
                <a:off x="5060950" y="2884488"/>
                <a:ext cx="14288" cy="0"/>
              </a:xfrm>
              <a:custGeom>
                <a:avLst/>
                <a:gdLst>
                  <a:gd name="T0" fmla="*/ 0 w 2"/>
                  <a:gd name="T1" fmla="*/ 1 w 2"/>
                  <a:gd name="T2" fmla="*/ 2 w 2"/>
                  <a:gd name="T3" fmla="*/ 0 w 2"/>
                </a:gdLst>
                <a:ahLst/>
                <a:cxnLst>
                  <a:cxn ang="0">
                    <a:pos x="T0" y="0"/>
                  </a:cxn>
                  <a:cxn ang="0">
                    <a:pos x="T1" y="0"/>
                  </a:cxn>
                  <a:cxn ang="0">
                    <a:pos x="T2" y="0"/>
                  </a:cxn>
                  <a:cxn ang="0">
                    <a:pos x="T3" y="0"/>
                  </a:cxn>
                </a:cxnLst>
                <a:rect l="0" t="0" r="r" b="b"/>
                <a:pathLst>
                  <a:path w="2">
                    <a:moveTo>
                      <a:pt x="0" y="0"/>
                    </a:moveTo>
                    <a:cubicBezTo>
                      <a:pt x="0" y="0"/>
                      <a:pt x="0" y="0"/>
                      <a:pt x="1" y="0"/>
                    </a:cubicBezTo>
                    <a:cubicBezTo>
                      <a:pt x="1" y="0"/>
                      <a:pt x="2" y="0"/>
                      <a:pt x="2" y="0"/>
                    </a:cubicBezTo>
                    <a:cubicBezTo>
                      <a:pt x="1" y="0"/>
                      <a:pt x="1" y="0"/>
                      <a:pt x="0" y="0"/>
                    </a:cubicBezTo>
                    <a:close/>
                  </a:path>
                </a:pathLst>
              </a:custGeom>
              <a:grpFill/>
              <a:ln w="9525">
                <a:solidFill>
                  <a:schemeClr val="accent2"/>
                </a:solidFill>
                <a:round/>
                <a:headEnd/>
                <a:tailEnd/>
              </a:ln>
            </p:spPr>
            <p:txBody>
              <a:bodyPr/>
              <a:lstStyle/>
              <a:p>
                <a:pPr>
                  <a:defRPr/>
                </a:pPr>
                <a:endParaRPr lang="de-DE"/>
              </a:p>
            </p:txBody>
          </p:sp>
          <p:sp>
            <p:nvSpPr>
              <p:cNvPr id="207" name="Freeform 533">
                <a:extLst>
                  <a:ext uri="{FF2B5EF4-FFF2-40B4-BE49-F238E27FC236}">
                    <a16:creationId xmlns:a16="http://schemas.microsoft.com/office/drawing/2014/main" id="{B604C861-AFD4-4C8D-AA8B-FDE3101FB6F1}"/>
                  </a:ext>
                </a:extLst>
              </p:cNvPr>
              <p:cNvSpPr>
                <a:spLocks/>
              </p:cNvSpPr>
              <p:nvPr/>
            </p:nvSpPr>
            <p:spPr bwMode="auto">
              <a:xfrm>
                <a:off x="5060950" y="2884488"/>
                <a:ext cx="793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0" y="0"/>
                      <a:pt x="0" y="0"/>
                      <a:pt x="1"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208" name="Freeform 534">
                <a:extLst>
                  <a:ext uri="{FF2B5EF4-FFF2-40B4-BE49-F238E27FC236}">
                    <a16:creationId xmlns:a16="http://schemas.microsoft.com/office/drawing/2014/main" id="{932F9A61-6519-49BB-A980-7456C9148B1A}"/>
                  </a:ext>
                </a:extLst>
              </p:cNvPr>
              <p:cNvSpPr>
                <a:spLocks/>
              </p:cNvSpPr>
              <p:nvPr/>
            </p:nvSpPr>
            <p:spPr bwMode="auto">
              <a:xfrm>
                <a:off x="5060950" y="28844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209" name="Freeform 535">
                <a:extLst>
                  <a:ext uri="{FF2B5EF4-FFF2-40B4-BE49-F238E27FC236}">
                    <a16:creationId xmlns:a16="http://schemas.microsoft.com/office/drawing/2014/main" id="{DF1CAF31-963F-4850-BC36-EBF2BD639323}"/>
                  </a:ext>
                </a:extLst>
              </p:cNvPr>
              <p:cNvSpPr>
                <a:spLocks/>
              </p:cNvSpPr>
              <p:nvPr/>
            </p:nvSpPr>
            <p:spPr bwMode="auto">
              <a:xfrm>
                <a:off x="5060950" y="28844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solidFill>
                  <a:schemeClr val="accent2"/>
                </a:solidFill>
                <a:round/>
                <a:headEnd/>
                <a:tailEnd/>
              </a:ln>
            </p:spPr>
            <p:txBody>
              <a:bodyPr/>
              <a:lstStyle/>
              <a:p>
                <a:pPr>
                  <a:defRPr/>
                </a:pPr>
                <a:endParaRPr lang="de-DE"/>
              </a:p>
            </p:txBody>
          </p:sp>
          <p:sp>
            <p:nvSpPr>
              <p:cNvPr id="210" name="Freeform 536">
                <a:extLst>
                  <a:ext uri="{FF2B5EF4-FFF2-40B4-BE49-F238E27FC236}">
                    <a16:creationId xmlns:a16="http://schemas.microsoft.com/office/drawing/2014/main" id="{E6DFBBF8-6210-43BA-909D-31696AC2A3F5}"/>
                  </a:ext>
                </a:extLst>
              </p:cNvPr>
              <p:cNvSpPr>
                <a:spLocks/>
              </p:cNvSpPr>
              <p:nvPr/>
            </p:nvSpPr>
            <p:spPr bwMode="auto">
              <a:xfrm>
                <a:off x="5256213" y="3373438"/>
                <a:ext cx="36513" cy="73025"/>
              </a:xfrm>
              <a:custGeom>
                <a:avLst/>
                <a:gdLst>
                  <a:gd name="T0" fmla="*/ 1 w 5"/>
                  <a:gd name="T1" fmla="*/ 4 h 10"/>
                  <a:gd name="T2" fmla="*/ 4 w 5"/>
                  <a:gd name="T3" fmla="*/ 9 h 10"/>
                  <a:gd name="T4" fmla="*/ 5 w 5"/>
                  <a:gd name="T5" fmla="*/ 9 h 10"/>
                  <a:gd name="T6" fmla="*/ 3 w 5"/>
                  <a:gd name="T7" fmla="*/ 4 h 10"/>
                  <a:gd name="T8" fmla="*/ 2 w 5"/>
                  <a:gd name="T9" fmla="*/ 0 h 10"/>
                  <a:gd name="T10" fmla="*/ 1 w 5"/>
                  <a:gd name="T11" fmla="*/ 4 h 10"/>
                </a:gdLst>
                <a:ahLst/>
                <a:cxnLst>
                  <a:cxn ang="0">
                    <a:pos x="T0" y="T1"/>
                  </a:cxn>
                  <a:cxn ang="0">
                    <a:pos x="T2" y="T3"/>
                  </a:cxn>
                  <a:cxn ang="0">
                    <a:pos x="T4" y="T5"/>
                  </a:cxn>
                  <a:cxn ang="0">
                    <a:pos x="T6" y="T7"/>
                  </a:cxn>
                  <a:cxn ang="0">
                    <a:pos x="T8" y="T9"/>
                  </a:cxn>
                  <a:cxn ang="0">
                    <a:pos x="T10" y="T11"/>
                  </a:cxn>
                </a:cxnLst>
                <a:rect l="0" t="0" r="r" b="b"/>
                <a:pathLst>
                  <a:path w="5" h="10">
                    <a:moveTo>
                      <a:pt x="1" y="4"/>
                    </a:moveTo>
                    <a:cubicBezTo>
                      <a:pt x="0" y="8"/>
                      <a:pt x="3" y="10"/>
                      <a:pt x="4" y="9"/>
                    </a:cubicBezTo>
                    <a:cubicBezTo>
                      <a:pt x="5" y="9"/>
                      <a:pt x="5" y="9"/>
                      <a:pt x="5" y="9"/>
                    </a:cubicBezTo>
                    <a:cubicBezTo>
                      <a:pt x="4" y="7"/>
                      <a:pt x="3" y="5"/>
                      <a:pt x="3" y="4"/>
                    </a:cubicBezTo>
                    <a:cubicBezTo>
                      <a:pt x="3" y="3"/>
                      <a:pt x="3" y="2"/>
                      <a:pt x="2" y="0"/>
                    </a:cubicBezTo>
                    <a:cubicBezTo>
                      <a:pt x="1" y="1"/>
                      <a:pt x="1" y="2"/>
                      <a:pt x="1" y="4"/>
                    </a:cubicBezTo>
                    <a:close/>
                  </a:path>
                </a:pathLst>
              </a:custGeom>
              <a:grpFill/>
              <a:ln w="9525">
                <a:solidFill>
                  <a:schemeClr val="accent2"/>
                </a:solidFill>
                <a:round/>
                <a:headEnd/>
                <a:tailEnd/>
              </a:ln>
            </p:spPr>
            <p:txBody>
              <a:bodyPr/>
              <a:lstStyle/>
              <a:p>
                <a:pPr>
                  <a:defRPr/>
                </a:pPr>
                <a:endParaRPr lang="de-DE"/>
              </a:p>
            </p:txBody>
          </p:sp>
          <p:sp>
            <p:nvSpPr>
              <p:cNvPr id="211" name="Freeform 537">
                <a:extLst>
                  <a:ext uri="{FF2B5EF4-FFF2-40B4-BE49-F238E27FC236}">
                    <a16:creationId xmlns:a16="http://schemas.microsoft.com/office/drawing/2014/main" id="{EFFA7E0C-E38D-48B0-87B4-3B01635F795C}"/>
                  </a:ext>
                </a:extLst>
              </p:cNvPr>
              <p:cNvSpPr>
                <a:spLocks/>
              </p:cNvSpPr>
              <p:nvPr/>
            </p:nvSpPr>
            <p:spPr bwMode="auto">
              <a:xfrm>
                <a:off x="5565775" y="2422525"/>
                <a:ext cx="201613" cy="136525"/>
              </a:xfrm>
              <a:custGeom>
                <a:avLst/>
                <a:gdLst>
                  <a:gd name="T0" fmla="*/ 9 w 28"/>
                  <a:gd name="T1" fmla="*/ 6 h 19"/>
                  <a:gd name="T2" fmla="*/ 2 w 28"/>
                  <a:gd name="T3" fmla="*/ 11 h 19"/>
                  <a:gd name="T4" fmla="*/ 1 w 28"/>
                  <a:gd name="T5" fmla="*/ 15 h 19"/>
                  <a:gd name="T6" fmla="*/ 6 w 28"/>
                  <a:gd name="T7" fmla="*/ 17 h 19"/>
                  <a:gd name="T8" fmla="*/ 12 w 28"/>
                  <a:gd name="T9" fmla="*/ 17 h 19"/>
                  <a:gd name="T10" fmla="*/ 12 w 28"/>
                  <a:gd name="T11" fmla="*/ 13 h 19"/>
                  <a:gd name="T12" fmla="*/ 13 w 28"/>
                  <a:gd name="T13" fmla="*/ 9 h 19"/>
                  <a:gd name="T14" fmla="*/ 20 w 28"/>
                  <a:gd name="T15" fmla="*/ 5 h 19"/>
                  <a:gd name="T16" fmla="*/ 28 w 28"/>
                  <a:gd name="T17" fmla="*/ 5 h 19"/>
                  <a:gd name="T18" fmla="*/ 25 w 28"/>
                  <a:gd name="T19" fmla="*/ 0 h 19"/>
                  <a:gd name="T20" fmla="*/ 15 w 28"/>
                  <a:gd name="T21" fmla="*/ 2 h 19"/>
                  <a:gd name="T22" fmla="*/ 9 w 28"/>
                  <a:gd name="T23" fmla="*/ 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19">
                    <a:moveTo>
                      <a:pt x="9" y="6"/>
                    </a:moveTo>
                    <a:cubicBezTo>
                      <a:pt x="7" y="8"/>
                      <a:pt x="3" y="10"/>
                      <a:pt x="2" y="11"/>
                    </a:cubicBezTo>
                    <a:cubicBezTo>
                      <a:pt x="1" y="12"/>
                      <a:pt x="0" y="14"/>
                      <a:pt x="1" y="15"/>
                    </a:cubicBezTo>
                    <a:cubicBezTo>
                      <a:pt x="2" y="15"/>
                      <a:pt x="4" y="16"/>
                      <a:pt x="6" y="17"/>
                    </a:cubicBezTo>
                    <a:cubicBezTo>
                      <a:pt x="8" y="19"/>
                      <a:pt x="11" y="19"/>
                      <a:pt x="12" y="17"/>
                    </a:cubicBezTo>
                    <a:cubicBezTo>
                      <a:pt x="13" y="16"/>
                      <a:pt x="13" y="13"/>
                      <a:pt x="12" y="13"/>
                    </a:cubicBezTo>
                    <a:cubicBezTo>
                      <a:pt x="11" y="13"/>
                      <a:pt x="10" y="11"/>
                      <a:pt x="13" y="9"/>
                    </a:cubicBezTo>
                    <a:cubicBezTo>
                      <a:pt x="15" y="8"/>
                      <a:pt x="17" y="5"/>
                      <a:pt x="20" y="5"/>
                    </a:cubicBezTo>
                    <a:cubicBezTo>
                      <a:pt x="22" y="5"/>
                      <a:pt x="26" y="4"/>
                      <a:pt x="28" y="5"/>
                    </a:cubicBezTo>
                    <a:cubicBezTo>
                      <a:pt x="27" y="3"/>
                      <a:pt x="26" y="2"/>
                      <a:pt x="25" y="0"/>
                    </a:cubicBezTo>
                    <a:cubicBezTo>
                      <a:pt x="22" y="0"/>
                      <a:pt x="16" y="2"/>
                      <a:pt x="15" y="2"/>
                    </a:cubicBezTo>
                    <a:cubicBezTo>
                      <a:pt x="13" y="2"/>
                      <a:pt x="12" y="5"/>
                      <a:pt x="9" y="6"/>
                    </a:cubicBezTo>
                    <a:close/>
                  </a:path>
                </a:pathLst>
              </a:custGeom>
              <a:grpFill/>
              <a:ln w="9525">
                <a:solidFill>
                  <a:schemeClr val="accent2"/>
                </a:solidFill>
                <a:round/>
                <a:headEnd/>
                <a:tailEnd/>
              </a:ln>
            </p:spPr>
            <p:txBody>
              <a:bodyPr/>
              <a:lstStyle/>
              <a:p>
                <a:pPr>
                  <a:defRPr/>
                </a:pPr>
                <a:endParaRPr lang="de-DE"/>
              </a:p>
            </p:txBody>
          </p:sp>
        </p:grpSp>
      </p:grpSp>
      <p:grpSp>
        <p:nvGrpSpPr>
          <p:cNvPr id="615" name="Gruppieren 614">
            <a:extLst>
              <a:ext uri="{FF2B5EF4-FFF2-40B4-BE49-F238E27FC236}">
                <a16:creationId xmlns:a16="http://schemas.microsoft.com/office/drawing/2014/main" id="{820772EC-02B6-49A5-A3F3-9405C72553BA}"/>
              </a:ext>
            </a:extLst>
          </p:cNvPr>
          <p:cNvGrpSpPr/>
          <p:nvPr/>
        </p:nvGrpSpPr>
        <p:grpSpPr>
          <a:xfrm>
            <a:off x="548100" y="4214218"/>
            <a:ext cx="2279888" cy="396000"/>
            <a:chOff x="6497447" y="3015584"/>
            <a:chExt cx="2279888" cy="396000"/>
          </a:xfrm>
          <a:noFill/>
        </p:grpSpPr>
        <p:sp>
          <p:nvSpPr>
            <p:cNvPr id="616" name="Text Box 14">
              <a:extLst>
                <a:ext uri="{FF2B5EF4-FFF2-40B4-BE49-F238E27FC236}">
                  <a16:creationId xmlns:a16="http://schemas.microsoft.com/office/drawing/2014/main" id="{EADE659F-6885-49BE-ACEE-858C3C35A1E2}"/>
                </a:ext>
              </a:extLst>
            </p:cNvPr>
            <p:cNvSpPr txBox="1">
              <a:spLocks noChangeArrowheads="1"/>
            </p:cNvSpPr>
            <p:nvPr/>
          </p:nvSpPr>
          <p:spPr bwMode="auto">
            <a:xfrm>
              <a:off x="6497447" y="3015584"/>
              <a:ext cx="2279888" cy="396000"/>
            </a:xfrm>
            <a:prstGeom prst="rect">
              <a:avLst/>
            </a:prstGeom>
            <a:grpFill/>
            <a:ln w="9525">
              <a:noFill/>
            </a:ln>
            <a:effectLst/>
          </p:spPr>
          <p:txBody>
            <a:bodyPr lIns="648000" tIns="72000" rIns="36000" bIns="72000" anchor="ctr"/>
            <a:lstStyle>
              <a:defPPr>
                <a:defRPr lang="de-DE"/>
              </a:defPPr>
              <a:lvl1pPr marL="0" eaLnBrk="1" hangingPunct="1">
                <a:lnSpc>
                  <a:spcPts val="1200"/>
                </a:lnSpc>
                <a:spcBef>
                  <a:spcPts val="0"/>
                </a:spcBef>
                <a:buClr>
                  <a:srgbClr val="E60018"/>
                </a:buClr>
                <a:buNone/>
                <a:defRPr sz="1200" b="1" kern="0">
                  <a:solidFill>
                    <a:srgbClr val="4C4C4C"/>
                  </a:solidFill>
                </a:defRPr>
              </a:lvl1pPr>
              <a:lvl2pPr marL="742950" indent="-285750" eaLnBrk="0" hangingPunct="0">
                <a:buClr>
                  <a:srgbClr val="D50018"/>
                </a:buClr>
              </a:lvl2pPr>
              <a:lvl3pPr marL="1143000" indent="-228600" eaLnBrk="0" hangingPunct="0"/>
              <a:lvl4pPr marL="1600200" indent="-228600" eaLnBrk="0" hangingPunct="0">
                <a:buFont typeface="Arial" charset="0"/>
                <a:buChar char="–"/>
              </a:lvl4pPr>
              <a:lvl5pPr marL="2057400" indent="-228600" eaLnBrk="0" hangingPunct="0">
                <a:buFont typeface="Arial" charset="0"/>
                <a:buChar char="–"/>
              </a:lvl5pPr>
              <a:lvl6pPr marL="2514600" indent="-228600" eaLnBrk="0" fontAlgn="base" hangingPunct="0">
                <a:spcBef>
                  <a:spcPct val="50000"/>
                </a:spcBef>
                <a:spcAft>
                  <a:spcPct val="0"/>
                </a:spcAft>
                <a:buFont typeface="Arial" charset="0"/>
                <a:buChar char="–"/>
              </a:lvl6pPr>
              <a:lvl7pPr marL="2971800" indent="-228600" eaLnBrk="0" fontAlgn="base" hangingPunct="0">
                <a:spcBef>
                  <a:spcPct val="50000"/>
                </a:spcBef>
                <a:spcAft>
                  <a:spcPct val="0"/>
                </a:spcAft>
                <a:buFont typeface="Arial" charset="0"/>
                <a:buChar char="–"/>
              </a:lvl7pPr>
              <a:lvl8pPr marL="3429000" indent="-228600" eaLnBrk="0" fontAlgn="base" hangingPunct="0">
                <a:spcBef>
                  <a:spcPct val="50000"/>
                </a:spcBef>
                <a:spcAft>
                  <a:spcPct val="0"/>
                </a:spcAft>
                <a:buFont typeface="Arial" charset="0"/>
                <a:buChar char="–"/>
              </a:lvl8pPr>
              <a:lvl9pPr marL="3886200" indent="-228600" eaLnBrk="0" fontAlgn="base" hangingPunct="0">
                <a:spcBef>
                  <a:spcPct val="50000"/>
                </a:spcBef>
                <a:spcAft>
                  <a:spcPct val="0"/>
                </a:spcAft>
                <a:buFont typeface="Arial" charset="0"/>
                <a:buChar char="–"/>
              </a:lvl9pPr>
            </a:lstStyle>
            <a:p>
              <a:pPr>
                <a:defRPr/>
              </a:pPr>
              <a:r>
                <a:rPr lang="de-DE" altLang="de-DE" sz="1000"/>
                <a:t>Deutschland</a:t>
              </a:r>
              <a:br>
                <a:rPr lang="de-DE" altLang="de-DE" sz="1000"/>
              </a:br>
              <a:r>
                <a:rPr lang="de-DE" altLang="de-DE" sz="1000"/>
                <a:t>(DAX)</a:t>
              </a:r>
            </a:p>
          </p:txBody>
        </p:sp>
        <p:pic>
          <p:nvPicPr>
            <p:cNvPr id="617" name="Picture 53">
              <a:extLst>
                <a:ext uri="{FF2B5EF4-FFF2-40B4-BE49-F238E27FC236}">
                  <a16:creationId xmlns:a16="http://schemas.microsoft.com/office/drawing/2014/main" id="{753C23B3-CD28-497A-9D2B-461F9306F07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6593254" y="3073967"/>
              <a:ext cx="419634" cy="251938"/>
            </a:xfrm>
            <a:prstGeom prst="rect">
              <a:avLst/>
            </a:prstGeom>
            <a:grpFill/>
            <a:ln w="3175">
              <a:noFill/>
            </a:ln>
            <a:effectLst/>
          </p:spPr>
        </p:pic>
      </p:grpSp>
      <p:grpSp>
        <p:nvGrpSpPr>
          <p:cNvPr id="618" name="Gruppieren 31">
            <a:extLst>
              <a:ext uri="{FF2B5EF4-FFF2-40B4-BE49-F238E27FC236}">
                <a16:creationId xmlns:a16="http://schemas.microsoft.com/office/drawing/2014/main" id="{F94B3E28-44D9-4C1F-98EE-E58BA65D0345}"/>
              </a:ext>
            </a:extLst>
          </p:cNvPr>
          <p:cNvGrpSpPr>
            <a:grpSpLocks/>
          </p:cNvGrpSpPr>
          <p:nvPr/>
        </p:nvGrpSpPr>
        <p:grpSpPr bwMode="auto">
          <a:xfrm>
            <a:off x="536304" y="4978350"/>
            <a:ext cx="2279650" cy="395287"/>
            <a:chOff x="6497447" y="3949695"/>
            <a:chExt cx="2279888" cy="396000"/>
          </a:xfrm>
        </p:grpSpPr>
        <p:sp>
          <p:nvSpPr>
            <p:cNvPr id="619" name="Text Box 14">
              <a:extLst>
                <a:ext uri="{FF2B5EF4-FFF2-40B4-BE49-F238E27FC236}">
                  <a16:creationId xmlns:a16="http://schemas.microsoft.com/office/drawing/2014/main" id="{BD5600E9-815A-4325-A97F-65E4252A77FE}"/>
                </a:ext>
              </a:extLst>
            </p:cNvPr>
            <p:cNvSpPr txBox="1">
              <a:spLocks noChangeArrowheads="1"/>
            </p:cNvSpPr>
            <p:nvPr/>
          </p:nvSpPr>
          <p:spPr bwMode="auto">
            <a:xfrm>
              <a:off x="6497447" y="3949695"/>
              <a:ext cx="2279888" cy="3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8000" tIns="72000" rIns="36000" bIns="72000" anchor="ctr"/>
            <a:lstStyle>
              <a:lvl1pPr eaLnBrk="0" hangingPunct="0">
                <a:spcBef>
                  <a:spcPct val="100000"/>
                </a:spcBef>
                <a:buFont typeface="Arial" charset="0"/>
                <a:defRPr sz="1600" b="1">
                  <a:solidFill>
                    <a:schemeClr val="tx1"/>
                  </a:solidFill>
                  <a:latin typeface="Arial" charset="0"/>
                </a:defRPr>
              </a:lvl1pPr>
              <a:lvl2pPr marL="742950" indent="-285750" eaLnBrk="0" hangingPunct="0">
                <a:spcBef>
                  <a:spcPct val="50000"/>
                </a:spcBef>
                <a:buClr>
                  <a:srgbClr val="D50018"/>
                </a:buClr>
                <a:buSzPct val="120000"/>
                <a:buFont typeface="Wingdings" pitchFamily="2" charset="2"/>
                <a:defRPr sz="1600">
                  <a:solidFill>
                    <a:schemeClr val="tx1"/>
                  </a:solidFill>
                  <a:latin typeface="Arial" charset="0"/>
                </a:defRPr>
              </a:lvl2pPr>
              <a:lvl3pPr marL="1143000" indent="-228600" eaLnBrk="0" hangingPunct="0">
                <a:spcBef>
                  <a:spcPct val="50000"/>
                </a:spcBef>
                <a:buClr>
                  <a:schemeClr val="accent2"/>
                </a:buClr>
                <a:buSzPct val="120000"/>
                <a:buFont typeface="Wingdings" pitchFamily="2" charset="2"/>
                <a:buChar char="§"/>
                <a:defRPr sz="1600">
                  <a:solidFill>
                    <a:schemeClr val="tx1"/>
                  </a:solidFill>
                  <a:latin typeface="Arial" charset="0"/>
                </a:defRPr>
              </a:lvl3pPr>
              <a:lvl4pPr marL="1600200" indent="-228600" eaLnBrk="0" hangingPunct="0">
                <a:spcBef>
                  <a:spcPct val="50000"/>
                </a:spcBef>
                <a:buFont typeface="Arial" charset="0"/>
                <a:buChar char="–"/>
                <a:defRPr sz="1600">
                  <a:solidFill>
                    <a:schemeClr val="tx1"/>
                  </a:solidFill>
                  <a:latin typeface="Arial" charset="0"/>
                </a:defRPr>
              </a:lvl4pPr>
              <a:lvl5pPr marL="2057400" indent="-228600" eaLnBrk="0" hangingPunct="0">
                <a:spcBef>
                  <a:spcPct val="50000"/>
                </a:spcBef>
                <a:buFont typeface="Arial" charset="0"/>
                <a:buChar char="–"/>
                <a:defRPr sz="1600">
                  <a:solidFill>
                    <a:schemeClr val="tx1"/>
                  </a:solidFill>
                  <a:latin typeface="Arial" charset="0"/>
                </a:defRPr>
              </a:lvl5pPr>
              <a:lvl6pPr marL="2514600" indent="-228600" eaLnBrk="0" fontAlgn="base" hangingPunct="0">
                <a:spcBef>
                  <a:spcPct val="50000"/>
                </a:spcBef>
                <a:spcAft>
                  <a:spcPct val="0"/>
                </a:spcAft>
                <a:buFont typeface="Arial" charset="0"/>
                <a:buChar char="–"/>
                <a:defRPr sz="1600">
                  <a:solidFill>
                    <a:schemeClr val="tx1"/>
                  </a:solidFill>
                  <a:latin typeface="Arial" charset="0"/>
                </a:defRPr>
              </a:lvl6pPr>
              <a:lvl7pPr marL="2971800" indent="-228600" eaLnBrk="0" fontAlgn="base" hangingPunct="0">
                <a:spcBef>
                  <a:spcPct val="50000"/>
                </a:spcBef>
                <a:spcAft>
                  <a:spcPct val="0"/>
                </a:spcAft>
                <a:buFont typeface="Arial" charset="0"/>
                <a:buChar char="–"/>
                <a:defRPr sz="1600">
                  <a:solidFill>
                    <a:schemeClr val="tx1"/>
                  </a:solidFill>
                  <a:latin typeface="Arial" charset="0"/>
                </a:defRPr>
              </a:lvl7pPr>
              <a:lvl8pPr marL="3429000" indent="-228600" eaLnBrk="0" fontAlgn="base" hangingPunct="0">
                <a:spcBef>
                  <a:spcPct val="50000"/>
                </a:spcBef>
                <a:spcAft>
                  <a:spcPct val="0"/>
                </a:spcAft>
                <a:buFont typeface="Arial" charset="0"/>
                <a:buChar char="–"/>
                <a:defRPr sz="1600">
                  <a:solidFill>
                    <a:schemeClr val="tx1"/>
                  </a:solidFill>
                  <a:latin typeface="Arial" charset="0"/>
                </a:defRPr>
              </a:lvl8pPr>
              <a:lvl9pPr marL="3886200" indent="-228600" eaLnBrk="0" fontAlgn="base" hangingPunct="0">
                <a:spcBef>
                  <a:spcPct val="50000"/>
                </a:spcBef>
                <a:spcAft>
                  <a:spcPct val="0"/>
                </a:spcAft>
                <a:buFont typeface="Arial" charset="0"/>
                <a:buChar char="–"/>
                <a:defRPr sz="1600">
                  <a:solidFill>
                    <a:schemeClr val="tx1"/>
                  </a:solidFill>
                  <a:latin typeface="Arial" charset="0"/>
                </a:defRPr>
              </a:lvl9pPr>
            </a:lstStyle>
            <a:p>
              <a:pPr eaLnBrk="1" hangingPunct="1">
                <a:lnSpc>
                  <a:spcPts val="1200"/>
                </a:lnSpc>
                <a:spcBef>
                  <a:spcPct val="0"/>
                </a:spcBef>
                <a:buClr>
                  <a:srgbClr val="E60018"/>
                </a:buClr>
                <a:buFontTx/>
                <a:buNone/>
              </a:pPr>
              <a:r>
                <a:rPr lang="de-DE" altLang="de-DE" sz="1000">
                  <a:solidFill>
                    <a:srgbClr val="4C4C4C"/>
                  </a:solidFill>
                </a:rPr>
                <a:t>Schweiz</a:t>
              </a:r>
            </a:p>
            <a:p>
              <a:pPr eaLnBrk="1" hangingPunct="1">
                <a:lnSpc>
                  <a:spcPts val="1200"/>
                </a:lnSpc>
                <a:spcBef>
                  <a:spcPct val="0"/>
                </a:spcBef>
                <a:buClr>
                  <a:srgbClr val="E60018"/>
                </a:buClr>
                <a:buFontTx/>
                <a:buNone/>
              </a:pPr>
              <a:r>
                <a:rPr lang="de-DE" altLang="de-DE" sz="1000">
                  <a:solidFill>
                    <a:srgbClr val="4C4C4C"/>
                  </a:solidFill>
                </a:rPr>
                <a:t>(SMI)</a:t>
              </a:r>
            </a:p>
          </p:txBody>
        </p:sp>
        <p:pic>
          <p:nvPicPr>
            <p:cNvPr id="620" name="Picture 19" descr="Z:\Bilder\Flaggen\emf\Schweiz.emf">
              <a:extLst>
                <a:ext uri="{FF2B5EF4-FFF2-40B4-BE49-F238E27FC236}">
                  <a16:creationId xmlns:a16="http://schemas.microsoft.com/office/drawing/2014/main" id="{BC699F7A-A862-4C69-A0FB-F6A336904F3D}"/>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r="1344" b="1344"/>
            <a:stretch>
              <a:fillRect/>
            </a:stretch>
          </p:blipFill>
          <p:spPr bwMode="auto">
            <a:xfrm>
              <a:off x="6593254" y="4049041"/>
              <a:ext cx="419634" cy="25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grpSp>
      <p:sp>
        <p:nvSpPr>
          <p:cNvPr id="621" name="Rechteck 1">
            <a:extLst>
              <a:ext uri="{FF2B5EF4-FFF2-40B4-BE49-F238E27FC236}">
                <a16:creationId xmlns:a16="http://schemas.microsoft.com/office/drawing/2014/main" id="{CC5A3FAE-B53A-4148-91C9-86A5A3383428}"/>
              </a:ext>
            </a:extLst>
          </p:cNvPr>
          <p:cNvSpPr>
            <a:spLocks noChangeArrowheads="1"/>
          </p:cNvSpPr>
          <p:nvPr/>
        </p:nvSpPr>
        <p:spPr bwMode="auto">
          <a:xfrm>
            <a:off x="1797526" y="5117486"/>
            <a:ext cx="2571544" cy="250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buClr>
                <a:schemeClr val="accent2"/>
              </a:buClr>
              <a:buSzPct val="120000"/>
            </a:pPr>
            <a:r>
              <a:rPr lang="de-DE" altLang="de-DE" sz="1000" b="1"/>
              <a:t>Beteiligung an Aktienindizes</a:t>
            </a:r>
          </a:p>
        </p:txBody>
      </p:sp>
      <p:pic>
        <p:nvPicPr>
          <p:cNvPr id="622" name="Picture 117" descr="South Korea">
            <a:extLst>
              <a:ext uri="{FF2B5EF4-FFF2-40B4-BE49-F238E27FC236}">
                <a16:creationId xmlns:a16="http://schemas.microsoft.com/office/drawing/2014/main" id="{006E012B-1CA9-43D0-BA83-EAF02C1F6D54}"/>
              </a:ext>
            </a:extLst>
          </p:cNvPr>
          <p:cNvPicPr>
            <a:picLocks noChangeArrowheads="1"/>
          </p:cNvPicPr>
          <p:nvPr>
            <p:custDataLst>
              <p:tags r:id="rId1"/>
            </p:custDataLst>
          </p:nvPr>
        </p:nvPicPr>
        <p:blipFill>
          <a:blip r:embed="rId12">
            <a:extLst>
              <a:ext uri="{28A0092B-C50C-407E-A947-70E740481C1C}">
                <a14:useLocalDpi xmlns:a14="http://schemas.microsoft.com/office/drawing/2010/main" val="0"/>
              </a:ext>
            </a:extLst>
          </a:blip>
          <a:srcRect/>
          <a:stretch>
            <a:fillRect/>
          </a:stretch>
        </p:blipFill>
        <p:spPr bwMode="gray">
          <a:xfrm>
            <a:off x="4259886" y="5053778"/>
            <a:ext cx="419100" cy="268287"/>
          </a:xfrm>
          <a:prstGeom prst="rect">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pic>
      <p:sp>
        <p:nvSpPr>
          <p:cNvPr id="623" name="Text Box 14">
            <a:extLst>
              <a:ext uri="{FF2B5EF4-FFF2-40B4-BE49-F238E27FC236}">
                <a16:creationId xmlns:a16="http://schemas.microsoft.com/office/drawing/2014/main" id="{6B6438AE-586E-4AD7-98C0-9E224C27229D}"/>
              </a:ext>
            </a:extLst>
          </p:cNvPr>
          <p:cNvSpPr txBox="1">
            <a:spLocks noChangeArrowheads="1"/>
          </p:cNvSpPr>
          <p:nvPr/>
        </p:nvSpPr>
        <p:spPr bwMode="auto">
          <a:xfrm>
            <a:off x="4160500" y="5017002"/>
            <a:ext cx="1675434"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8000" tIns="72000" rIns="36000" bIns="72000" anchor="ctr"/>
          <a:lstStyle>
            <a:lvl1pPr eaLnBrk="0" hangingPunct="0">
              <a:spcBef>
                <a:spcPct val="100000"/>
              </a:spcBef>
              <a:buFont typeface="Arial" charset="0"/>
              <a:defRPr sz="1600" b="1">
                <a:solidFill>
                  <a:schemeClr val="tx1"/>
                </a:solidFill>
                <a:latin typeface="Arial" charset="0"/>
              </a:defRPr>
            </a:lvl1pPr>
            <a:lvl2pPr marL="742950" indent="-285750" eaLnBrk="0" hangingPunct="0">
              <a:spcBef>
                <a:spcPct val="50000"/>
              </a:spcBef>
              <a:buClr>
                <a:srgbClr val="D50018"/>
              </a:buClr>
              <a:buSzPct val="120000"/>
              <a:buFont typeface="Wingdings" pitchFamily="2" charset="2"/>
              <a:defRPr sz="1600">
                <a:solidFill>
                  <a:schemeClr val="tx1"/>
                </a:solidFill>
                <a:latin typeface="Arial" charset="0"/>
              </a:defRPr>
            </a:lvl2pPr>
            <a:lvl3pPr marL="1143000" indent="-228600" eaLnBrk="0" hangingPunct="0">
              <a:spcBef>
                <a:spcPct val="50000"/>
              </a:spcBef>
              <a:buClr>
                <a:schemeClr val="accent2"/>
              </a:buClr>
              <a:buSzPct val="120000"/>
              <a:buFont typeface="Wingdings" pitchFamily="2" charset="2"/>
              <a:buChar char="§"/>
              <a:defRPr sz="1600">
                <a:solidFill>
                  <a:schemeClr val="tx1"/>
                </a:solidFill>
                <a:latin typeface="Arial" charset="0"/>
              </a:defRPr>
            </a:lvl3pPr>
            <a:lvl4pPr marL="1600200" indent="-228600" eaLnBrk="0" hangingPunct="0">
              <a:spcBef>
                <a:spcPct val="50000"/>
              </a:spcBef>
              <a:buFont typeface="Arial" charset="0"/>
              <a:buChar char="–"/>
              <a:defRPr sz="1600">
                <a:solidFill>
                  <a:schemeClr val="tx1"/>
                </a:solidFill>
                <a:latin typeface="Arial" charset="0"/>
              </a:defRPr>
            </a:lvl4pPr>
            <a:lvl5pPr marL="2057400" indent="-228600" eaLnBrk="0" hangingPunct="0">
              <a:spcBef>
                <a:spcPct val="50000"/>
              </a:spcBef>
              <a:buFont typeface="Arial" charset="0"/>
              <a:buChar char="–"/>
              <a:defRPr sz="1600">
                <a:solidFill>
                  <a:schemeClr val="tx1"/>
                </a:solidFill>
                <a:latin typeface="Arial" charset="0"/>
              </a:defRPr>
            </a:lvl5pPr>
            <a:lvl6pPr marL="2514600" indent="-228600" eaLnBrk="0" fontAlgn="base" hangingPunct="0">
              <a:spcBef>
                <a:spcPct val="50000"/>
              </a:spcBef>
              <a:spcAft>
                <a:spcPct val="0"/>
              </a:spcAft>
              <a:buFont typeface="Arial" charset="0"/>
              <a:buChar char="–"/>
              <a:defRPr sz="1600">
                <a:solidFill>
                  <a:schemeClr val="tx1"/>
                </a:solidFill>
                <a:latin typeface="Arial" charset="0"/>
              </a:defRPr>
            </a:lvl6pPr>
            <a:lvl7pPr marL="2971800" indent="-228600" eaLnBrk="0" fontAlgn="base" hangingPunct="0">
              <a:spcBef>
                <a:spcPct val="50000"/>
              </a:spcBef>
              <a:spcAft>
                <a:spcPct val="0"/>
              </a:spcAft>
              <a:buFont typeface="Arial" charset="0"/>
              <a:buChar char="–"/>
              <a:defRPr sz="1600">
                <a:solidFill>
                  <a:schemeClr val="tx1"/>
                </a:solidFill>
                <a:latin typeface="Arial" charset="0"/>
              </a:defRPr>
            </a:lvl7pPr>
            <a:lvl8pPr marL="3429000" indent="-228600" eaLnBrk="0" fontAlgn="base" hangingPunct="0">
              <a:spcBef>
                <a:spcPct val="50000"/>
              </a:spcBef>
              <a:spcAft>
                <a:spcPct val="0"/>
              </a:spcAft>
              <a:buFont typeface="Arial" charset="0"/>
              <a:buChar char="–"/>
              <a:defRPr sz="1600">
                <a:solidFill>
                  <a:schemeClr val="tx1"/>
                </a:solidFill>
                <a:latin typeface="Arial" charset="0"/>
              </a:defRPr>
            </a:lvl8pPr>
            <a:lvl9pPr marL="3886200" indent="-228600" eaLnBrk="0" fontAlgn="base" hangingPunct="0">
              <a:spcBef>
                <a:spcPct val="50000"/>
              </a:spcBef>
              <a:spcAft>
                <a:spcPct val="0"/>
              </a:spcAft>
              <a:buFont typeface="Arial" charset="0"/>
              <a:buChar char="–"/>
              <a:defRPr sz="1600">
                <a:solidFill>
                  <a:schemeClr val="tx1"/>
                </a:solidFill>
                <a:latin typeface="Arial" charset="0"/>
              </a:defRPr>
            </a:lvl9pPr>
          </a:lstStyle>
          <a:p>
            <a:pPr eaLnBrk="1" hangingPunct="1">
              <a:lnSpc>
                <a:spcPts val="1200"/>
              </a:lnSpc>
              <a:spcBef>
                <a:spcPct val="0"/>
              </a:spcBef>
              <a:buClr>
                <a:srgbClr val="E60018"/>
              </a:buClr>
              <a:buFontTx/>
              <a:buNone/>
            </a:pPr>
            <a:r>
              <a:rPr lang="de-DE" altLang="de-DE" sz="1200">
                <a:solidFill>
                  <a:srgbClr val="4C4C4C"/>
                </a:solidFill>
              </a:rPr>
              <a:t>Südkorea</a:t>
            </a:r>
          </a:p>
          <a:p>
            <a:pPr eaLnBrk="1" hangingPunct="1">
              <a:lnSpc>
                <a:spcPts val="1200"/>
              </a:lnSpc>
              <a:spcBef>
                <a:spcPct val="0"/>
              </a:spcBef>
              <a:buClr>
                <a:srgbClr val="E60018"/>
              </a:buClr>
              <a:buFontTx/>
              <a:buNone/>
            </a:pPr>
            <a:r>
              <a:rPr lang="de-DE" altLang="de-DE" sz="1200">
                <a:solidFill>
                  <a:srgbClr val="4C4C4C"/>
                </a:solidFill>
              </a:rPr>
              <a:t>(KOSPI)</a:t>
            </a:r>
          </a:p>
        </p:txBody>
      </p:sp>
      <p:pic>
        <p:nvPicPr>
          <p:cNvPr id="624" name="Picture 3">
            <a:extLst>
              <a:ext uri="{FF2B5EF4-FFF2-40B4-BE49-F238E27FC236}">
                <a16:creationId xmlns:a16="http://schemas.microsoft.com/office/drawing/2014/main" id="{E7B637F8-0EC7-48FE-A9DA-6C9E028A2076}"/>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203378" y="4020603"/>
            <a:ext cx="714053" cy="202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25" name="Gruppieren 35">
            <a:extLst>
              <a:ext uri="{FF2B5EF4-FFF2-40B4-BE49-F238E27FC236}">
                <a16:creationId xmlns:a16="http://schemas.microsoft.com/office/drawing/2014/main" id="{D6C233C9-8CD8-4533-84FA-07D466EADFCB}"/>
              </a:ext>
            </a:extLst>
          </p:cNvPr>
          <p:cNvGrpSpPr>
            <a:grpSpLocks/>
          </p:cNvGrpSpPr>
          <p:nvPr/>
        </p:nvGrpSpPr>
        <p:grpSpPr bwMode="auto">
          <a:xfrm>
            <a:off x="540358" y="4600528"/>
            <a:ext cx="2279650" cy="396875"/>
            <a:chOff x="6497447" y="4725144"/>
            <a:chExt cx="2279888" cy="396000"/>
          </a:xfrm>
        </p:grpSpPr>
        <p:sp>
          <p:nvSpPr>
            <p:cNvPr id="626" name="Text Box 14">
              <a:extLst>
                <a:ext uri="{FF2B5EF4-FFF2-40B4-BE49-F238E27FC236}">
                  <a16:creationId xmlns:a16="http://schemas.microsoft.com/office/drawing/2014/main" id="{F513F3A0-F695-4472-BE91-C4033CDCB0EE}"/>
                </a:ext>
              </a:extLst>
            </p:cNvPr>
            <p:cNvSpPr txBox="1">
              <a:spLocks noChangeArrowheads="1"/>
            </p:cNvSpPr>
            <p:nvPr/>
          </p:nvSpPr>
          <p:spPr bwMode="auto">
            <a:xfrm>
              <a:off x="6497447" y="4725144"/>
              <a:ext cx="2279888" cy="3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8000" tIns="72000" rIns="36000" bIns="72000" anchor="ctr"/>
            <a:lstStyle>
              <a:lvl1pPr eaLnBrk="0" hangingPunct="0">
                <a:spcBef>
                  <a:spcPct val="100000"/>
                </a:spcBef>
                <a:buFont typeface="Arial" charset="0"/>
                <a:defRPr sz="1600" b="1">
                  <a:solidFill>
                    <a:schemeClr val="tx1"/>
                  </a:solidFill>
                  <a:latin typeface="Arial" charset="0"/>
                </a:defRPr>
              </a:lvl1pPr>
              <a:lvl2pPr marL="742950" indent="-285750" eaLnBrk="0" hangingPunct="0">
                <a:spcBef>
                  <a:spcPct val="50000"/>
                </a:spcBef>
                <a:buClr>
                  <a:srgbClr val="D50018"/>
                </a:buClr>
                <a:buSzPct val="120000"/>
                <a:buFont typeface="Wingdings" pitchFamily="2" charset="2"/>
                <a:defRPr sz="1600">
                  <a:solidFill>
                    <a:schemeClr val="tx1"/>
                  </a:solidFill>
                  <a:latin typeface="Arial" charset="0"/>
                </a:defRPr>
              </a:lvl2pPr>
              <a:lvl3pPr marL="1143000" indent="-228600" eaLnBrk="0" hangingPunct="0">
                <a:spcBef>
                  <a:spcPct val="50000"/>
                </a:spcBef>
                <a:buClr>
                  <a:schemeClr val="accent2"/>
                </a:buClr>
                <a:buSzPct val="120000"/>
                <a:buFont typeface="Wingdings" pitchFamily="2" charset="2"/>
                <a:buChar char="§"/>
                <a:defRPr sz="1600">
                  <a:solidFill>
                    <a:schemeClr val="tx1"/>
                  </a:solidFill>
                  <a:latin typeface="Arial" charset="0"/>
                </a:defRPr>
              </a:lvl3pPr>
              <a:lvl4pPr marL="1600200" indent="-228600" eaLnBrk="0" hangingPunct="0">
                <a:spcBef>
                  <a:spcPct val="50000"/>
                </a:spcBef>
                <a:buFont typeface="Arial" charset="0"/>
                <a:buChar char="–"/>
                <a:defRPr sz="1600">
                  <a:solidFill>
                    <a:schemeClr val="tx1"/>
                  </a:solidFill>
                  <a:latin typeface="Arial" charset="0"/>
                </a:defRPr>
              </a:lvl4pPr>
              <a:lvl5pPr marL="2057400" indent="-228600" eaLnBrk="0" hangingPunct="0">
                <a:spcBef>
                  <a:spcPct val="50000"/>
                </a:spcBef>
                <a:buFont typeface="Arial" charset="0"/>
                <a:buChar char="–"/>
                <a:defRPr sz="1600">
                  <a:solidFill>
                    <a:schemeClr val="tx1"/>
                  </a:solidFill>
                  <a:latin typeface="Arial" charset="0"/>
                </a:defRPr>
              </a:lvl5pPr>
              <a:lvl6pPr marL="2514600" indent="-228600" eaLnBrk="0" fontAlgn="base" hangingPunct="0">
                <a:spcBef>
                  <a:spcPct val="50000"/>
                </a:spcBef>
                <a:spcAft>
                  <a:spcPct val="0"/>
                </a:spcAft>
                <a:buFont typeface="Arial" charset="0"/>
                <a:buChar char="–"/>
                <a:defRPr sz="1600">
                  <a:solidFill>
                    <a:schemeClr val="tx1"/>
                  </a:solidFill>
                  <a:latin typeface="Arial" charset="0"/>
                </a:defRPr>
              </a:lvl6pPr>
              <a:lvl7pPr marL="2971800" indent="-228600" eaLnBrk="0" fontAlgn="base" hangingPunct="0">
                <a:spcBef>
                  <a:spcPct val="50000"/>
                </a:spcBef>
                <a:spcAft>
                  <a:spcPct val="0"/>
                </a:spcAft>
                <a:buFont typeface="Arial" charset="0"/>
                <a:buChar char="–"/>
                <a:defRPr sz="1600">
                  <a:solidFill>
                    <a:schemeClr val="tx1"/>
                  </a:solidFill>
                  <a:latin typeface="Arial" charset="0"/>
                </a:defRPr>
              </a:lvl7pPr>
              <a:lvl8pPr marL="3429000" indent="-228600" eaLnBrk="0" fontAlgn="base" hangingPunct="0">
                <a:spcBef>
                  <a:spcPct val="50000"/>
                </a:spcBef>
                <a:spcAft>
                  <a:spcPct val="0"/>
                </a:spcAft>
                <a:buFont typeface="Arial" charset="0"/>
                <a:buChar char="–"/>
                <a:defRPr sz="1600">
                  <a:solidFill>
                    <a:schemeClr val="tx1"/>
                  </a:solidFill>
                  <a:latin typeface="Arial" charset="0"/>
                </a:defRPr>
              </a:lvl8pPr>
              <a:lvl9pPr marL="3886200" indent="-228600" eaLnBrk="0" fontAlgn="base" hangingPunct="0">
                <a:spcBef>
                  <a:spcPct val="50000"/>
                </a:spcBef>
                <a:spcAft>
                  <a:spcPct val="0"/>
                </a:spcAft>
                <a:buFont typeface="Arial" charset="0"/>
                <a:buChar char="–"/>
                <a:defRPr sz="1600">
                  <a:solidFill>
                    <a:schemeClr val="tx1"/>
                  </a:solidFill>
                  <a:latin typeface="Arial" charset="0"/>
                </a:defRPr>
              </a:lvl9pPr>
            </a:lstStyle>
            <a:p>
              <a:pPr eaLnBrk="1" hangingPunct="1">
                <a:lnSpc>
                  <a:spcPts val="1200"/>
                </a:lnSpc>
                <a:spcBef>
                  <a:spcPct val="0"/>
                </a:spcBef>
                <a:buClr>
                  <a:srgbClr val="E60018"/>
                </a:buClr>
                <a:buFontTx/>
                <a:buNone/>
              </a:pPr>
              <a:r>
                <a:rPr lang="de-DE" altLang="de-DE" sz="1000">
                  <a:solidFill>
                    <a:srgbClr val="4C4C4C"/>
                  </a:solidFill>
                </a:rPr>
                <a:t>USA</a:t>
              </a:r>
            </a:p>
            <a:p>
              <a:pPr eaLnBrk="1" hangingPunct="1">
                <a:lnSpc>
                  <a:spcPts val="1200"/>
                </a:lnSpc>
                <a:spcBef>
                  <a:spcPct val="0"/>
                </a:spcBef>
                <a:buClr>
                  <a:srgbClr val="E60018"/>
                </a:buClr>
                <a:buFontTx/>
                <a:buNone/>
              </a:pPr>
              <a:r>
                <a:rPr lang="de-DE" altLang="de-DE" sz="1000">
                  <a:solidFill>
                    <a:srgbClr val="4C4C4C"/>
                  </a:solidFill>
                </a:rPr>
                <a:t>(NASDAQ)</a:t>
              </a:r>
            </a:p>
          </p:txBody>
        </p:sp>
        <p:pic>
          <p:nvPicPr>
            <p:cNvPr id="627" name="Picture 60" descr="Z:\Bilder\Flaggen\emf\USA.emf">
              <a:extLst>
                <a:ext uri="{FF2B5EF4-FFF2-40B4-BE49-F238E27FC236}">
                  <a16:creationId xmlns:a16="http://schemas.microsoft.com/office/drawing/2014/main" id="{4E67049D-2EB5-4B6A-BE4C-0B1370AD73A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r="1521" b="1520"/>
            <a:stretch>
              <a:fillRect/>
            </a:stretch>
          </p:blipFill>
          <p:spPr bwMode="auto">
            <a:xfrm>
              <a:off x="6593254" y="4797144"/>
              <a:ext cx="419634" cy="25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grpSp>
      <p:sp>
        <p:nvSpPr>
          <p:cNvPr id="628" name="Textfeld 627">
            <a:extLst>
              <a:ext uri="{FF2B5EF4-FFF2-40B4-BE49-F238E27FC236}">
                <a16:creationId xmlns:a16="http://schemas.microsoft.com/office/drawing/2014/main" id="{7F16FBC8-7DBB-46CE-8D83-42EBBA100EBE}"/>
              </a:ext>
            </a:extLst>
          </p:cNvPr>
          <p:cNvSpPr txBox="1"/>
          <p:nvPr/>
        </p:nvSpPr>
        <p:spPr>
          <a:xfrm>
            <a:off x="415226" y="3733800"/>
            <a:ext cx="3374912" cy="208903"/>
          </a:xfrm>
          <a:prstGeom prst="rect">
            <a:avLst/>
          </a:prstGeom>
          <a:noFill/>
        </p:spPr>
        <p:txBody>
          <a:bodyPr wrap="square" lIns="0" tIns="0" rIns="0" bIns="0" rtlCol="0">
            <a:spAutoFit/>
          </a:bodyPr>
          <a:lstStyle/>
          <a:p>
            <a:pPr marL="0" indent="0" algn="l">
              <a:lnSpc>
                <a:spcPct val="104000"/>
              </a:lnSpc>
              <a:spcBef>
                <a:spcPts val="600"/>
              </a:spcBef>
              <a:buFont typeface="Wingdings" panose="05000000000000000000" pitchFamily="2" charset="2"/>
              <a:buNone/>
            </a:pPr>
            <a:r>
              <a:rPr lang="de-DE" sz="1400" b="1">
                <a:solidFill>
                  <a:schemeClr val="bg1">
                    <a:lumMod val="50000"/>
                  </a:schemeClr>
                </a:solidFill>
              </a:rPr>
              <a:t>Das </a:t>
            </a:r>
            <a:r>
              <a:rPr lang="de-DE" sz="1400" b="1" err="1">
                <a:solidFill>
                  <a:schemeClr val="bg1">
                    <a:lumMod val="50000"/>
                  </a:schemeClr>
                </a:solidFill>
              </a:rPr>
              <a:t>MultiSelekt</a:t>
            </a:r>
            <a:r>
              <a:rPr lang="de-DE" sz="1400" b="1">
                <a:solidFill>
                  <a:schemeClr val="bg1">
                    <a:lumMod val="50000"/>
                  </a:schemeClr>
                </a:solidFill>
              </a:rPr>
              <a:t>-Konzept</a:t>
            </a:r>
          </a:p>
        </p:txBody>
      </p:sp>
      <p:pic>
        <p:nvPicPr>
          <p:cNvPr id="630" name="Grafik 629">
            <a:extLst>
              <a:ext uri="{FF2B5EF4-FFF2-40B4-BE49-F238E27FC236}">
                <a16:creationId xmlns:a16="http://schemas.microsoft.com/office/drawing/2014/main" id="{5231440F-46C9-46FD-A601-D91B50359F2D}"/>
              </a:ext>
            </a:extLst>
          </p:cNvPr>
          <p:cNvPicPr>
            <a:picLocks noChangeAspect="1"/>
          </p:cNvPicPr>
          <p:nvPr/>
        </p:nvPicPr>
        <p:blipFill>
          <a:blip r:embed="rId14"/>
          <a:stretch>
            <a:fillRect/>
          </a:stretch>
        </p:blipFill>
        <p:spPr>
          <a:xfrm>
            <a:off x="2463541" y="3988521"/>
            <a:ext cx="481674" cy="266458"/>
          </a:xfrm>
          <a:prstGeom prst="rect">
            <a:avLst/>
          </a:prstGeom>
        </p:spPr>
      </p:pic>
      <p:sp>
        <p:nvSpPr>
          <p:cNvPr id="631" name="Text Box 27">
            <a:extLst>
              <a:ext uri="{FF2B5EF4-FFF2-40B4-BE49-F238E27FC236}">
                <a16:creationId xmlns:a16="http://schemas.microsoft.com/office/drawing/2014/main" id="{65964A2A-B561-4D11-9558-530A49A9A7AB}"/>
              </a:ext>
            </a:extLst>
          </p:cNvPr>
          <p:cNvSpPr txBox="1">
            <a:spLocks noChangeArrowheads="1"/>
          </p:cNvSpPr>
          <p:nvPr/>
        </p:nvSpPr>
        <p:spPr bwMode="auto">
          <a:xfrm>
            <a:off x="2988931" y="4014028"/>
            <a:ext cx="27333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spAutoFit/>
          </a:bodyPr>
          <a:lstStyle>
            <a:lvl1pPr eaLnBrk="0" hangingPunct="0">
              <a:spcBef>
                <a:spcPct val="100000"/>
              </a:spcBef>
              <a:buFont typeface="Arial" charset="0"/>
              <a:defRPr sz="1600" b="1">
                <a:solidFill>
                  <a:schemeClr val="tx1"/>
                </a:solidFill>
                <a:latin typeface="Arial" charset="0"/>
              </a:defRPr>
            </a:lvl1pPr>
            <a:lvl2pPr marL="742950" indent="-285750" eaLnBrk="0" hangingPunct="0">
              <a:spcBef>
                <a:spcPct val="50000"/>
              </a:spcBef>
              <a:buClr>
                <a:srgbClr val="D50018"/>
              </a:buClr>
              <a:buSzPct val="120000"/>
              <a:buFont typeface="Wingdings" pitchFamily="2" charset="2"/>
              <a:defRPr sz="1600">
                <a:solidFill>
                  <a:schemeClr val="tx1"/>
                </a:solidFill>
                <a:latin typeface="Arial" charset="0"/>
              </a:defRPr>
            </a:lvl2pPr>
            <a:lvl3pPr marL="1143000" indent="-228600" eaLnBrk="0" hangingPunct="0">
              <a:spcBef>
                <a:spcPct val="50000"/>
              </a:spcBef>
              <a:buClr>
                <a:schemeClr val="accent2"/>
              </a:buClr>
              <a:buSzPct val="120000"/>
              <a:buFont typeface="Wingdings" pitchFamily="2" charset="2"/>
              <a:buChar char="§"/>
              <a:defRPr sz="1600">
                <a:solidFill>
                  <a:schemeClr val="tx1"/>
                </a:solidFill>
                <a:latin typeface="Arial" charset="0"/>
              </a:defRPr>
            </a:lvl3pPr>
            <a:lvl4pPr marL="1600200" indent="-228600" eaLnBrk="0" hangingPunct="0">
              <a:spcBef>
                <a:spcPct val="50000"/>
              </a:spcBef>
              <a:buFont typeface="Arial" charset="0"/>
              <a:buChar char="–"/>
              <a:defRPr sz="1600">
                <a:solidFill>
                  <a:schemeClr val="tx1"/>
                </a:solidFill>
                <a:latin typeface="Arial" charset="0"/>
              </a:defRPr>
            </a:lvl4pPr>
            <a:lvl5pPr marL="2057400" indent="-228600" eaLnBrk="0" hangingPunct="0">
              <a:spcBef>
                <a:spcPct val="50000"/>
              </a:spcBef>
              <a:buFont typeface="Arial" charset="0"/>
              <a:buChar char="–"/>
              <a:defRPr sz="1600">
                <a:solidFill>
                  <a:schemeClr val="tx1"/>
                </a:solidFill>
                <a:latin typeface="Arial" charset="0"/>
              </a:defRPr>
            </a:lvl5pPr>
            <a:lvl6pPr marL="2514600" indent="-228600" eaLnBrk="0" fontAlgn="base" hangingPunct="0">
              <a:spcBef>
                <a:spcPct val="50000"/>
              </a:spcBef>
              <a:spcAft>
                <a:spcPct val="0"/>
              </a:spcAft>
              <a:buFont typeface="Arial" charset="0"/>
              <a:buChar char="–"/>
              <a:defRPr sz="1600">
                <a:solidFill>
                  <a:schemeClr val="tx1"/>
                </a:solidFill>
                <a:latin typeface="Arial" charset="0"/>
              </a:defRPr>
            </a:lvl6pPr>
            <a:lvl7pPr marL="2971800" indent="-228600" eaLnBrk="0" fontAlgn="base" hangingPunct="0">
              <a:spcBef>
                <a:spcPct val="50000"/>
              </a:spcBef>
              <a:spcAft>
                <a:spcPct val="0"/>
              </a:spcAft>
              <a:buFont typeface="Arial" charset="0"/>
              <a:buChar char="–"/>
              <a:defRPr sz="1600">
                <a:solidFill>
                  <a:schemeClr val="tx1"/>
                </a:solidFill>
                <a:latin typeface="Arial" charset="0"/>
              </a:defRPr>
            </a:lvl7pPr>
            <a:lvl8pPr marL="3429000" indent="-228600" eaLnBrk="0" fontAlgn="base" hangingPunct="0">
              <a:spcBef>
                <a:spcPct val="50000"/>
              </a:spcBef>
              <a:spcAft>
                <a:spcPct val="0"/>
              </a:spcAft>
              <a:buFont typeface="Arial" charset="0"/>
              <a:buChar char="–"/>
              <a:defRPr sz="1600">
                <a:solidFill>
                  <a:schemeClr val="tx1"/>
                </a:solidFill>
                <a:latin typeface="Arial" charset="0"/>
              </a:defRPr>
            </a:lvl8pPr>
            <a:lvl9pPr marL="3886200" indent="-228600" eaLnBrk="0" fontAlgn="base" hangingPunct="0">
              <a:spcBef>
                <a:spcPct val="50000"/>
              </a:spcBef>
              <a:spcAft>
                <a:spcPct val="0"/>
              </a:spcAft>
              <a:buFont typeface="Arial" charset="0"/>
              <a:buChar char="–"/>
              <a:defRPr sz="1600">
                <a:solidFill>
                  <a:schemeClr val="tx1"/>
                </a:solidFill>
                <a:latin typeface="Arial" charset="0"/>
              </a:defRPr>
            </a:lvl9pPr>
          </a:lstStyle>
          <a:p>
            <a:pPr eaLnBrk="1" hangingPunct="1">
              <a:spcBef>
                <a:spcPct val="50000"/>
              </a:spcBef>
              <a:buClr>
                <a:schemeClr val="accent2"/>
              </a:buClr>
              <a:buSzPct val="120000"/>
              <a:buFont typeface="Wingdings" pitchFamily="2" charset="2"/>
              <a:buNone/>
            </a:pPr>
            <a:r>
              <a:rPr lang="de-DE" altLang="de-DE" sz="1400"/>
              <a:t>&amp;</a:t>
            </a:r>
          </a:p>
        </p:txBody>
      </p:sp>
      <p:sp>
        <p:nvSpPr>
          <p:cNvPr id="632" name="Gleichschenkliges Dreieck 1248">
            <a:extLst>
              <a:ext uri="{FF2B5EF4-FFF2-40B4-BE49-F238E27FC236}">
                <a16:creationId xmlns:a16="http://schemas.microsoft.com/office/drawing/2014/main" id="{5B0FF4D1-AAE4-4D23-A3C3-91B3B9CDCF25}"/>
              </a:ext>
            </a:extLst>
          </p:cNvPr>
          <p:cNvSpPr>
            <a:spLocks noChangeArrowheads="1"/>
          </p:cNvSpPr>
          <p:nvPr/>
        </p:nvSpPr>
        <p:spPr bwMode="auto">
          <a:xfrm rot="16200000" flipH="1">
            <a:off x="3374304" y="4564913"/>
            <a:ext cx="915609" cy="356043"/>
          </a:xfrm>
          <a:prstGeom prst="triangle">
            <a:avLst>
              <a:gd name="adj" fmla="val 51493"/>
            </a:avLst>
          </a:prstGeom>
          <a:solidFill>
            <a:schemeClr val="bg1">
              <a:lumMod val="95000"/>
            </a:schemeClr>
          </a:solidFill>
          <a:ln>
            <a:noFill/>
          </a:ln>
        </p:spPr>
        <p:txBody>
          <a:bodyPr wrap="none" lIns="72000" tIns="72000" rIns="72000" bIns="72000"/>
          <a:lstStyle>
            <a:lvl1pPr marL="269875" indent="-26987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buClr>
                <a:schemeClr val="accent2"/>
              </a:buClr>
              <a:buSzPct val="120000"/>
              <a:buFont typeface="Wingdings" pitchFamily="2" charset="2"/>
              <a:buChar char="§"/>
            </a:pPr>
            <a:endParaRPr lang="de-DE" altLang="de-DE" sz="1600"/>
          </a:p>
        </p:txBody>
      </p:sp>
      <p:sp>
        <p:nvSpPr>
          <p:cNvPr id="634" name="Textfeld 633">
            <a:extLst>
              <a:ext uri="{FF2B5EF4-FFF2-40B4-BE49-F238E27FC236}">
                <a16:creationId xmlns:a16="http://schemas.microsoft.com/office/drawing/2014/main" id="{55EAD854-B893-4634-B181-7B0EE9238DC3}"/>
              </a:ext>
            </a:extLst>
          </p:cNvPr>
          <p:cNvSpPr txBox="1"/>
          <p:nvPr/>
        </p:nvSpPr>
        <p:spPr>
          <a:xfrm>
            <a:off x="299541" y="5562600"/>
            <a:ext cx="5531493" cy="246221"/>
          </a:xfrm>
          <a:prstGeom prst="rect">
            <a:avLst/>
          </a:prstGeom>
          <a:noFill/>
        </p:spPr>
        <p:txBody>
          <a:bodyPr wrap="square">
            <a:spAutoFit/>
          </a:bodyPr>
          <a:lstStyle/>
          <a:p>
            <a:r>
              <a:rPr lang="de-DE" altLang="de-DE" sz="1000" b="1" kern="0">
                <a:solidFill>
                  <a:schemeClr val="accent2"/>
                </a:solidFill>
                <a:latin typeface="Arial"/>
                <a:cs typeface="+mn-cs"/>
                <a:sym typeface="Webdings" panose="05030102010509060703" pitchFamily="18" charset="2"/>
              </a:rPr>
              <a:t></a:t>
            </a:r>
            <a:r>
              <a:rPr lang="de-DE" altLang="de-DE" sz="1000" b="1" kern="0">
                <a:solidFill>
                  <a:schemeClr val="accent2"/>
                </a:solidFill>
                <a:latin typeface="Arial"/>
                <a:cs typeface="+mn-cs"/>
              </a:rPr>
              <a:t>Kombination von mehreren Regionen und Branchen führt zu einer höheren Stabilität.</a:t>
            </a:r>
            <a:endParaRPr lang="de-DE" sz="1000">
              <a:solidFill>
                <a:schemeClr val="accent2"/>
              </a:solidFill>
            </a:endParaRPr>
          </a:p>
        </p:txBody>
      </p:sp>
      <p:sp>
        <p:nvSpPr>
          <p:cNvPr id="629" name="Textfeld 628">
            <a:extLst>
              <a:ext uri="{FF2B5EF4-FFF2-40B4-BE49-F238E27FC236}">
                <a16:creationId xmlns:a16="http://schemas.microsoft.com/office/drawing/2014/main" id="{7129445C-7F71-406E-9EBB-9DC8D75EB71C}"/>
              </a:ext>
            </a:extLst>
          </p:cNvPr>
          <p:cNvSpPr txBox="1"/>
          <p:nvPr/>
        </p:nvSpPr>
        <p:spPr>
          <a:xfrm>
            <a:off x="2788662" y="5950681"/>
            <a:ext cx="3109476" cy="215444"/>
          </a:xfrm>
          <a:prstGeom prst="rect">
            <a:avLst/>
          </a:prstGeom>
          <a:noFill/>
        </p:spPr>
        <p:txBody>
          <a:bodyPr wrap="square">
            <a:spAutoFit/>
          </a:bodyPr>
          <a:lstStyle/>
          <a:p>
            <a:pPr lvl="0" algn="r">
              <a:defRPr/>
            </a:pPr>
            <a:r>
              <a:rPr lang="de-DE" sz="800" baseline="30000"/>
              <a:t>1 </a:t>
            </a:r>
            <a:r>
              <a:rPr kumimoji="0" lang="de-DE" sz="800" i="0" u="none" strike="noStrike" kern="0" cap="none" spc="0" normalizeH="0" baseline="0" noProof="0">
                <a:ln>
                  <a:noFill/>
                </a:ln>
                <a:effectLst/>
                <a:uLnTx/>
                <a:uFillTx/>
                <a:latin typeface="Arial" panose="020B0604020202020204"/>
                <a:ea typeface="+mn-ea"/>
                <a:cs typeface="+mn-cs"/>
              </a:rPr>
              <a:t>Deklaration 2022/2023: 2,85 % Gesamtverzinsung</a:t>
            </a:r>
          </a:p>
        </p:txBody>
      </p:sp>
      <p:pic>
        <p:nvPicPr>
          <p:cNvPr id="633" name="Grafik 632">
            <a:extLst>
              <a:ext uri="{FF2B5EF4-FFF2-40B4-BE49-F238E27FC236}">
                <a16:creationId xmlns:a16="http://schemas.microsoft.com/office/drawing/2014/main" id="{2310951B-D24B-4946-8E61-A21041930453}"/>
              </a:ext>
            </a:extLst>
          </p:cNvPr>
          <p:cNvPicPr preferRelativeResize="0">
            <a:picLocks/>
          </p:cNvPicPr>
          <p:nvPr/>
        </p:nvPicPr>
        <p:blipFill>
          <a:blip r:embed="rId15"/>
          <a:stretch>
            <a:fillRect/>
          </a:stretch>
        </p:blipFill>
        <p:spPr>
          <a:xfrm>
            <a:off x="11144400" y="0"/>
            <a:ext cx="1047600" cy="896400"/>
          </a:xfrm>
          <a:prstGeom prst="rect">
            <a:avLst/>
          </a:prstGeom>
        </p:spPr>
      </p:pic>
    </p:spTree>
    <p:extLst>
      <p:ext uri="{BB962C8B-B14F-4D97-AF65-F5344CB8AC3E}">
        <p14:creationId xmlns:p14="http://schemas.microsoft.com/office/powerpoint/2010/main" val="3929091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1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1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2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2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2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2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2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63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3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3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3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2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7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636"/>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636" grpId="0"/>
      <p:bldP spid="23" grpId="0" animBg="1"/>
      <p:bldP spid="5" grpId="0"/>
      <p:bldP spid="6" grpId="0"/>
      <p:bldP spid="9" grpId="0" animBg="1"/>
      <p:bldP spid="18" grpId="0" animBg="1"/>
      <p:bldP spid="24" grpId="0"/>
      <p:bldP spid="83" grpId="0" animBg="1"/>
      <p:bldP spid="621" grpId="0"/>
      <p:bldP spid="623" grpId="0"/>
      <p:bldP spid="628" grpId="0"/>
      <p:bldP spid="631" grpId="0"/>
      <p:bldP spid="632" grpId="0" animBg="1"/>
      <p:bldP spid="634" grpId="0"/>
      <p:bldP spid="62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46475701-6B1A-4DEE-82A1-613310051BB1}"/>
              </a:ext>
            </a:extLst>
          </p:cNvPr>
          <p:cNvSpPr>
            <a:spLocks noGrp="1"/>
          </p:cNvSpPr>
          <p:nvPr>
            <p:ph type="ftr" sz="quarter" idx="11"/>
          </p:nvPr>
        </p:nvSpPr>
        <p:spPr/>
        <p:txBody>
          <a:bodyPr/>
          <a:lstStyle/>
          <a:p>
            <a:r>
              <a:rPr lang="de-DE"/>
              <a:t>Informationen zur Firmenkundenkampagne I Stand: 15.08.2022</a:t>
            </a:r>
          </a:p>
        </p:txBody>
      </p:sp>
      <p:sp>
        <p:nvSpPr>
          <p:cNvPr id="4" name="Foliennummernplatzhalter 3">
            <a:extLst>
              <a:ext uri="{FF2B5EF4-FFF2-40B4-BE49-F238E27FC236}">
                <a16:creationId xmlns:a16="http://schemas.microsoft.com/office/drawing/2014/main" id="{A270DF6D-FDE3-4EF3-9DE2-DEF4146E3938}"/>
              </a:ext>
            </a:extLst>
          </p:cNvPr>
          <p:cNvSpPr>
            <a:spLocks noGrp="1"/>
          </p:cNvSpPr>
          <p:nvPr>
            <p:ph type="sldNum" sz="quarter" idx="12"/>
          </p:nvPr>
        </p:nvSpPr>
        <p:spPr/>
        <p:txBody>
          <a:bodyPr/>
          <a:lstStyle/>
          <a:p>
            <a:fld id="{7EC6429F-8EBA-4254-B9C8-295228AFE7F1}" type="slidenum">
              <a:rPr lang="de-DE" smtClean="0"/>
              <a:pPr/>
              <a:t>13</a:t>
            </a:fld>
            <a:endParaRPr lang="de-DE"/>
          </a:p>
        </p:txBody>
      </p:sp>
      <p:sp>
        <p:nvSpPr>
          <p:cNvPr id="5" name="Titel 4">
            <a:extLst>
              <a:ext uri="{FF2B5EF4-FFF2-40B4-BE49-F238E27FC236}">
                <a16:creationId xmlns:a16="http://schemas.microsoft.com/office/drawing/2014/main" id="{4011735F-2DFF-4F64-BDCA-81B4A231AC31}"/>
              </a:ext>
            </a:extLst>
          </p:cNvPr>
          <p:cNvSpPr>
            <a:spLocks noGrp="1"/>
          </p:cNvSpPr>
          <p:nvPr>
            <p:ph type="title"/>
          </p:nvPr>
        </p:nvSpPr>
        <p:spPr/>
        <p:txBody>
          <a:bodyPr/>
          <a:lstStyle/>
          <a:p>
            <a:r>
              <a:rPr lang="de-DE" err="1"/>
              <a:t>TwoTrust</a:t>
            </a:r>
            <a:r>
              <a:rPr lang="de-DE"/>
              <a:t> </a:t>
            </a:r>
            <a:r>
              <a:rPr lang="de-DE" err="1"/>
              <a:t>Selekt</a:t>
            </a:r>
            <a:r>
              <a:rPr lang="de-DE"/>
              <a:t> hat sich bewährt!</a:t>
            </a:r>
          </a:p>
        </p:txBody>
      </p:sp>
      <p:cxnSp>
        <p:nvCxnSpPr>
          <p:cNvPr id="30" name="Gerader Verbinder 29">
            <a:extLst>
              <a:ext uri="{FF2B5EF4-FFF2-40B4-BE49-F238E27FC236}">
                <a16:creationId xmlns:a16="http://schemas.microsoft.com/office/drawing/2014/main" id="{877852DB-96CF-4C36-A869-498657C4C642}"/>
              </a:ext>
            </a:extLst>
          </p:cNvPr>
          <p:cNvCxnSpPr>
            <a:cxnSpLocks/>
          </p:cNvCxnSpPr>
          <p:nvPr/>
        </p:nvCxnSpPr>
        <p:spPr>
          <a:xfrm>
            <a:off x="772294" y="3193041"/>
            <a:ext cx="9169029" cy="0"/>
          </a:xfrm>
          <a:prstGeom prst="line">
            <a:avLst/>
          </a:prstGeom>
          <a:noFill/>
          <a:ln w="6350" cap="flat" cmpd="sng" algn="ctr">
            <a:solidFill>
              <a:srgbClr val="C00000"/>
            </a:solidFill>
            <a:prstDash val="lgDash"/>
          </a:ln>
          <a:effectLst/>
        </p:spPr>
      </p:cxnSp>
      <p:sp>
        <p:nvSpPr>
          <p:cNvPr id="31" name="Textfeld 30">
            <a:extLst>
              <a:ext uri="{FF2B5EF4-FFF2-40B4-BE49-F238E27FC236}">
                <a16:creationId xmlns:a16="http://schemas.microsoft.com/office/drawing/2014/main" id="{21DF5856-CD3E-4D47-904E-8B8691CAE6B3}"/>
              </a:ext>
            </a:extLst>
          </p:cNvPr>
          <p:cNvSpPr txBox="1"/>
          <p:nvPr/>
        </p:nvSpPr>
        <p:spPr>
          <a:xfrm>
            <a:off x="9228" y="3107713"/>
            <a:ext cx="936104" cy="179152"/>
          </a:xfrm>
          <a:prstGeom prst="rect">
            <a:avLst/>
          </a:prstGeom>
          <a:noFill/>
        </p:spPr>
        <p:txBody>
          <a:bodyPr wrap="square" lIns="0" tIns="0" rIns="0" bIns="0" rtlCol="0">
            <a:spAutoFit/>
          </a:bodyPr>
          <a:lstStyle/>
          <a:p>
            <a:pPr marL="0" marR="0" lvl="0" indent="0" algn="ctr" defTabSz="914400" eaLnBrk="1" fontAlgn="auto" latinLnBrk="0" hangingPunct="1">
              <a:lnSpc>
                <a:spcPct val="104000"/>
              </a:lnSpc>
              <a:spcBef>
                <a:spcPts val="600"/>
              </a:spcBef>
              <a:spcAft>
                <a:spcPts val="0"/>
              </a:spcAft>
              <a:buClrTx/>
              <a:buSzTx/>
              <a:buFontTx/>
              <a:buNone/>
              <a:tabLst/>
              <a:defRPr/>
            </a:pPr>
            <a:r>
              <a:rPr lang="de-DE" sz="1200" b="1" kern="0">
                <a:solidFill>
                  <a:prstClr val="black"/>
                </a:solidFill>
              </a:rPr>
              <a:t>Ø 4</a:t>
            </a:r>
            <a:r>
              <a:rPr kumimoji="0" lang="de-DE" sz="1200" b="1" i="0" u="none" strike="noStrike" kern="0" cap="none" spc="0" normalizeH="0" baseline="0" noProof="0">
                <a:ln>
                  <a:noFill/>
                </a:ln>
                <a:solidFill>
                  <a:prstClr val="black"/>
                </a:solidFill>
                <a:effectLst/>
                <a:uLnTx/>
                <a:uFillTx/>
              </a:rPr>
              <a:t>%</a:t>
            </a:r>
          </a:p>
        </p:txBody>
      </p:sp>
      <p:cxnSp>
        <p:nvCxnSpPr>
          <p:cNvPr id="32" name="Gerader Verbinder 31">
            <a:extLst>
              <a:ext uri="{FF2B5EF4-FFF2-40B4-BE49-F238E27FC236}">
                <a16:creationId xmlns:a16="http://schemas.microsoft.com/office/drawing/2014/main" id="{BF3D0A6A-87CC-4F32-9155-9B08E4775F58}"/>
              </a:ext>
            </a:extLst>
          </p:cNvPr>
          <p:cNvCxnSpPr>
            <a:cxnSpLocks/>
          </p:cNvCxnSpPr>
          <p:nvPr/>
        </p:nvCxnSpPr>
        <p:spPr>
          <a:xfrm>
            <a:off x="772294" y="3635837"/>
            <a:ext cx="9179079" cy="0"/>
          </a:xfrm>
          <a:prstGeom prst="line">
            <a:avLst/>
          </a:prstGeom>
          <a:noFill/>
          <a:ln w="6350" cap="flat" cmpd="sng" algn="ctr">
            <a:solidFill>
              <a:srgbClr val="C00000"/>
            </a:solidFill>
            <a:prstDash val="lgDash"/>
          </a:ln>
          <a:effectLst/>
        </p:spPr>
      </p:cxnSp>
      <p:sp>
        <p:nvSpPr>
          <p:cNvPr id="33" name="Textfeld 32">
            <a:extLst>
              <a:ext uri="{FF2B5EF4-FFF2-40B4-BE49-F238E27FC236}">
                <a16:creationId xmlns:a16="http://schemas.microsoft.com/office/drawing/2014/main" id="{64DA2A1C-3EA2-43A8-B4FE-58F9BCEECAB7}"/>
              </a:ext>
            </a:extLst>
          </p:cNvPr>
          <p:cNvSpPr txBox="1"/>
          <p:nvPr/>
        </p:nvSpPr>
        <p:spPr>
          <a:xfrm>
            <a:off x="9228" y="3540984"/>
            <a:ext cx="936104" cy="179152"/>
          </a:xfrm>
          <a:prstGeom prst="rect">
            <a:avLst/>
          </a:prstGeom>
          <a:noFill/>
        </p:spPr>
        <p:txBody>
          <a:bodyPr wrap="square" lIns="0" tIns="0" rIns="0" bIns="0" rtlCol="0">
            <a:spAutoFit/>
          </a:bodyPr>
          <a:lstStyle/>
          <a:p>
            <a:pPr marL="0" marR="0" lvl="0" indent="0" algn="ctr" defTabSz="914400" eaLnBrk="1" fontAlgn="auto" latinLnBrk="0" hangingPunct="1">
              <a:lnSpc>
                <a:spcPct val="104000"/>
              </a:lnSpc>
              <a:spcBef>
                <a:spcPts val="600"/>
              </a:spcBef>
              <a:spcAft>
                <a:spcPts val="0"/>
              </a:spcAft>
              <a:buClrTx/>
              <a:buSzTx/>
              <a:buFontTx/>
              <a:buNone/>
              <a:tabLst/>
              <a:defRPr/>
            </a:pPr>
            <a:r>
              <a:rPr lang="de-DE" sz="1200" b="1" kern="0">
                <a:solidFill>
                  <a:prstClr val="black"/>
                </a:solidFill>
              </a:rPr>
              <a:t>Ø 3</a:t>
            </a:r>
            <a:r>
              <a:rPr kumimoji="0" lang="de-DE" sz="1200" b="1" i="0" u="none" strike="noStrike" kern="0" cap="none" spc="0" normalizeH="0" baseline="0" noProof="0">
                <a:ln>
                  <a:noFill/>
                </a:ln>
                <a:solidFill>
                  <a:prstClr val="black"/>
                </a:solidFill>
                <a:effectLst/>
                <a:uLnTx/>
                <a:uFillTx/>
              </a:rPr>
              <a:t>%</a:t>
            </a:r>
          </a:p>
        </p:txBody>
      </p:sp>
      <p:sp>
        <p:nvSpPr>
          <p:cNvPr id="34" name="Pfeil: Fünfeck 33">
            <a:extLst>
              <a:ext uri="{FF2B5EF4-FFF2-40B4-BE49-F238E27FC236}">
                <a16:creationId xmlns:a16="http://schemas.microsoft.com/office/drawing/2014/main" id="{5FF3B1FF-89FB-4FF3-91EC-658B2E8B41D6}"/>
              </a:ext>
            </a:extLst>
          </p:cNvPr>
          <p:cNvSpPr/>
          <p:nvPr/>
        </p:nvSpPr>
        <p:spPr>
          <a:xfrm flipH="1">
            <a:off x="9624391" y="1268413"/>
            <a:ext cx="2569105" cy="564559"/>
          </a:xfrm>
          <a:prstGeom prst="homePlate">
            <a:avLst>
              <a:gd name="adj" fmla="val 0"/>
            </a:avLst>
          </a:prstGeom>
          <a:solidFill>
            <a:schemeClr val="accent2"/>
          </a:solidFill>
          <a:ln w="25400" cap="flat" cmpd="sng" algn="ctr">
            <a:noFill/>
            <a:prstDash val="solid"/>
          </a:ln>
          <a:effec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266700" marR="0" lvl="0" indent="0" algn="ctr" defTabSz="914400" eaLnBrk="1" fontAlgn="auto" latinLnBrk="0" hangingPunct="1">
              <a:lnSpc>
                <a:spcPct val="104000"/>
              </a:lnSpc>
              <a:spcBef>
                <a:spcPts val="600"/>
              </a:spcBef>
              <a:spcAft>
                <a:spcPts val="0"/>
              </a:spcAft>
              <a:buClrTx/>
              <a:buSzTx/>
              <a:buFontTx/>
              <a:buNone/>
              <a:tabLst/>
              <a:defRPr/>
            </a:pPr>
            <a:r>
              <a:rPr kumimoji="0" lang="de-DE" sz="1600" b="1" i="0" u="none" strike="noStrike" kern="0" cap="none" spc="0" normalizeH="0" baseline="0" noProof="0">
                <a:ln>
                  <a:noFill/>
                </a:ln>
                <a:solidFill>
                  <a:prstClr val="white"/>
                </a:solidFill>
                <a:effectLst/>
                <a:uLnTx/>
                <a:uFillTx/>
                <a:latin typeface="Arial"/>
                <a:ea typeface="+mn-ea"/>
                <a:cs typeface="+mn-cs"/>
              </a:rPr>
              <a:t>Top-Performance</a:t>
            </a:r>
          </a:p>
        </p:txBody>
      </p:sp>
      <p:pic>
        <p:nvPicPr>
          <p:cNvPr id="35" name="Bildplatzhalter 18">
            <a:extLst>
              <a:ext uri="{FF2B5EF4-FFF2-40B4-BE49-F238E27FC236}">
                <a16:creationId xmlns:a16="http://schemas.microsoft.com/office/drawing/2014/main" id="{9204EA09-407F-4445-955A-9ED23B543FB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4372" b="4372"/>
          <a:stretch>
            <a:fillRect/>
          </a:stretch>
        </p:blipFill>
        <p:spPr>
          <a:xfrm flipH="1">
            <a:off x="8970048" y="1283877"/>
            <a:ext cx="529127" cy="529127"/>
          </a:xfrm>
          <a:prstGeom prst="rect">
            <a:avLst/>
          </a:prstGeom>
        </p:spPr>
      </p:pic>
      <p:sp>
        <p:nvSpPr>
          <p:cNvPr id="36" name="Textfeld 35">
            <a:extLst>
              <a:ext uri="{FF2B5EF4-FFF2-40B4-BE49-F238E27FC236}">
                <a16:creationId xmlns:a16="http://schemas.microsoft.com/office/drawing/2014/main" id="{1817F736-B6DE-4877-B784-D0AB0C41A91F}"/>
              </a:ext>
            </a:extLst>
          </p:cNvPr>
          <p:cNvSpPr txBox="1"/>
          <p:nvPr/>
        </p:nvSpPr>
        <p:spPr>
          <a:xfrm>
            <a:off x="348690" y="1423409"/>
            <a:ext cx="4019118" cy="298480"/>
          </a:xfrm>
          <a:prstGeom prst="rect">
            <a:avLst/>
          </a:prstGeom>
          <a:noFill/>
        </p:spPr>
        <p:txBody>
          <a:bodyPr wrap="square" lIns="0" tIns="0" rIns="0" bIns="0" rtlCol="0">
            <a:spAutoFit/>
          </a:bodyPr>
          <a:lstStyle/>
          <a:p>
            <a:pPr marL="0" marR="0" lvl="0" indent="0" defTabSz="914400" eaLnBrk="1" fontAlgn="auto" latinLnBrk="0" hangingPunct="1">
              <a:lnSpc>
                <a:spcPct val="104000"/>
              </a:lnSpc>
              <a:spcBef>
                <a:spcPts val="600"/>
              </a:spcBef>
              <a:spcAft>
                <a:spcPts val="0"/>
              </a:spcAft>
              <a:buClrTx/>
              <a:buSzTx/>
              <a:buFontTx/>
              <a:buNone/>
              <a:tabLst/>
              <a:defRPr/>
            </a:pPr>
            <a:r>
              <a:rPr kumimoji="0" lang="de-DE" sz="2000" b="1" i="0" u="none" strike="noStrike" kern="0" cap="none" spc="0" normalizeH="0" baseline="0" noProof="0">
                <a:ln>
                  <a:noFill/>
                </a:ln>
                <a:solidFill>
                  <a:prstClr val="black"/>
                </a:solidFill>
                <a:effectLst/>
                <a:uLnTx/>
                <a:uFillTx/>
              </a:rPr>
              <a:t>Gesamtrendite</a:t>
            </a:r>
            <a:r>
              <a:rPr kumimoji="0" lang="de-DE" sz="2000" b="0" i="0" u="none" strike="noStrike" kern="0" cap="none" spc="0" normalizeH="0" baseline="0" noProof="0">
                <a:ln>
                  <a:noFill/>
                </a:ln>
                <a:solidFill>
                  <a:prstClr val="black"/>
                </a:solidFill>
                <a:effectLst/>
                <a:uLnTx/>
                <a:uFillTx/>
              </a:rPr>
              <a:t> </a:t>
            </a:r>
            <a:r>
              <a:rPr kumimoji="0" lang="de-DE" sz="1600" b="0" i="0" u="none" strike="noStrike" kern="0" cap="none" spc="0" normalizeH="0" baseline="0" noProof="0">
                <a:ln>
                  <a:noFill/>
                </a:ln>
                <a:solidFill>
                  <a:prstClr val="black"/>
                </a:solidFill>
                <a:effectLst/>
                <a:uLnTx/>
                <a:uFillTx/>
              </a:rPr>
              <a:t>seit Auflage (2017) </a:t>
            </a:r>
          </a:p>
        </p:txBody>
      </p:sp>
      <p:pic>
        <p:nvPicPr>
          <p:cNvPr id="37" name="Grafik 6">
            <a:extLst>
              <a:ext uri="{FF2B5EF4-FFF2-40B4-BE49-F238E27FC236}">
                <a16:creationId xmlns:a16="http://schemas.microsoft.com/office/drawing/2014/main" id="{0F7AE36F-66FF-4F35-AFAC-26A4001BB095}"/>
              </a:ext>
            </a:extLst>
          </p:cNvPr>
          <p:cNvPicPr>
            <a:picLocks noChangeAspect="1" noChangeArrowheads="1"/>
          </p:cNvPicPr>
          <p:nvPr/>
        </p:nvPicPr>
        <p:blipFill>
          <a:blip r:embed="rId3">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a:off x="10075198" y="2083140"/>
            <a:ext cx="1761267" cy="2307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rafik 1">
            <a:extLst>
              <a:ext uri="{FF2B5EF4-FFF2-40B4-BE49-F238E27FC236}">
                <a16:creationId xmlns:a16="http://schemas.microsoft.com/office/drawing/2014/main" id="{70484BBC-411E-4BD7-92E1-28B44A22D316}"/>
              </a:ext>
            </a:extLst>
          </p:cNvPr>
          <p:cNvPicPr/>
          <p:nvPr/>
        </p:nvPicPr>
        <p:blipFill>
          <a:blip r:embed="rId4"/>
          <a:stretch>
            <a:fillRect/>
          </a:stretch>
        </p:blipFill>
        <p:spPr>
          <a:xfrm>
            <a:off x="335360" y="2348880"/>
            <a:ext cx="9753600" cy="3057525"/>
          </a:xfrm>
          <a:prstGeom prst="rect">
            <a:avLst/>
          </a:prstGeom>
        </p:spPr>
      </p:pic>
      <p:sp>
        <p:nvSpPr>
          <p:cNvPr id="39" name="Textfeld 38">
            <a:extLst>
              <a:ext uri="{FF2B5EF4-FFF2-40B4-BE49-F238E27FC236}">
                <a16:creationId xmlns:a16="http://schemas.microsoft.com/office/drawing/2014/main" id="{999B6527-E427-4046-AA82-9355765DD5D2}"/>
              </a:ext>
            </a:extLst>
          </p:cNvPr>
          <p:cNvSpPr txBox="1"/>
          <p:nvPr/>
        </p:nvSpPr>
        <p:spPr>
          <a:xfrm>
            <a:off x="9941323" y="4869160"/>
            <a:ext cx="1290487" cy="279435"/>
          </a:xfrm>
          <a:prstGeom prst="rect">
            <a:avLst/>
          </a:prstGeom>
          <a:noFill/>
        </p:spPr>
        <p:txBody>
          <a:bodyPr wrap="square" lIns="0" tIns="0" rIns="0" bIns="0" rtlCol="0">
            <a:spAutoFit/>
          </a:bodyPr>
          <a:lstStyle/>
          <a:p>
            <a:pPr marL="0" marR="0" lvl="0" indent="0" defTabSz="914400" eaLnBrk="1" fontAlgn="auto" latinLnBrk="0" hangingPunct="1">
              <a:lnSpc>
                <a:spcPct val="104000"/>
              </a:lnSpc>
              <a:spcBef>
                <a:spcPts val="600"/>
              </a:spcBef>
              <a:spcAft>
                <a:spcPts val="0"/>
              </a:spcAft>
              <a:buClrTx/>
              <a:buSzTx/>
              <a:buFontTx/>
              <a:buNone/>
              <a:tabLst/>
              <a:defRPr/>
            </a:pPr>
            <a:r>
              <a:rPr kumimoji="0" lang="de-DE" sz="1000" b="0" i="1" u="none" strike="noStrike" kern="0" cap="none" spc="0" normalizeH="0" baseline="0" noProof="0">
                <a:ln>
                  <a:noFill/>
                </a:ln>
                <a:solidFill>
                  <a:prstClr val="white">
                    <a:lumMod val="50000"/>
                  </a:prstClr>
                </a:solidFill>
                <a:effectLst/>
                <a:uLnTx/>
                <a:uFillTx/>
              </a:rPr>
              <a:t>(Vertragsbeginn*)</a:t>
            </a:r>
            <a:br>
              <a:rPr kumimoji="0" lang="de-DE" sz="1000" b="0" i="1" u="none" strike="noStrike" kern="0" cap="none" spc="0" normalizeH="0" baseline="0" noProof="0">
                <a:ln>
                  <a:noFill/>
                </a:ln>
                <a:solidFill>
                  <a:prstClr val="white">
                    <a:lumMod val="50000"/>
                  </a:prstClr>
                </a:solidFill>
                <a:effectLst/>
                <a:uLnTx/>
                <a:uFillTx/>
              </a:rPr>
            </a:br>
            <a:endParaRPr kumimoji="0" lang="de-DE" sz="800" b="0" u="none" strike="noStrike" kern="0" cap="none" spc="0" normalizeH="0" baseline="0" noProof="0">
              <a:ln>
                <a:noFill/>
              </a:ln>
              <a:solidFill>
                <a:prstClr val="white">
                  <a:lumMod val="50000"/>
                </a:prstClr>
              </a:solidFill>
              <a:effectLst/>
              <a:uLnTx/>
              <a:uFillTx/>
            </a:endParaRPr>
          </a:p>
        </p:txBody>
      </p:sp>
      <p:pic>
        <p:nvPicPr>
          <p:cNvPr id="15" name="Grafik 14">
            <a:extLst>
              <a:ext uri="{FF2B5EF4-FFF2-40B4-BE49-F238E27FC236}">
                <a16:creationId xmlns:a16="http://schemas.microsoft.com/office/drawing/2014/main" id="{A8A72AE5-1996-4BFF-A3DB-2CAE61FAD9C5}"/>
              </a:ext>
            </a:extLst>
          </p:cNvPr>
          <p:cNvPicPr preferRelativeResize="0">
            <a:picLocks/>
          </p:cNvPicPr>
          <p:nvPr/>
        </p:nvPicPr>
        <p:blipFill>
          <a:blip r:embed="rId5"/>
          <a:stretch>
            <a:fillRect/>
          </a:stretch>
        </p:blipFill>
        <p:spPr>
          <a:xfrm>
            <a:off x="11144400" y="0"/>
            <a:ext cx="1047600" cy="896400"/>
          </a:xfrm>
          <a:prstGeom prst="rect">
            <a:avLst/>
          </a:prstGeom>
        </p:spPr>
      </p:pic>
      <p:sp>
        <p:nvSpPr>
          <p:cNvPr id="16" name="Textfeld 15">
            <a:extLst>
              <a:ext uri="{FF2B5EF4-FFF2-40B4-BE49-F238E27FC236}">
                <a16:creationId xmlns:a16="http://schemas.microsoft.com/office/drawing/2014/main" id="{C84D237D-5705-4A55-A06B-3B490FF4F42C}"/>
              </a:ext>
            </a:extLst>
          </p:cNvPr>
          <p:cNvSpPr txBox="1"/>
          <p:nvPr/>
        </p:nvSpPr>
        <p:spPr>
          <a:xfrm>
            <a:off x="10564873" y="6348779"/>
            <a:ext cx="1290487" cy="149208"/>
          </a:xfrm>
          <a:prstGeom prst="rect">
            <a:avLst/>
          </a:prstGeom>
          <a:noFill/>
        </p:spPr>
        <p:txBody>
          <a:bodyPr wrap="square" lIns="0" tIns="0" rIns="0" bIns="0" rtlCol="0">
            <a:spAutoFit/>
          </a:bodyPr>
          <a:lstStyle/>
          <a:p>
            <a:pPr marL="0" marR="0" lvl="0" indent="0" defTabSz="914400" eaLnBrk="1" fontAlgn="auto" latinLnBrk="0" hangingPunct="1">
              <a:lnSpc>
                <a:spcPct val="104000"/>
              </a:lnSpc>
              <a:spcBef>
                <a:spcPts val="600"/>
              </a:spcBef>
              <a:spcAft>
                <a:spcPts val="0"/>
              </a:spcAft>
              <a:buClrTx/>
              <a:buSzTx/>
              <a:buFontTx/>
              <a:buNone/>
              <a:tabLst/>
              <a:defRPr/>
            </a:pPr>
            <a:r>
              <a:rPr kumimoji="0" lang="de-DE" sz="1000" b="0" i="1" u="none" strike="noStrike" kern="0" cap="none" spc="0" normalizeH="0" baseline="0" noProof="0">
                <a:ln>
                  <a:noFill/>
                </a:ln>
                <a:solidFill>
                  <a:prstClr val="white">
                    <a:lumMod val="50000"/>
                  </a:prstClr>
                </a:solidFill>
                <a:effectLst/>
                <a:uLnTx/>
                <a:uFillTx/>
              </a:rPr>
              <a:t>* </a:t>
            </a:r>
            <a:r>
              <a:rPr kumimoji="0" lang="de-DE" sz="800" b="0" u="none" strike="noStrike" kern="0" cap="none" spc="0" normalizeH="0" baseline="0" noProof="0">
                <a:ln>
                  <a:noFill/>
                </a:ln>
                <a:solidFill>
                  <a:prstClr val="white">
                    <a:lumMod val="50000"/>
                  </a:prstClr>
                </a:solidFill>
                <a:effectLst/>
                <a:uLnTx/>
                <a:uFillTx/>
              </a:rPr>
              <a:t>Stand 13.06.2022</a:t>
            </a:r>
          </a:p>
        </p:txBody>
      </p:sp>
    </p:spTree>
    <p:extLst>
      <p:ext uri="{BB962C8B-B14F-4D97-AF65-F5344CB8AC3E}">
        <p14:creationId xmlns:p14="http://schemas.microsoft.com/office/powerpoint/2010/main" val="17838777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08E5D8-AB7F-4332-8652-066C7DCDE083}"/>
              </a:ext>
            </a:extLst>
          </p:cNvPr>
          <p:cNvSpPr>
            <a:spLocks noGrp="1"/>
          </p:cNvSpPr>
          <p:nvPr>
            <p:ph type="title"/>
          </p:nvPr>
        </p:nvSpPr>
        <p:spPr/>
        <p:txBody>
          <a:bodyPr/>
          <a:lstStyle/>
          <a:p>
            <a:r>
              <a:rPr lang="de-DE"/>
              <a:t>Produktportfolio 2023 – </a:t>
            </a:r>
            <a:r>
              <a:rPr lang="de-DE" err="1"/>
              <a:t>SafeInvest</a:t>
            </a:r>
            <a:br>
              <a:rPr lang="de-DE"/>
            </a:br>
            <a:r>
              <a:rPr lang="de-DE"/>
              <a:t>Ein Blick ins Detail</a:t>
            </a:r>
          </a:p>
        </p:txBody>
      </p:sp>
      <p:sp>
        <p:nvSpPr>
          <p:cNvPr id="3" name="Fußzeilenplatzhalter 2">
            <a:extLst>
              <a:ext uri="{FF2B5EF4-FFF2-40B4-BE49-F238E27FC236}">
                <a16:creationId xmlns:a16="http://schemas.microsoft.com/office/drawing/2014/main" id="{40D43743-E9E6-407A-A0C9-61B6C59F1672}"/>
              </a:ext>
            </a:extLst>
          </p:cNvPr>
          <p:cNvSpPr>
            <a:spLocks noGrp="1"/>
          </p:cNvSpPr>
          <p:nvPr>
            <p:ph type="ftr" sz="quarter" idx="11"/>
          </p:nvPr>
        </p:nvSpPr>
        <p:spPr/>
        <p:txBody>
          <a:bodyPr/>
          <a:lstStyle/>
          <a:p>
            <a:r>
              <a:rPr lang="de-DE"/>
              <a:t>Informationen zur Firmenkundenkampagne I Stand: 15.08.2022</a:t>
            </a:r>
          </a:p>
        </p:txBody>
      </p:sp>
      <p:sp>
        <p:nvSpPr>
          <p:cNvPr id="4" name="Foliennummernplatzhalter 3">
            <a:extLst>
              <a:ext uri="{FF2B5EF4-FFF2-40B4-BE49-F238E27FC236}">
                <a16:creationId xmlns:a16="http://schemas.microsoft.com/office/drawing/2014/main" id="{68BC8B8E-3560-466E-AF28-2DD5C8EFF68A}"/>
              </a:ext>
            </a:extLst>
          </p:cNvPr>
          <p:cNvSpPr>
            <a:spLocks noGrp="1"/>
          </p:cNvSpPr>
          <p:nvPr>
            <p:ph type="sldNum" sz="quarter" idx="12"/>
          </p:nvPr>
        </p:nvSpPr>
        <p:spPr/>
        <p:txBody>
          <a:bodyPr/>
          <a:lstStyle/>
          <a:p>
            <a:fld id="{7EC6429F-8EBA-4254-B9C8-295228AFE7F1}" type="slidenum">
              <a:rPr lang="de-DE" smtClean="0"/>
              <a:pPr/>
              <a:t>14</a:t>
            </a:fld>
            <a:endParaRPr lang="de-DE"/>
          </a:p>
        </p:txBody>
      </p:sp>
      <p:grpSp>
        <p:nvGrpSpPr>
          <p:cNvPr id="5" name="Gruppieren 4">
            <a:extLst>
              <a:ext uri="{FF2B5EF4-FFF2-40B4-BE49-F238E27FC236}">
                <a16:creationId xmlns:a16="http://schemas.microsoft.com/office/drawing/2014/main" id="{97CEE0C1-285B-4843-A999-0921BF979600}"/>
              </a:ext>
            </a:extLst>
          </p:cNvPr>
          <p:cNvGrpSpPr/>
          <p:nvPr/>
        </p:nvGrpSpPr>
        <p:grpSpPr>
          <a:xfrm>
            <a:off x="6898511" y="1234932"/>
            <a:ext cx="4958527" cy="4964159"/>
            <a:chOff x="6898511" y="1234932"/>
            <a:chExt cx="4958527" cy="4964159"/>
          </a:xfrm>
        </p:grpSpPr>
        <p:pic>
          <p:nvPicPr>
            <p:cNvPr id="39" name="Grafik 1">
              <a:extLst>
                <a:ext uri="{FF2B5EF4-FFF2-40B4-BE49-F238E27FC236}">
                  <a16:creationId xmlns:a16="http://schemas.microsoft.com/office/drawing/2014/main" id="{917F8CD4-836B-41BC-84BB-CCDD451BA45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6935437" y="1234932"/>
              <a:ext cx="4921601" cy="4964159"/>
            </a:xfrm>
            <a:prstGeom prst="rect">
              <a:avLst/>
            </a:prstGeom>
            <a:noFill/>
            <a:ln w="9525">
              <a:noFill/>
              <a:miter lim="800000"/>
              <a:headEnd/>
              <a:tailEnd/>
            </a:ln>
            <a:effectLst/>
          </p:spPr>
        </p:pic>
        <p:sp>
          <p:nvSpPr>
            <p:cNvPr id="40" name="Rechteck 39">
              <a:extLst>
                <a:ext uri="{FF2B5EF4-FFF2-40B4-BE49-F238E27FC236}">
                  <a16:creationId xmlns:a16="http://schemas.microsoft.com/office/drawing/2014/main" id="{2073D697-D3F3-4F8D-B9C5-8D23BAE81D86}"/>
                </a:ext>
              </a:extLst>
            </p:cNvPr>
            <p:cNvSpPr/>
            <p:nvPr/>
          </p:nvSpPr>
          <p:spPr>
            <a:xfrm>
              <a:off x="6898511" y="5030765"/>
              <a:ext cx="4921601" cy="939614"/>
            </a:xfrm>
            <a:prstGeom prst="rect">
              <a:avLst/>
            </a:prstGeom>
            <a:solidFill>
              <a:sysClr val="window" lastClr="FFFFFF">
                <a:alpha val="85000"/>
              </a:sysClr>
            </a:solidFill>
            <a:ln w="25400" cap="flat" cmpd="sng" algn="ctr">
              <a:noFill/>
              <a:prstDash val="solid"/>
            </a:ln>
            <a:effectLst/>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marL="0" marR="0" lvl="0" indent="0" algn="ctr" defTabSz="914400" eaLnBrk="1" fontAlgn="auto" latinLnBrk="0" hangingPunct="1">
                <a:lnSpc>
                  <a:spcPct val="104000"/>
                </a:lnSpc>
                <a:spcBef>
                  <a:spcPts val="600"/>
                </a:spcBef>
                <a:spcAft>
                  <a:spcPts val="0"/>
                </a:spcAft>
                <a:buClrTx/>
                <a:buSzTx/>
                <a:buFontTx/>
                <a:buNone/>
                <a:tabLst/>
                <a:defRPr/>
              </a:pPr>
              <a:r>
                <a:rPr kumimoji="0" lang="de-DE" sz="1400" b="0" i="0" u="none" strike="noStrike" kern="0" cap="none" spc="0" normalizeH="0" baseline="0" noProof="0" err="1">
                  <a:ln>
                    <a:noFill/>
                  </a:ln>
                  <a:solidFill>
                    <a:srgbClr val="006729"/>
                  </a:solidFill>
                  <a:effectLst/>
                  <a:uLnTx/>
                  <a:uFillTx/>
                </a:rPr>
                <a:t>SafeInvest</a:t>
              </a:r>
              <a:endParaRPr kumimoji="0" lang="de-DE" sz="1400" b="0" i="0" u="none" strike="noStrike" kern="0" cap="none" spc="0" normalizeH="0" baseline="0" noProof="0">
                <a:ln>
                  <a:noFill/>
                </a:ln>
                <a:solidFill>
                  <a:srgbClr val="006729"/>
                </a:solidFill>
                <a:effectLst/>
                <a:uLnTx/>
                <a:uFillTx/>
              </a:endParaRPr>
            </a:p>
          </p:txBody>
        </p:sp>
      </p:grpSp>
      <p:grpSp>
        <p:nvGrpSpPr>
          <p:cNvPr id="14" name="Gruppieren 13">
            <a:extLst>
              <a:ext uri="{FF2B5EF4-FFF2-40B4-BE49-F238E27FC236}">
                <a16:creationId xmlns:a16="http://schemas.microsoft.com/office/drawing/2014/main" id="{2F153D3D-CF84-4A6E-BF49-130742C15769}"/>
              </a:ext>
            </a:extLst>
          </p:cNvPr>
          <p:cNvGrpSpPr/>
          <p:nvPr/>
        </p:nvGrpSpPr>
        <p:grpSpPr>
          <a:xfrm>
            <a:off x="334963" y="1234932"/>
            <a:ext cx="1980000" cy="1980000"/>
            <a:chOff x="6067383" y="1440175"/>
            <a:chExt cx="2283921" cy="668373"/>
          </a:xfrm>
          <a:solidFill>
            <a:schemeClr val="tx2">
              <a:lumMod val="60000"/>
              <a:lumOff val="40000"/>
            </a:schemeClr>
          </a:solidFill>
        </p:grpSpPr>
        <p:sp>
          <p:nvSpPr>
            <p:cNvPr id="15" name="Rechteck 14">
              <a:extLst>
                <a:ext uri="{FF2B5EF4-FFF2-40B4-BE49-F238E27FC236}">
                  <a16:creationId xmlns:a16="http://schemas.microsoft.com/office/drawing/2014/main" id="{E6A00DBA-110A-47F2-B6E5-F757F7F21422}"/>
                </a:ext>
              </a:extLst>
            </p:cNvPr>
            <p:cNvSpPr/>
            <p:nvPr/>
          </p:nvSpPr>
          <p:spPr>
            <a:xfrm>
              <a:off x="6067383" y="1440175"/>
              <a:ext cx="2283921" cy="668373"/>
            </a:xfrm>
            <a:prstGeom prst="rect">
              <a:avLst/>
            </a:prstGeom>
            <a:solidFill>
              <a:schemeClr val="accent2"/>
            </a:solidFill>
            <a:ln w="12700" cap="flat" cmpd="sng" algn="ctr">
              <a:no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234000" marR="0" lvl="0" indent="-234000" defTabSz="914400" eaLnBrk="1" fontAlgn="auto" latinLnBrk="0" hangingPunct="1">
                <a:lnSpc>
                  <a:spcPct val="104000"/>
                </a:lnSpc>
                <a:spcBef>
                  <a:spcPts val="600"/>
                </a:spcBef>
                <a:spcAft>
                  <a:spcPts val="0"/>
                </a:spcAft>
                <a:buClrTx/>
                <a:buSzTx/>
                <a:buFont typeface="Wingdings" panose="05000000000000000000" pitchFamily="2" charset="2"/>
                <a:buChar char="§"/>
                <a:tabLst/>
                <a:defRPr/>
              </a:pPr>
              <a:endParaRPr kumimoji="0" lang="de-DE" sz="1600" b="0" i="0" u="none" strike="noStrike" kern="0" cap="none" spc="0" normalizeH="0" baseline="0" noProof="0" err="1">
                <a:ln>
                  <a:noFill/>
                </a:ln>
                <a:solidFill>
                  <a:prstClr val="white"/>
                </a:solidFill>
                <a:effectLst/>
                <a:uLnTx/>
                <a:uFillTx/>
                <a:latin typeface="Arial" panose="020B0604020202020204"/>
                <a:ea typeface="+mn-ea"/>
                <a:cs typeface="+mn-cs"/>
              </a:endParaRPr>
            </a:p>
          </p:txBody>
        </p:sp>
        <p:sp>
          <p:nvSpPr>
            <p:cNvPr id="16" name="Textfeld 15">
              <a:extLst>
                <a:ext uri="{FF2B5EF4-FFF2-40B4-BE49-F238E27FC236}">
                  <a16:creationId xmlns:a16="http://schemas.microsoft.com/office/drawing/2014/main" id="{35D512EC-4553-4604-B053-FEDA87C11C55}"/>
                </a:ext>
              </a:extLst>
            </p:cNvPr>
            <p:cNvSpPr txBox="1"/>
            <p:nvPr/>
          </p:nvSpPr>
          <p:spPr>
            <a:xfrm>
              <a:off x="6067383" y="1669909"/>
              <a:ext cx="2210955" cy="201619"/>
            </a:xfrm>
            <a:prstGeom prst="rect">
              <a:avLst/>
            </a:prstGeom>
            <a:noFill/>
            <a:effectLst/>
          </p:spPr>
          <p:txBody>
            <a:bodyPr wrap="square" lIns="0" tIns="0" rIns="0" bIns="0" rtlCol="0">
              <a:spAutoFit/>
            </a:bodyPr>
            <a:lstStyle/>
            <a:p>
              <a:pPr marL="0" marR="0" lvl="0" indent="0" algn="ctr" defTabSz="914400" eaLnBrk="1" fontAlgn="auto" latinLnBrk="0" hangingPunct="1">
                <a:lnSpc>
                  <a:spcPct val="104000"/>
                </a:lnSpc>
                <a:spcBef>
                  <a:spcPts val="600"/>
                </a:spcBef>
                <a:spcAft>
                  <a:spcPts val="0"/>
                </a:spcAft>
                <a:buClrTx/>
                <a:buSzTx/>
                <a:buFontTx/>
                <a:buNone/>
                <a:tabLst/>
                <a:defRPr/>
              </a:pPr>
              <a:r>
                <a:rPr kumimoji="0" lang="de-DE" sz="1400" b="1" i="0" u="none" strike="noStrike" kern="0" cap="none" spc="0" normalizeH="0" baseline="0" noProof="0">
                  <a:ln w="0"/>
                  <a:solidFill>
                    <a:prstClr val="white"/>
                  </a:solidFill>
                  <a:effectLst>
                    <a:outerShdw blurRad="38100" dist="25400" dir="5400000" algn="ctr" rotWithShape="0">
                      <a:srgbClr val="6E747A">
                        <a:alpha val="43000"/>
                      </a:srgbClr>
                    </a:outerShdw>
                  </a:effectLst>
                  <a:uLnTx/>
                  <a:uFillTx/>
                </a:rPr>
                <a:t>80% </a:t>
              </a:r>
              <a:br>
                <a:rPr kumimoji="0" lang="de-DE" sz="1400" b="1" i="0" u="none" strike="noStrike" kern="0" cap="none" spc="0" normalizeH="0" baseline="0" noProof="0">
                  <a:ln w="0"/>
                  <a:solidFill>
                    <a:prstClr val="white"/>
                  </a:solidFill>
                  <a:effectLst>
                    <a:outerShdw blurRad="38100" dist="25400" dir="5400000" algn="ctr" rotWithShape="0">
                      <a:srgbClr val="6E747A">
                        <a:alpha val="43000"/>
                      </a:srgbClr>
                    </a:outerShdw>
                  </a:effectLst>
                  <a:uLnTx/>
                  <a:uFillTx/>
                </a:rPr>
              </a:br>
              <a:r>
                <a:rPr kumimoji="0" lang="de-DE" sz="1400" b="1" i="0" u="none" strike="noStrike" kern="0" cap="none" spc="0" normalizeH="0" baseline="0" noProof="0">
                  <a:ln w="0"/>
                  <a:solidFill>
                    <a:prstClr val="white"/>
                  </a:solidFill>
                  <a:effectLst>
                    <a:outerShdw blurRad="38100" dist="25400" dir="5400000" algn="ctr" rotWithShape="0">
                      <a:srgbClr val="6E747A">
                        <a:alpha val="43000"/>
                      </a:srgbClr>
                    </a:outerShdw>
                  </a:effectLst>
                  <a:uLnTx/>
                  <a:uFillTx/>
                </a:rPr>
                <a:t>Beitragsgarantie </a:t>
              </a:r>
              <a:br>
                <a:rPr kumimoji="0" lang="de-DE" sz="1400" b="1" i="0" u="none" strike="noStrike" kern="0" cap="none" spc="0" normalizeH="0" baseline="0" noProof="0">
                  <a:ln w="0"/>
                  <a:solidFill>
                    <a:prstClr val="white"/>
                  </a:solidFill>
                  <a:effectLst>
                    <a:outerShdw blurRad="38100" dist="25400" dir="5400000" algn="ctr" rotWithShape="0">
                      <a:srgbClr val="6E747A">
                        <a:alpha val="43000"/>
                      </a:srgbClr>
                    </a:outerShdw>
                  </a:effectLst>
                  <a:uLnTx/>
                  <a:uFillTx/>
                </a:rPr>
              </a:br>
              <a:r>
                <a:rPr kumimoji="0" lang="de-DE" sz="1000" b="0" i="0" u="none" strike="noStrike" kern="0" cap="none" spc="0" normalizeH="0" baseline="0" noProof="0">
                  <a:ln w="0"/>
                  <a:solidFill>
                    <a:prstClr val="white"/>
                  </a:solidFill>
                  <a:effectLst/>
                  <a:uLnTx/>
                  <a:uFillTx/>
                  <a:latin typeface="Arial"/>
                  <a:ea typeface="+mn-ea"/>
                  <a:cs typeface="+mn-cs"/>
                </a:rPr>
                <a:t>mehr Infos in der </a:t>
              </a:r>
              <a:r>
                <a:rPr kumimoji="0" lang="de-DE" sz="1000" b="0" i="0" u="none" strike="noStrike" kern="0" cap="none" spc="0" normalizeH="0" baseline="0" noProof="0" err="1">
                  <a:ln w="0"/>
                  <a:solidFill>
                    <a:prstClr val="white"/>
                  </a:solidFill>
                  <a:effectLst/>
                  <a:uLnTx/>
                  <a:uFillTx/>
                  <a:latin typeface="Arial"/>
                  <a:ea typeface="+mn-ea"/>
                  <a:cs typeface="+mn-cs"/>
                </a:rPr>
                <a:t>ToolBox</a:t>
              </a:r>
              <a:endParaRPr kumimoji="0" lang="de-DE" sz="1400" b="1" i="0" u="none" strike="noStrike" kern="0" cap="none" spc="0" normalizeH="0" baseline="0" noProof="0">
                <a:ln w="0"/>
                <a:solidFill>
                  <a:prstClr val="white"/>
                </a:solidFill>
                <a:effectLst>
                  <a:outerShdw blurRad="38100" dist="25400" dir="5400000" algn="ctr" rotWithShape="0">
                    <a:srgbClr val="6E747A">
                      <a:alpha val="43000"/>
                    </a:srgbClr>
                  </a:outerShdw>
                </a:effectLst>
                <a:uLnTx/>
                <a:uFillTx/>
              </a:endParaRPr>
            </a:p>
          </p:txBody>
        </p:sp>
      </p:grpSp>
      <p:grpSp>
        <p:nvGrpSpPr>
          <p:cNvPr id="17" name="Gruppieren 16">
            <a:extLst>
              <a:ext uri="{FF2B5EF4-FFF2-40B4-BE49-F238E27FC236}">
                <a16:creationId xmlns:a16="http://schemas.microsoft.com/office/drawing/2014/main" id="{5C61AC8A-A403-4773-9339-9AD284A01C4E}"/>
              </a:ext>
            </a:extLst>
          </p:cNvPr>
          <p:cNvGrpSpPr/>
          <p:nvPr/>
        </p:nvGrpSpPr>
        <p:grpSpPr>
          <a:xfrm>
            <a:off x="2542343" y="1234932"/>
            <a:ext cx="1980000" cy="1980000"/>
            <a:chOff x="6067383" y="1440175"/>
            <a:chExt cx="2283921" cy="668373"/>
          </a:xfrm>
        </p:grpSpPr>
        <p:sp>
          <p:nvSpPr>
            <p:cNvPr id="18" name="Rechteck 17">
              <a:extLst>
                <a:ext uri="{FF2B5EF4-FFF2-40B4-BE49-F238E27FC236}">
                  <a16:creationId xmlns:a16="http://schemas.microsoft.com/office/drawing/2014/main" id="{6BCE2F5E-8093-47D9-9B28-E477D3E2C0E9}"/>
                </a:ext>
              </a:extLst>
            </p:cNvPr>
            <p:cNvSpPr/>
            <p:nvPr/>
          </p:nvSpPr>
          <p:spPr>
            <a:xfrm>
              <a:off x="6067383" y="1440175"/>
              <a:ext cx="2283921" cy="668373"/>
            </a:xfrm>
            <a:prstGeom prst="rect">
              <a:avLst/>
            </a:prstGeom>
            <a:solidFill>
              <a:schemeClr val="accent2"/>
            </a:solidFill>
            <a:ln w="12700" cap="flat" cmpd="sng" algn="ctr">
              <a:solidFill>
                <a:schemeClr val="accent2"/>
              </a:solid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234000" marR="0" lvl="0" indent="-234000" defTabSz="914400" eaLnBrk="1" fontAlgn="auto" latinLnBrk="0" hangingPunct="1">
                <a:lnSpc>
                  <a:spcPct val="104000"/>
                </a:lnSpc>
                <a:spcBef>
                  <a:spcPts val="600"/>
                </a:spcBef>
                <a:spcAft>
                  <a:spcPts val="0"/>
                </a:spcAft>
                <a:buClrTx/>
                <a:buSzTx/>
                <a:buFont typeface="Wingdings" panose="05000000000000000000" pitchFamily="2" charset="2"/>
                <a:buChar char="§"/>
                <a:tabLst/>
                <a:defRPr/>
              </a:pPr>
              <a:endParaRPr kumimoji="0" lang="de-DE" sz="1600" b="0" i="0" u="none" strike="noStrike" kern="0" cap="none" spc="0" normalizeH="0" baseline="0" noProof="0" err="1">
                <a:ln>
                  <a:noFill/>
                </a:ln>
                <a:solidFill>
                  <a:prstClr val="white"/>
                </a:solidFill>
                <a:effectLst/>
                <a:uLnTx/>
                <a:uFillTx/>
                <a:latin typeface="Arial" panose="020B0604020202020204"/>
                <a:ea typeface="+mn-ea"/>
                <a:cs typeface="+mn-cs"/>
              </a:endParaRPr>
            </a:p>
          </p:txBody>
        </p:sp>
        <p:sp>
          <p:nvSpPr>
            <p:cNvPr id="19" name="Textfeld 18">
              <a:extLst>
                <a:ext uri="{FF2B5EF4-FFF2-40B4-BE49-F238E27FC236}">
                  <a16:creationId xmlns:a16="http://schemas.microsoft.com/office/drawing/2014/main" id="{E7927789-57AA-48AD-B1AE-A15800A0BE00}"/>
                </a:ext>
              </a:extLst>
            </p:cNvPr>
            <p:cNvSpPr txBox="1"/>
            <p:nvPr/>
          </p:nvSpPr>
          <p:spPr>
            <a:xfrm>
              <a:off x="6067383" y="1669909"/>
              <a:ext cx="2210955" cy="221770"/>
            </a:xfrm>
            <a:prstGeom prst="rect">
              <a:avLst/>
            </a:prstGeom>
            <a:noFill/>
            <a:effectLst/>
          </p:spPr>
          <p:txBody>
            <a:bodyPr wrap="square" lIns="0" tIns="0" rIns="0" bIns="0" rtlCol="0">
              <a:spAutoFit/>
            </a:bodyPr>
            <a:lstStyle/>
            <a:p>
              <a:pPr marL="0" marR="0" lvl="0" indent="0" algn="ctr" defTabSz="914400" eaLnBrk="1" fontAlgn="auto" latinLnBrk="0" hangingPunct="1">
                <a:lnSpc>
                  <a:spcPct val="104000"/>
                </a:lnSpc>
                <a:spcBef>
                  <a:spcPts val="600"/>
                </a:spcBef>
                <a:spcAft>
                  <a:spcPts val="0"/>
                </a:spcAft>
                <a:buClrTx/>
                <a:buSzTx/>
                <a:buFontTx/>
                <a:buNone/>
                <a:tabLst/>
                <a:defRPr/>
              </a:pPr>
              <a:r>
                <a:rPr kumimoji="0" lang="de-DE" sz="1400" b="1" i="0" u="none" strike="noStrike" kern="0" cap="none" spc="0" normalizeH="0" baseline="0" noProof="0">
                  <a:ln w="0"/>
                  <a:solidFill>
                    <a:prstClr val="white"/>
                  </a:solidFill>
                  <a:effectLst>
                    <a:outerShdw blurRad="38100" dist="25400" dir="5400000" algn="ctr" rotWithShape="0">
                      <a:srgbClr val="6E747A">
                        <a:alpha val="43000"/>
                      </a:srgbClr>
                    </a:outerShdw>
                  </a:effectLst>
                  <a:uLnTx/>
                  <a:uFillTx/>
                </a:rPr>
                <a:t>Bis 100 %</a:t>
              </a:r>
              <a:br>
                <a:rPr kumimoji="0" lang="de-DE" sz="1400" b="1" i="0" u="none" strike="noStrike" kern="0" cap="none" spc="0" normalizeH="0" baseline="0" noProof="0">
                  <a:ln w="0"/>
                  <a:solidFill>
                    <a:prstClr val="white"/>
                  </a:solidFill>
                  <a:effectLst>
                    <a:outerShdw blurRad="38100" dist="25400" dir="5400000" algn="ctr" rotWithShape="0">
                      <a:srgbClr val="6E747A">
                        <a:alpha val="43000"/>
                      </a:srgbClr>
                    </a:outerShdw>
                  </a:effectLst>
                  <a:uLnTx/>
                  <a:uFillTx/>
                </a:rPr>
              </a:br>
              <a:r>
                <a:rPr kumimoji="0" lang="de-DE" sz="1400" b="1" i="0" u="none" strike="noStrike" kern="0" cap="none" spc="0" normalizeH="0" baseline="0" noProof="0">
                  <a:ln w="0"/>
                  <a:solidFill>
                    <a:prstClr val="white"/>
                  </a:solidFill>
                  <a:effectLst>
                    <a:outerShdw blurRad="38100" dist="25400" dir="5400000" algn="ctr" rotWithShape="0">
                      <a:srgbClr val="6E747A">
                        <a:alpha val="43000"/>
                      </a:srgbClr>
                    </a:outerShdw>
                  </a:effectLst>
                  <a:uLnTx/>
                  <a:uFillTx/>
                </a:rPr>
                <a:t>Kapitalmarkt-</a:t>
              </a:r>
              <a:br>
                <a:rPr kumimoji="0" lang="de-DE" sz="1400" b="1" i="0" u="none" strike="noStrike" kern="0" cap="none" spc="0" normalizeH="0" baseline="0" noProof="0">
                  <a:ln w="0"/>
                  <a:solidFill>
                    <a:prstClr val="white"/>
                  </a:solidFill>
                  <a:effectLst>
                    <a:outerShdw blurRad="38100" dist="25400" dir="5400000" algn="ctr" rotWithShape="0">
                      <a:srgbClr val="6E747A">
                        <a:alpha val="43000"/>
                      </a:srgbClr>
                    </a:outerShdw>
                  </a:effectLst>
                  <a:uLnTx/>
                  <a:uFillTx/>
                </a:rPr>
              </a:br>
              <a:r>
                <a:rPr kumimoji="0" lang="de-DE" sz="1400" b="1" i="0" u="none" strike="noStrike" kern="0" cap="none" spc="0" normalizeH="0" baseline="0" noProof="0" err="1">
                  <a:ln w="0"/>
                  <a:solidFill>
                    <a:prstClr val="white"/>
                  </a:solidFill>
                  <a:effectLst>
                    <a:outerShdw blurRad="38100" dist="25400" dir="5400000" algn="ctr" rotWithShape="0">
                      <a:srgbClr val="6E747A">
                        <a:alpha val="43000"/>
                      </a:srgbClr>
                    </a:outerShdw>
                  </a:effectLst>
                  <a:uLnTx/>
                  <a:uFillTx/>
                </a:rPr>
                <a:t>partizipation</a:t>
              </a:r>
              <a:endParaRPr kumimoji="0" lang="de-DE" sz="1400" b="1" i="0" u="none" strike="noStrike" kern="0" cap="none" spc="0" normalizeH="0" baseline="0" noProof="0">
                <a:ln w="0"/>
                <a:solidFill>
                  <a:prstClr val="white"/>
                </a:solidFill>
                <a:effectLst>
                  <a:outerShdw blurRad="38100" dist="25400" dir="5400000" algn="ctr" rotWithShape="0">
                    <a:srgbClr val="6E747A">
                      <a:alpha val="43000"/>
                    </a:srgbClr>
                  </a:outerShdw>
                </a:effectLst>
                <a:uLnTx/>
                <a:uFillTx/>
              </a:endParaRPr>
            </a:p>
          </p:txBody>
        </p:sp>
      </p:grpSp>
      <p:grpSp>
        <p:nvGrpSpPr>
          <p:cNvPr id="23" name="Gruppieren 22">
            <a:extLst>
              <a:ext uri="{FF2B5EF4-FFF2-40B4-BE49-F238E27FC236}">
                <a16:creationId xmlns:a16="http://schemas.microsoft.com/office/drawing/2014/main" id="{EE8833E2-76CE-4D5D-AFED-34A9A8CCE327}"/>
              </a:ext>
            </a:extLst>
          </p:cNvPr>
          <p:cNvGrpSpPr/>
          <p:nvPr/>
        </p:nvGrpSpPr>
        <p:grpSpPr>
          <a:xfrm>
            <a:off x="334963" y="4180399"/>
            <a:ext cx="1980000" cy="1980000"/>
            <a:chOff x="6067383" y="1440175"/>
            <a:chExt cx="2283921" cy="668373"/>
          </a:xfrm>
        </p:grpSpPr>
        <p:sp>
          <p:nvSpPr>
            <p:cNvPr id="24" name="Rechteck 23">
              <a:extLst>
                <a:ext uri="{FF2B5EF4-FFF2-40B4-BE49-F238E27FC236}">
                  <a16:creationId xmlns:a16="http://schemas.microsoft.com/office/drawing/2014/main" id="{BA28D0A0-E3E4-4C7D-89D0-3660765BAA31}"/>
                </a:ext>
              </a:extLst>
            </p:cNvPr>
            <p:cNvSpPr/>
            <p:nvPr/>
          </p:nvSpPr>
          <p:spPr>
            <a:xfrm>
              <a:off x="6067383" y="1440175"/>
              <a:ext cx="2283921" cy="668373"/>
            </a:xfrm>
            <a:prstGeom prst="rect">
              <a:avLst/>
            </a:prstGeom>
            <a:solidFill>
              <a:schemeClr val="accent2"/>
            </a:solidFill>
            <a:ln w="12700" cap="flat" cmpd="sng" algn="ctr">
              <a:no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234000" marR="0" lvl="0" indent="-234000" defTabSz="914400" eaLnBrk="1" fontAlgn="auto" latinLnBrk="0" hangingPunct="1">
                <a:lnSpc>
                  <a:spcPct val="104000"/>
                </a:lnSpc>
                <a:spcBef>
                  <a:spcPts val="600"/>
                </a:spcBef>
                <a:spcAft>
                  <a:spcPts val="0"/>
                </a:spcAft>
                <a:buClrTx/>
                <a:buSzTx/>
                <a:buFont typeface="Wingdings" panose="05000000000000000000" pitchFamily="2" charset="2"/>
                <a:buChar char="§"/>
                <a:tabLst/>
                <a:defRPr/>
              </a:pPr>
              <a:endParaRPr kumimoji="0" lang="de-DE" sz="1600" b="0" i="0" u="none" strike="noStrike" kern="0" cap="none" spc="0" normalizeH="0" baseline="0" noProof="0" err="1">
                <a:ln>
                  <a:noFill/>
                </a:ln>
                <a:solidFill>
                  <a:prstClr val="white"/>
                </a:solidFill>
                <a:effectLst/>
                <a:uLnTx/>
                <a:uFillTx/>
                <a:latin typeface="Arial" panose="020B0604020202020204"/>
                <a:ea typeface="+mn-ea"/>
                <a:cs typeface="+mn-cs"/>
              </a:endParaRPr>
            </a:p>
          </p:txBody>
        </p:sp>
        <p:sp>
          <p:nvSpPr>
            <p:cNvPr id="25" name="Textfeld 24">
              <a:extLst>
                <a:ext uri="{FF2B5EF4-FFF2-40B4-BE49-F238E27FC236}">
                  <a16:creationId xmlns:a16="http://schemas.microsoft.com/office/drawing/2014/main" id="{9C9E8507-F7B6-4FA1-9963-0D3E88E1AAD7}"/>
                </a:ext>
              </a:extLst>
            </p:cNvPr>
            <p:cNvSpPr txBox="1"/>
            <p:nvPr/>
          </p:nvSpPr>
          <p:spPr>
            <a:xfrm>
              <a:off x="6067383" y="1669909"/>
              <a:ext cx="2210955" cy="221770"/>
            </a:xfrm>
            <a:prstGeom prst="rect">
              <a:avLst/>
            </a:prstGeom>
            <a:noFill/>
            <a:effectLst/>
          </p:spPr>
          <p:txBody>
            <a:bodyPr wrap="square" lIns="0" tIns="0" rIns="0" bIns="0" rtlCol="0">
              <a:spAutoFit/>
            </a:bodyPr>
            <a:lstStyle/>
            <a:p>
              <a:pPr algn="ctr">
                <a:lnSpc>
                  <a:spcPct val="104000"/>
                </a:lnSpc>
                <a:spcBef>
                  <a:spcPts val="600"/>
                </a:spcBef>
              </a:pPr>
              <a:r>
                <a:rPr lang="de-DE" sz="1400" b="1" kern="0">
                  <a:ln w="0"/>
                  <a:solidFill>
                    <a:prstClr val="white"/>
                  </a:solidFill>
                  <a:effectLst>
                    <a:outerShdw blurRad="38100" dist="25400" dir="5400000" algn="ctr" rotWithShape="0">
                      <a:srgbClr val="6E747A">
                        <a:alpha val="43000"/>
                      </a:srgbClr>
                    </a:outerShdw>
                  </a:effectLst>
                </a:rPr>
                <a:t>80 %</a:t>
              </a:r>
              <a:br>
                <a:rPr lang="de-DE" sz="1400" b="1" kern="0">
                  <a:ln w="0"/>
                  <a:solidFill>
                    <a:prstClr val="white"/>
                  </a:solidFill>
                  <a:effectLst>
                    <a:outerShdw blurRad="38100" dist="25400" dir="5400000" algn="ctr" rotWithShape="0">
                      <a:srgbClr val="6E747A">
                        <a:alpha val="43000"/>
                      </a:srgbClr>
                    </a:outerShdw>
                  </a:effectLst>
                </a:rPr>
              </a:br>
              <a:r>
                <a:rPr lang="de-DE" sz="1400" b="1" kern="0">
                  <a:ln w="0"/>
                  <a:solidFill>
                    <a:prstClr val="white"/>
                  </a:solidFill>
                  <a:effectLst>
                    <a:outerShdw blurRad="38100" dist="25400" dir="5400000" algn="ctr" rotWithShape="0">
                      <a:srgbClr val="6E747A">
                        <a:alpha val="43000"/>
                      </a:srgbClr>
                    </a:outerShdw>
                  </a:effectLst>
                </a:rPr>
                <a:t>Börsencrash-</a:t>
              </a:r>
              <a:br>
                <a:rPr lang="de-DE" sz="1400" b="1" kern="0">
                  <a:ln w="0"/>
                  <a:solidFill>
                    <a:prstClr val="white"/>
                  </a:solidFill>
                  <a:effectLst>
                    <a:outerShdw blurRad="38100" dist="25400" dir="5400000" algn="ctr" rotWithShape="0">
                      <a:srgbClr val="6E747A">
                        <a:alpha val="43000"/>
                      </a:srgbClr>
                    </a:outerShdw>
                  </a:effectLst>
                </a:rPr>
              </a:br>
              <a:r>
                <a:rPr lang="de-DE" sz="1400" b="1" kern="0">
                  <a:ln w="0"/>
                  <a:solidFill>
                    <a:prstClr val="white"/>
                  </a:solidFill>
                  <a:effectLst>
                    <a:outerShdw blurRad="38100" dist="25400" dir="5400000" algn="ctr" rotWithShape="0">
                      <a:srgbClr val="6E747A">
                        <a:alpha val="43000"/>
                      </a:srgbClr>
                    </a:outerShdw>
                  </a:effectLst>
                </a:rPr>
                <a:t>Airbag</a:t>
              </a:r>
              <a:endParaRPr kumimoji="0" lang="de-DE" sz="1400" b="1" i="0" u="none" strike="noStrike" kern="0" cap="none" spc="0" normalizeH="0" baseline="0" noProof="0">
                <a:ln w="0"/>
                <a:solidFill>
                  <a:prstClr val="white"/>
                </a:solidFill>
                <a:effectLst>
                  <a:outerShdw blurRad="38100" dist="25400" dir="5400000" algn="ctr" rotWithShape="0">
                    <a:srgbClr val="6E747A">
                      <a:alpha val="43000"/>
                    </a:srgbClr>
                  </a:outerShdw>
                </a:effectLst>
                <a:uLnTx/>
                <a:uFillTx/>
              </a:endParaRPr>
            </a:p>
          </p:txBody>
        </p:sp>
      </p:grpSp>
      <p:grpSp>
        <p:nvGrpSpPr>
          <p:cNvPr id="26" name="Gruppieren 25">
            <a:extLst>
              <a:ext uri="{FF2B5EF4-FFF2-40B4-BE49-F238E27FC236}">
                <a16:creationId xmlns:a16="http://schemas.microsoft.com/office/drawing/2014/main" id="{406692F6-86B6-47EF-B68F-1A58CFC9F61D}"/>
              </a:ext>
            </a:extLst>
          </p:cNvPr>
          <p:cNvGrpSpPr/>
          <p:nvPr/>
        </p:nvGrpSpPr>
        <p:grpSpPr>
          <a:xfrm>
            <a:off x="4749723" y="1234932"/>
            <a:ext cx="1980000" cy="1980000"/>
            <a:chOff x="6067383" y="1440175"/>
            <a:chExt cx="2283921" cy="668373"/>
          </a:xfrm>
        </p:grpSpPr>
        <p:sp>
          <p:nvSpPr>
            <p:cNvPr id="27" name="Rechteck 26">
              <a:extLst>
                <a:ext uri="{FF2B5EF4-FFF2-40B4-BE49-F238E27FC236}">
                  <a16:creationId xmlns:a16="http://schemas.microsoft.com/office/drawing/2014/main" id="{0AF7F49E-B100-4BF5-B122-E27452F8390B}"/>
                </a:ext>
              </a:extLst>
            </p:cNvPr>
            <p:cNvSpPr/>
            <p:nvPr/>
          </p:nvSpPr>
          <p:spPr>
            <a:xfrm>
              <a:off x="6067383" y="1440175"/>
              <a:ext cx="2283921" cy="668373"/>
            </a:xfrm>
            <a:prstGeom prst="rect">
              <a:avLst/>
            </a:prstGeom>
            <a:solidFill>
              <a:schemeClr val="accent2"/>
            </a:solidFill>
            <a:ln w="12700" cap="flat" cmpd="sng" algn="ctr">
              <a:no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234000" marR="0" lvl="0" indent="-234000" defTabSz="914400" eaLnBrk="1" fontAlgn="auto" latinLnBrk="0" hangingPunct="1">
                <a:lnSpc>
                  <a:spcPct val="104000"/>
                </a:lnSpc>
                <a:spcBef>
                  <a:spcPts val="600"/>
                </a:spcBef>
                <a:spcAft>
                  <a:spcPts val="0"/>
                </a:spcAft>
                <a:buClrTx/>
                <a:buSzTx/>
                <a:buFont typeface="Wingdings" panose="05000000000000000000" pitchFamily="2" charset="2"/>
                <a:buChar char="§"/>
                <a:tabLst/>
                <a:defRPr/>
              </a:pPr>
              <a:endParaRPr kumimoji="0" lang="de-DE" sz="1600" b="0" i="0" u="none" strike="noStrike" kern="0" cap="none" spc="0" normalizeH="0" baseline="0" noProof="0" err="1">
                <a:ln>
                  <a:noFill/>
                </a:ln>
                <a:solidFill>
                  <a:prstClr val="white"/>
                </a:solidFill>
                <a:effectLst/>
                <a:uLnTx/>
                <a:uFillTx/>
                <a:latin typeface="Arial" panose="020B0604020202020204"/>
                <a:ea typeface="+mn-ea"/>
                <a:cs typeface="+mn-cs"/>
              </a:endParaRPr>
            </a:p>
          </p:txBody>
        </p:sp>
        <p:sp>
          <p:nvSpPr>
            <p:cNvPr id="28" name="Textfeld 27">
              <a:extLst>
                <a:ext uri="{FF2B5EF4-FFF2-40B4-BE49-F238E27FC236}">
                  <a16:creationId xmlns:a16="http://schemas.microsoft.com/office/drawing/2014/main" id="{6CAE84C1-C695-4D1C-9043-F7730DF80022}"/>
                </a:ext>
              </a:extLst>
            </p:cNvPr>
            <p:cNvSpPr txBox="1"/>
            <p:nvPr/>
          </p:nvSpPr>
          <p:spPr>
            <a:xfrm>
              <a:off x="6067383" y="1669909"/>
              <a:ext cx="2210955" cy="323369"/>
            </a:xfrm>
            <a:prstGeom prst="rect">
              <a:avLst/>
            </a:prstGeom>
            <a:noFill/>
            <a:effectLst/>
          </p:spPr>
          <p:txBody>
            <a:bodyPr wrap="square" lIns="0" tIns="0" rIns="0" bIns="0" rtlCol="0">
              <a:spAutoFit/>
            </a:bodyPr>
            <a:lstStyle/>
            <a:p>
              <a:pPr algn="ctr">
                <a:lnSpc>
                  <a:spcPct val="104000"/>
                </a:lnSpc>
                <a:spcBef>
                  <a:spcPts val="600"/>
                </a:spcBef>
              </a:pPr>
              <a:r>
                <a:rPr kumimoji="0" lang="de-DE" sz="1400" b="1" i="0" u="none" strike="noStrike" kern="0" cap="none" spc="0" normalizeH="0" baseline="0" noProof="0">
                  <a:ln w="0"/>
                  <a:solidFill>
                    <a:prstClr val="white"/>
                  </a:solidFill>
                  <a:effectLst>
                    <a:outerShdw blurRad="38100" dist="25400" dir="5400000" algn="ctr" rotWithShape="0">
                      <a:srgbClr val="6E747A">
                        <a:alpha val="43000"/>
                      </a:srgbClr>
                    </a:outerShdw>
                  </a:effectLst>
                  <a:uLnTx/>
                  <a:uFillTx/>
                </a:rPr>
                <a:t>3 Investment-Portfolios –</a:t>
              </a:r>
              <a:br>
                <a:rPr kumimoji="0" lang="de-DE" sz="1400" b="1" i="0" u="none" strike="noStrike" kern="0" cap="none" spc="0" normalizeH="0" baseline="0" noProof="0">
                  <a:ln w="0"/>
                  <a:solidFill>
                    <a:prstClr val="white"/>
                  </a:solidFill>
                  <a:effectLst>
                    <a:outerShdw blurRad="38100" dist="25400" dir="5400000" algn="ctr" rotWithShape="0">
                      <a:srgbClr val="6E747A">
                        <a:alpha val="43000"/>
                      </a:srgbClr>
                    </a:outerShdw>
                  </a:effectLst>
                  <a:uLnTx/>
                  <a:uFillTx/>
                </a:rPr>
              </a:br>
              <a:r>
                <a:rPr kumimoji="0" lang="de-DE" sz="1400" b="1" i="0" u="none" strike="noStrike" kern="0" cap="none" spc="0" normalizeH="0" baseline="0" noProof="0">
                  <a:ln w="0"/>
                  <a:solidFill>
                    <a:prstClr val="white"/>
                  </a:solidFill>
                  <a:effectLst>
                    <a:outerShdw blurRad="38100" dist="25400" dir="5400000" algn="ctr" rotWithShape="0">
                      <a:srgbClr val="6E747A">
                        <a:alpha val="43000"/>
                      </a:srgbClr>
                    </a:outerShdw>
                  </a:effectLst>
                  <a:uLnTx/>
                  <a:uFillTx/>
                </a:rPr>
                <a:t>inkl. Nachhaltigkeit</a:t>
              </a:r>
            </a:p>
            <a:p>
              <a:pPr marL="0" marR="0" lvl="0" indent="0" algn="ctr" defTabSz="914400" eaLnBrk="1" fontAlgn="auto" latinLnBrk="0" hangingPunct="1">
                <a:lnSpc>
                  <a:spcPct val="104000"/>
                </a:lnSpc>
                <a:spcBef>
                  <a:spcPts val="600"/>
                </a:spcBef>
                <a:spcAft>
                  <a:spcPts val="0"/>
                </a:spcAft>
                <a:buClrTx/>
                <a:buSzTx/>
                <a:buFontTx/>
                <a:buNone/>
                <a:tabLst/>
                <a:defRPr/>
              </a:pPr>
              <a:r>
                <a:rPr kumimoji="0" lang="de-DE" sz="1400" b="1" i="0" u="none" strike="noStrike" kern="0" cap="none" spc="0" normalizeH="0" baseline="0" noProof="0">
                  <a:ln w="0"/>
                  <a:solidFill>
                    <a:prstClr val="white"/>
                  </a:solidFill>
                  <a:effectLst>
                    <a:outerShdw blurRad="38100" dist="25400" dir="5400000" algn="ctr" rotWithShape="0">
                      <a:srgbClr val="6E747A">
                        <a:alpha val="43000"/>
                      </a:srgbClr>
                    </a:outerShdw>
                  </a:effectLst>
                  <a:uLnTx/>
                  <a:uFillTx/>
                </a:rPr>
                <a:t> </a:t>
              </a:r>
            </a:p>
          </p:txBody>
        </p:sp>
      </p:grpSp>
      <p:grpSp>
        <p:nvGrpSpPr>
          <p:cNvPr id="29" name="Gruppieren 28">
            <a:extLst>
              <a:ext uri="{FF2B5EF4-FFF2-40B4-BE49-F238E27FC236}">
                <a16:creationId xmlns:a16="http://schemas.microsoft.com/office/drawing/2014/main" id="{1049E565-3E3C-418D-AB5B-C01F50E6DA26}"/>
              </a:ext>
            </a:extLst>
          </p:cNvPr>
          <p:cNvGrpSpPr/>
          <p:nvPr/>
        </p:nvGrpSpPr>
        <p:grpSpPr>
          <a:xfrm>
            <a:off x="2555039" y="4180399"/>
            <a:ext cx="1980000" cy="1980000"/>
            <a:chOff x="6067383" y="1440175"/>
            <a:chExt cx="2283921" cy="668373"/>
          </a:xfrm>
        </p:grpSpPr>
        <p:sp>
          <p:nvSpPr>
            <p:cNvPr id="30" name="Rechteck 29">
              <a:extLst>
                <a:ext uri="{FF2B5EF4-FFF2-40B4-BE49-F238E27FC236}">
                  <a16:creationId xmlns:a16="http://schemas.microsoft.com/office/drawing/2014/main" id="{EBC5B0DC-9AED-4D13-A496-2F7772E37F05}"/>
                </a:ext>
              </a:extLst>
            </p:cNvPr>
            <p:cNvSpPr/>
            <p:nvPr/>
          </p:nvSpPr>
          <p:spPr>
            <a:xfrm>
              <a:off x="6067383" y="1440175"/>
              <a:ext cx="2283921" cy="668373"/>
            </a:xfrm>
            <a:prstGeom prst="rect">
              <a:avLst/>
            </a:prstGeom>
            <a:solidFill>
              <a:schemeClr val="accent2"/>
            </a:solidFill>
            <a:ln w="12700" cap="flat" cmpd="sng" algn="ctr">
              <a:no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234000" marR="0" lvl="0" indent="-234000" defTabSz="914400" eaLnBrk="1" fontAlgn="auto" latinLnBrk="0" hangingPunct="1">
                <a:lnSpc>
                  <a:spcPct val="104000"/>
                </a:lnSpc>
                <a:spcBef>
                  <a:spcPts val="600"/>
                </a:spcBef>
                <a:spcAft>
                  <a:spcPts val="0"/>
                </a:spcAft>
                <a:buClrTx/>
                <a:buSzTx/>
                <a:buFont typeface="Wingdings" panose="05000000000000000000" pitchFamily="2" charset="2"/>
                <a:buChar char="§"/>
                <a:tabLst/>
                <a:defRPr/>
              </a:pPr>
              <a:endParaRPr kumimoji="0" lang="de-DE" sz="1600" b="0" i="0" u="none" strike="noStrike" kern="0" cap="none" spc="0" normalizeH="0" baseline="0" noProof="0" err="1">
                <a:ln>
                  <a:noFill/>
                </a:ln>
                <a:solidFill>
                  <a:prstClr val="white"/>
                </a:solidFill>
                <a:effectLst/>
                <a:uLnTx/>
                <a:uFillTx/>
                <a:latin typeface="Arial" panose="020B0604020202020204"/>
                <a:ea typeface="+mn-ea"/>
                <a:cs typeface="+mn-cs"/>
              </a:endParaRPr>
            </a:p>
          </p:txBody>
        </p:sp>
        <p:sp>
          <p:nvSpPr>
            <p:cNvPr id="31" name="Textfeld 30">
              <a:extLst>
                <a:ext uri="{FF2B5EF4-FFF2-40B4-BE49-F238E27FC236}">
                  <a16:creationId xmlns:a16="http://schemas.microsoft.com/office/drawing/2014/main" id="{3E205F1E-A1B3-4F9F-90CF-E45936192E2F}"/>
                </a:ext>
              </a:extLst>
            </p:cNvPr>
            <p:cNvSpPr txBox="1"/>
            <p:nvPr/>
          </p:nvSpPr>
          <p:spPr>
            <a:xfrm>
              <a:off x="6067383" y="1669909"/>
              <a:ext cx="2210955" cy="331270"/>
            </a:xfrm>
            <a:prstGeom prst="rect">
              <a:avLst/>
            </a:prstGeom>
            <a:noFill/>
            <a:effectLst/>
          </p:spPr>
          <p:txBody>
            <a:bodyPr wrap="square" lIns="0" tIns="0" rIns="0" bIns="0" rtlCol="0">
              <a:spAutoFit/>
            </a:bodyPr>
            <a:lstStyle/>
            <a:p>
              <a:pPr marL="0" marR="0" lvl="0" indent="0" algn="ctr" defTabSz="914400" eaLnBrk="1" fontAlgn="auto" latinLnBrk="0" hangingPunct="1">
                <a:lnSpc>
                  <a:spcPct val="104000"/>
                </a:lnSpc>
                <a:spcBef>
                  <a:spcPts val="600"/>
                </a:spcBef>
                <a:spcAft>
                  <a:spcPts val="0"/>
                </a:spcAft>
                <a:buClrTx/>
                <a:buSzTx/>
                <a:buFontTx/>
                <a:buNone/>
                <a:tabLst/>
                <a:defRPr/>
              </a:pPr>
              <a:r>
                <a:rPr lang="de-DE" sz="1400" b="1" kern="0">
                  <a:ln w="0"/>
                  <a:solidFill>
                    <a:prstClr val="white"/>
                  </a:solidFill>
                  <a:effectLst>
                    <a:outerShdw blurRad="38100" dist="25400" dir="5400000" algn="ctr" rotWithShape="0">
                      <a:srgbClr val="6E747A">
                        <a:alpha val="43000"/>
                      </a:srgbClr>
                    </a:outerShdw>
                  </a:effectLst>
                </a:rPr>
                <a:t>Zusätzliche </a:t>
              </a:r>
              <a:br>
                <a:rPr lang="de-DE" sz="1400" b="1" kern="0">
                  <a:ln w="0"/>
                  <a:solidFill>
                    <a:prstClr val="white"/>
                  </a:solidFill>
                  <a:effectLst>
                    <a:outerShdw blurRad="38100" dist="25400" dir="5400000" algn="ctr" rotWithShape="0">
                      <a:srgbClr val="6E747A">
                        <a:alpha val="43000"/>
                      </a:srgbClr>
                    </a:outerShdw>
                  </a:effectLst>
                </a:rPr>
              </a:br>
              <a:r>
                <a:rPr lang="de-DE" sz="1400" b="1" kern="0">
                  <a:ln w="0"/>
                  <a:solidFill>
                    <a:prstClr val="white"/>
                  </a:solidFill>
                  <a:effectLst>
                    <a:outerShdw blurRad="38100" dist="25400" dir="5400000" algn="ctr" rotWithShape="0">
                      <a:srgbClr val="6E747A">
                        <a:alpha val="43000"/>
                      </a:srgbClr>
                    </a:outerShdw>
                  </a:effectLst>
                </a:rPr>
                <a:t>Garantie-komponenten</a:t>
              </a:r>
              <a:br>
                <a:rPr lang="de-DE" sz="1400" b="1" kern="0">
                  <a:ln w="0"/>
                  <a:solidFill>
                    <a:prstClr val="white"/>
                  </a:solidFill>
                  <a:effectLst>
                    <a:outerShdw blurRad="38100" dist="25400" dir="5400000" algn="ctr" rotWithShape="0">
                      <a:srgbClr val="6E747A">
                        <a:alpha val="43000"/>
                      </a:srgbClr>
                    </a:outerShdw>
                  </a:effectLst>
                </a:rPr>
              </a:br>
              <a:r>
                <a:rPr lang="de-DE" sz="1000" kern="0">
                  <a:ln w="0"/>
                  <a:solidFill>
                    <a:prstClr val="white"/>
                  </a:solidFill>
                  <a:latin typeface="Arial"/>
                </a:rPr>
                <a:t> Lock-in/ wachsende Garantie/</a:t>
              </a:r>
              <a:br>
                <a:rPr lang="de-DE" sz="1000" kern="0">
                  <a:ln w="0"/>
                  <a:solidFill>
                    <a:prstClr val="white"/>
                  </a:solidFill>
                  <a:latin typeface="Arial"/>
                </a:rPr>
              </a:br>
              <a:r>
                <a:rPr lang="de-DE" sz="1000" kern="0">
                  <a:ln w="0"/>
                  <a:solidFill>
                    <a:prstClr val="white"/>
                  </a:solidFill>
                  <a:latin typeface="Arial"/>
                </a:rPr>
                <a:t>Kapital-Ablaufmanagement</a:t>
              </a:r>
            </a:p>
          </p:txBody>
        </p:sp>
      </p:grpSp>
      <p:grpSp>
        <p:nvGrpSpPr>
          <p:cNvPr id="32" name="Gruppieren 31">
            <a:extLst>
              <a:ext uri="{FF2B5EF4-FFF2-40B4-BE49-F238E27FC236}">
                <a16:creationId xmlns:a16="http://schemas.microsoft.com/office/drawing/2014/main" id="{5B40756F-3F61-4177-8FB8-E91B4999829D}"/>
              </a:ext>
            </a:extLst>
          </p:cNvPr>
          <p:cNvGrpSpPr/>
          <p:nvPr/>
        </p:nvGrpSpPr>
        <p:grpSpPr>
          <a:xfrm>
            <a:off x="4775115" y="4180399"/>
            <a:ext cx="1980000" cy="1980000"/>
            <a:chOff x="6067383" y="1440175"/>
            <a:chExt cx="2283921" cy="668373"/>
          </a:xfrm>
        </p:grpSpPr>
        <p:sp>
          <p:nvSpPr>
            <p:cNvPr id="33" name="Rechteck 32">
              <a:extLst>
                <a:ext uri="{FF2B5EF4-FFF2-40B4-BE49-F238E27FC236}">
                  <a16:creationId xmlns:a16="http://schemas.microsoft.com/office/drawing/2014/main" id="{2FAF2402-660C-41EB-AE51-838DCC1EB7D7}"/>
                </a:ext>
              </a:extLst>
            </p:cNvPr>
            <p:cNvSpPr/>
            <p:nvPr/>
          </p:nvSpPr>
          <p:spPr>
            <a:xfrm>
              <a:off x="6067383" y="1440175"/>
              <a:ext cx="2283921" cy="668373"/>
            </a:xfrm>
            <a:prstGeom prst="rect">
              <a:avLst/>
            </a:prstGeom>
            <a:solidFill>
              <a:schemeClr val="accent2"/>
            </a:solidFill>
            <a:ln w="12700" cap="flat" cmpd="sng" algn="ctr">
              <a:no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234000" marR="0" lvl="0" indent="-234000" defTabSz="914400" eaLnBrk="1" fontAlgn="auto" latinLnBrk="0" hangingPunct="1">
                <a:lnSpc>
                  <a:spcPct val="104000"/>
                </a:lnSpc>
                <a:spcBef>
                  <a:spcPts val="600"/>
                </a:spcBef>
                <a:spcAft>
                  <a:spcPts val="0"/>
                </a:spcAft>
                <a:buClrTx/>
                <a:buSzTx/>
                <a:buFont typeface="Wingdings" panose="05000000000000000000" pitchFamily="2" charset="2"/>
                <a:buChar char="§"/>
                <a:tabLst/>
                <a:defRPr/>
              </a:pPr>
              <a:endParaRPr kumimoji="0" lang="de-DE" sz="1600" b="0" i="0" u="none" strike="noStrike" kern="0" cap="none" spc="0" normalizeH="0" baseline="0" noProof="0" err="1">
                <a:ln>
                  <a:noFill/>
                </a:ln>
                <a:solidFill>
                  <a:prstClr val="white"/>
                </a:solidFill>
                <a:effectLst/>
                <a:uLnTx/>
                <a:uFillTx/>
                <a:latin typeface="Arial" panose="020B0604020202020204"/>
                <a:ea typeface="+mn-ea"/>
                <a:cs typeface="+mn-cs"/>
              </a:endParaRPr>
            </a:p>
          </p:txBody>
        </p:sp>
        <p:sp>
          <p:nvSpPr>
            <p:cNvPr id="37" name="Textfeld 36">
              <a:extLst>
                <a:ext uri="{FF2B5EF4-FFF2-40B4-BE49-F238E27FC236}">
                  <a16:creationId xmlns:a16="http://schemas.microsoft.com/office/drawing/2014/main" id="{56B86003-5BD1-4156-BCBD-0BBFD9B801DF}"/>
                </a:ext>
              </a:extLst>
            </p:cNvPr>
            <p:cNvSpPr txBox="1"/>
            <p:nvPr/>
          </p:nvSpPr>
          <p:spPr>
            <a:xfrm>
              <a:off x="6067383" y="1669909"/>
              <a:ext cx="2210955" cy="309668"/>
            </a:xfrm>
            <a:prstGeom prst="rect">
              <a:avLst/>
            </a:prstGeom>
            <a:noFill/>
            <a:effectLst/>
          </p:spPr>
          <p:txBody>
            <a:bodyPr wrap="square" lIns="0" tIns="0" rIns="0" bIns="0" rtlCol="0">
              <a:spAutoFit/>
            </a:bodyPr>
            <a:lstStyle/>
            <a:p>
              <a:pPr marL="0" marR="0" lvl="0" indent="0" algn="ctr" defTabSz="914400" eaLnBrk="1" fontAlgn="auto" latinLnBrk="0" hangingPunct="1">
                <a:lnSpc>
                  <a:spcPct val="104000"/>
                </a:lnSpc>
                <a:spcBef>
                  <a:spcPts val="600"/>
                </a:spcBef>
                <a:spcAft>
                  <a:spcPts val="0"/>
                </a:spcAft>
                <a:buClrTx/>
                <a:buSzTx/>
                <a:buFontTx/>
                <a:buNone/>
                <a:tabLst/>
                <a:defRPr/>
              </a:pPr>
              <a:r>
                <a:rPr kumimoji="0" lang="de-DE" sz="1400" b="1" i="0" u="none" strike="noStrike" kern="0" cap="none" spc="0" normalizeH="0" baseline="0" noProof="0">
                  <a:ln w="0"/>
                  <a:solidFill>
                    <a:prstClr val="white"/>
                  </a:solidFill>
                  <a:effectLst>
                    <a:outerShdw blurRad="38100" dist="25400" dir="5400000" algn="ctr" rotWithShape="0">
                      <a:srgbClr val="6E747A">
                        <a:alpha val="43000"/>
                      </a:srgbClr>
                    </a:outerShdw>
                  </a:effectLst>
                  <a:uLnTx/>
                  <a:uFillTx/>
                </a:rPr>
                <a:t>Flexible </a:t>
              </a:r>
              <a:br>
                <a:rPr kumimoji="0" lang="de-DE" sz="1400" b="1" i="0" u="none" strike="noStrike" kern="0" cap="none" spc="0" normalizeH="0" baseline="0" noProof="0">
                  <a:ln w="0"/>
                  <a:solidFill>
                    <a:prstClr val="white"/>
                  </a:solidFill>
                  <a:effectLst>
                    <a:outerShdw blurRad="38100" dist="25400" dir="5400000" algn="ctr" rotWithShape="0">
                      <a:srgbClr val="6E747A">
                        <a:alpha val="43000"/>
                      </a:srgbClr>
                    </a:outerShdw>
                  </a:effectLst>
                  <a:uLnTx/>
                  <a:uFillTx/>
                </a:rPr>
              </a:br>
              <a:r>
                <a:rPr kumimoji="0" lang="de-DE" sz="1400" b="1" i="0" u="none" strike="noStrike" kern="0" cap="none" spc="0" normalizeH="0" baseline="0" noProof="0">
                  <a:ln w="0"/>
                  <a:solidFill>
                    <a:prstClr val="white"/>
                  </a:solidFill>
                  <a:effectLst>
                    <a:outerShdw blurRad="38100" dist="25400" dir="5400000" algn="ctr" rotWithShape="0">
                      <a:srgbClr val="6E747A">
                        <a:alpha val="43000"/>
                      </a:srgbClr>
                    </a:outerShdw>
                  </a:effectLst>
                  <a:uLnTx/>
                  <a:uFillTx/>
                </a:rPr>
                <a:t>Optionen</a:t>
              </a:r>
              <a:br>
                <a:rPr kumimoji="0" lang="de-DE" sz="1400" b="1" i="0" u="none" strike="noStrike" kern="0" cap="none" spc="0" normalizeH="0" baseline="0" noProof="0">
                  <a:ln w="0"/>
                  <a:solidFill>
                    <a:prstClr val="white"/>
                  </a:solidFill>
                  <a:effectLst>
                    <a:outerShdw blurRad="38100" dist="25400" dir="5400000" algn="ctr" rotWithShape="0">
                      <a:srgbClr val="6E747A">
                        <a:alpha val="43000"/>
                      </a:srgbClr>
                    </a:outerShdw>
                  </a:effectLst>
                  <a:uLnTx/>
                  <a:uFillTx/>
                </a:rPr>
              </a:br>
              <a:r>
                <a:rPr lang="de-DE" sz="1000" kern="0">
                  <a:ln w="0"/>
                  <a:solidFill>
                    <a:prstClr val="white"/>
                  </a:solidFill>
                  <a:latin typeface="Arial"/>
                </a:rPr>
                <a:t>variable Beitragsanpassung/ Dynamik unbegrenzt abwählbar/ flexibler Rentenbeginn</a:t>
              </a:r>
            </a:p>
          </p:txBody>
        </p:sp>
      </p:grpSp>
      <p:grpSp>
        <p:nvGrpSpPr>
          <p:cNvPr id="41" name="Gruppieren 40">
            <a:extLst>
              <a:ext uri="{FF2B5EF4-FFF2-40B4-BE49-F238E27FC236}">
                <a16:creationId xmlns:a16="http://schemas.microsoft.com/office/drawing/2014/main" id="{94A8F416-A3FB-4166-ACF5-9A3D8F959EC6}"/>
              </a:ext>
            </a:extLst>
          </p:cNvPr>
          <p:cNvGrpSpPr/>
          <p:nvPr/>
        </p:nvGrpSpPr>
        <p:grpSpPr>
          <a:xfrm>
            <a:off x="345482" y="3375379"/>
            <a:ext cx="6409633" cy="579369"/>
            <a:chOff x="6067383" y="1440175"/>
            <a:chExt cx="2283921" cy="668373"/>
          </a:xfrm>
          <a:solidFill>
            <a:schemeClr val="bg1">
              <a:lumMod val="65000"/>
            </a:schemeClr>
          </a:solidFill>
          <a:effectLst/>
        </p:grpSpPr>
        <p:sp>
          <p:nvSpPr>
            <p:cNvPr id="42" name="Rechteck 41">
              <a:extLst>
                <a:ext uri="{FF2B5EF4-FFF2-40B4-BE49-F238E27FC236}">
                  <a16:creationId xmlns:a16="http://schemas.microsoft.com/office/drawing/2014/main" id="{43C15196-9A78-4ACF-9385-EC378ACD9EAC}"/>
                </a:ext>
              </a:extLst>
            </p:cNvPr>
            <p:cNvSpPr/>
            <p:nvPr/>
          </p:nvSpPr>
          <p:spPr>
            <a:xfrm>
              <a:off x="6067383" y="1440175"/>
              <a:ext cx="2283921" cy="668373"/>
            </a:xfrm>
            <a:prstGeom prst="rect">
              <a:avLst/>
            </a:prstGeom>
            <a:grpFill/>
            <a:ln w="12700" cap="flat" cmpd="sng" algn="ctr">
              <a:noFill/>
              <a:prstDash val="solid"/>
              <a:miter lim="800000"/>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234000" marR="0" lvl="0" indent="-234000" defTabSz="914400" eaLnBrk="1" fontAlgn="auto" latinLnBrk="0" hangingPunct="1">
                <a:lnSpc>
                  <a:spcPct val="104000"/>
                </a:lnSpc>
                <a:spcBef>
                  <a:spcPts val="600"/>
                </a:spcBef>
                <a:spcAft>
                  <a:spcPts val="0"/>
                </a:spcAft>
                <a:buClrTx/>
                <a:buSzTx/>
                <a:buFont typeface="Wingdings" panose="05000000000000000000" pitchFamily="2" charset="2"/>
                <a:buChar char="§"/>
                <a:tabLst/>
                <a:defRPr/>
              </a:pPr>
              <a:endParaRPr kumimoji="0" lang="de-DE" sz="1600" b="0" i="0" u="none" strike="noStrike" kern="0" cap="none" spc="0" normalizeH="0" baseline="0" noProof="0" err="1">
                <a:ln>
                  <a:noFill/>
                </a:ln>
                <a:solidFill>
                  <a:prstClr val="white"/>
                </a:solidFill>
                <a:effectLst/>
                <a:uLnTx/>
                <a:uFillTx/>
                <a:latin typeface="Arial" panose="020B0604020202020204"/>
                <a:ea typeface="+mn-ea"/>
                <a:cs typeface="+mn-cs"/>
              </a:endParaRPr>
            </a:p>
          </p:txBody>
        </p:sp>
        <p:sp>
          <p:nvSpPr>
            <p:cNvPr id="43" name="Textfeld 42">
              <a:extLst>
                <a:ext uri="{FF2B5EF4-FFF2-40B4-BE49-F238E27FC236}">
                  <a16:creationId xmlns:a16="http://schemas.microsoft.com/office/drawing/2014/main" id="{6CDBBD2A-B982-4601-996B-8A10022F7898}"/>
                </a:ext>
              </a:extLst>
            </p:cNvPr>
            <p:cNvSpPr txBox="1"/>
            <p:nvPr/>
          </p:nvSpPr>
          <p:spPr>
            <a:xfrm>
              <a:off x="6067383" y="1669908"/>
              <a:ext cx="2210955" cy="240995"/>
            </a:xfrm>
            <a:prstGeom prst="rect">
              <a:avLst/>
            </a:prstGeom>
            <a:grpFill/>
            <a:effectLst/>
          </p:spPr>
          <p:txBody>
            <a:bodyPr wrap="square" lIns="0" tIns="0" rIns="0" bIns="0" rtlCol="0">
              <a:spAutoFit/>
            </a:bodyPr>
            <a:lstStyle/>
            <a:p>
              <a:pPr marL="0" marR="0" lvl="0" indent="0" algn="ctr" defTabSz="914400" eaLnBrk="1" fontAlgn="auto" latinLnBrk="0" hangingPunct="1">
                <a:lnSpc>
                  <a:spcPct val="104000"/>
                </a:lnSpc>
                <a:spcBef>
                  <a:spcPts val="600"/>
                </a:spcBef>
                <a:spcAft>
                  <a:spcPts val="0"/>
                </a:spcAft>
                <a:buClrTx/>
                <a:buSzTx/>
                <a:buFontTx/>
                <a:buNone/>
                <a:tabLst/>
                <a:defRPr/>
              </a:pPr>
              <a:r>
                <a:rPr kumimoji="0" lang="de-DE" sz="1400" b="1" i="0" u="none" strike="noStrike" kern="0" cap="none" spc="0" normalizeH="0" baseline="0" noProof="0">
                  <a:ln w="0"/>
                  <a:solidFill>
                    <a:prstClr val="white"/>
                  </a:solidFill>
                  <a:effectLst>
                    <a:outerShdw blurRad="38100" dist="25400" dir="5400000" algn="ctr" rotWithShape="0">
                      <a:srgbClr val="6E747A">
                        <a:alpha val="43000"/>
                      </a:srgbClr>
                    </a:outerShdw>
                  </a:effectLst>
                  <a:uLnTx/>
                  <a:uFillTx/>
                </a:rPr>
                <a:t>Direktversicherung</a:t>
              </a:r>
            </a:p>
          </p:txBody>
        </p:sp>
      </p:grpSp>
      <p:pic>
        <p:nvPicPr>
          <p:cNvPr id="6" name="Grafik 5">
            <a:extLst>
              <a:ext uri="{FF2B5EF4-FFF2-40B4-BE49-F238E27FC236}">
                <a16:creationId xmlns:a16="http://schemas.microsoft.com/office/drawing/2014/main" id="{65C267BE-48EC-448D-8200-8D093AE5E133}"/>
              </a:ext>
            </a:extLst>
          </p:cNvPr>
          <p:cNvPicPr>
            <a:picLocks noChangeAspect="1"/>
          </p:cNvPicPr>
          <p:nvPr/>
        </p:nvPicPr>
        <p:blipFill>
          <a:blip r:embed="rId3"/>
          <a:stretch>
            <a:fillRect/>
          </a:stretch>
        </p:blipFill>
        <p:spPr>
          <a:xfrm>
            <a:off x="7054380" y="1293457"/>
            <a:ext cx="1371918" cy="1596210"/>
          </a:xfrm>
          <a:prstGeom prst="rect">
            <a:avLst/>
          </a:prstGeom>
        </p:spPr>
      </p:pic>
      <p:pic>
        <p:nvPicPr>
          <p:cNvPr id="34" name="Grafik 33">
            <a:extLst>
              <a:ext uri="{FF2B5EF4-FFF2-40B4-BE49-F238E27FC236}">
                <a16:creationId xmlns:a16="http://schemas.microsoft.com/office/drawing/2014/main" id="{A15D0B5B-F136-43CA-9213-0079CAEE28AA}"/>
              </a:ext>
            </a:extLst>
          </p:cNvPr>
          <p:cNvPicPr preferRelativeResize="0">
            <a:picLocks/>
          </p:cNvPicPr>
          <p:nvPr/>
        </p:nvPicPr>
        <p:blipFill>
          <a:blip r:embed="rId4"/>
          <a:stretch>
            <a:fillRect/>
          </a:stretch>
        </p:blipFill>
        <p:spPr>
          <a:xfrm>
            <a:off x="11144400" y="0"/>
            <a:ext cx="1047600" cy="896400"/>
          </a:xfrm>
          <a:prstGeom prst="rect">
            <a:avLst/>
          </a:prstGeom>
        </p:spPr>
      </p:pic>
      <p:sp>
        <p:nvSpPr>
          <p:cNvPr id="36" name="Ellipse 35">
            <a:extLst>
              <a:ext uri="{FF2B5EF4-FFF2-40B4-BE49-F238E27FC236}">
                <a16:creationId xmlns:a16="http://schemas.microsoft.com/office/drawing/2014/main" id="{CD4036B7-7E55-4D27-AE76-1D5286BE417C}"/>
              </a:ext>
            </a:extLst>
          </p:cNvPr>
          <p:cNvSpPr/>
          <p:nvPr/>
        </p:nvSpPr>
        <p:spPr>
          <a:xfrm rot="534427">
            <a:off x="9920028" y="3781281"/>
            <a:ext cx="1674421" cy="1674421"/>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200" b="1" i="0" u="none" strike="noStrike" kern="0" cap="none" spc="0" normalizeH="0" baseline="0" noProof="0">
                <a:ln>
                  <a:noFill/>
                </a:ln>
                <a:solidFill>
                  <a:schemeClr val="bg1"/>
                </a:solidFill>
                <a:effectLst/>
                <a:uLnTx/>
                <a:uFillTx/>
              </a:rPr>
              <a:t>Detaillierte Informationen</a:t>
            </a:r>
            <a:br>
              <a:rPr lang="de-DE" sz="1200" b="1" i="0" u="none" strike="noStrike" kern="0" cap="none" spc="0" normalizeH="0" baseline="0" noProof="0" dirty="0">
                <a:ln>
                  <a:noFill/>
                </a:ln>
                <a:effectLst/>
                <a:uLnTx/>
                <a:uFillTx/>
              </a:rPr>
            </a:br>
            <a:r>
              <a:rPr kumimoji="0" lang="de-DE" sz="1200" b="1" i="0" u="none" strike="noStrike" kern="0" cap="none" spc="0" normalizeH="0" baseline="0" noProof="0">
                <a:ln>
                  <a:noFill/>
                </a:ln>
                <a:solidFill>
                  <a:schemeClr val="bg1"/>
                </a:solidFill>
                <a:effectLst/>
                <a:uLnTx/>
                <a:uFillTx/>
              </a:rPr>
              <a:t> </a:t>
            </a:r>
            <a:r>
              <a:rPr lang="de-DE" sz="1000" kern="0">
                <a:solidFill>
                  <a:schemeClr val="bg1"/>
                </a:solidFill>
              </a:rPr>
              <a:t>in der</a:t>
            </a:r>
            <a:br>
              <a:rPr lang="de-DE" sz="1000" kern="0" dirty="0"/>
            </a:br>
            <a:r>
              <a:rPr lang="de-DE" sz="1000" kern="0">
                <a:solidFill>
                  <a:schemeClr val="bg1"/>
                </a:solidFill>
              </a:rPr>
              <a:t> </a:t>
            </a:r>
            <a:r>
              <a:rPr lang="de-DE" sz="1000" kern="0" dirty="0">
                <a:solidFill>
                  <a:schemeClr val="bg1"/>
                </a:solidFill>
                <a:hlinkClick r:id="rId5">
                  <a:extLst>
                    <a:ext uri="{A12FA001-AC4F-418D-AE19-62706E023703}">
                      <ahyp:hlinkClr xmlns:ahyp="http://schemas.microsoft.com/office/drawing/2018/hyperlinkcolor" val="tx"/>
                    </a:ext>
                  </a:extLst>
                </a:hlinkClick>
              </a:rPr>
              <a:t>Best4bAV ToolBox</a:t>
            </a:r>
            <a:br>
              <a:rPr lang="de-DE" sz="1000" kern="0" dirty="0"/>
            </a:br>
            <a:endParaRPr kumimoji="0" lang="de-DE" sz="1000" b="0" i="1" u="sng" strike="noStrike" kern="0" cap="none" spc="0" normalizeH="0" baseline="0" noProof="0">
              <a:ln>
                <a:noFill/>
              </a:ln>
              <a:solidFill>
                <a:schemeClr val="bg1"/>
              </a:solidFill>
              <a:effectLst/>
              <a:highlight>
                <a:srgbClr val="FFFF00"/>
              </a:highlight>
              <a:uLnTx/>
              <a:uFillTx/>
            </a:endParaRPr>
          </a:p>
        </p:txBody>
      </p:sp>
      <p:pic>
        <p:nvPicPr>
          <p:cNvPr id="7" name="Grafik 7">
            <a:extLst>
              <a:ext uri="{FF2B5EF4-FFF2-40B4-BE49-F238E27FC236}">
                <a16:creationId xmlns:a16="http://schemas.microsoft.com/office/drawing/2014/main" id="{1896F458-5084-4DBE-2F49-DDF5D0DE7E60}"/>
              </a:ext>
            </a:extLst>
          </p:cNvPr>
          <p:cNvPicPr>
            <a:picLocks noChangeAspect="1"/>
          </p:cNvPicPr>
          <p:nvPr/>
        </p:nvPicPr>
        <p:blipFill>
          <a:blip r:embed="rId6"/>
          <a:stretch>
            <a:fillRect/>
          </a:stretch>
        </p:blipFill>
        <p:spPr>
          <a:xfrm>
            <a:off x="7050932" y="2979442"/>
            <a:ext cx="1616413" cy="988286"/>
          </a:xfrm>
          <a:prstGeom prst="rect">
            <a:avLst/>
          </a:prstGeom>
        </p:spPr>
      </p:pic>
    </p:spTree>
    <p:extLst>
      <p:ext uri="{BB962C8B-B14F-4D97-AF65-F5344CB8AC3E}">
        <p14:creationId xmlns:p14="http://schemas.microsoft.com/office/powerpoint/2010/main" val="41126575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3C5032-F204-4DA7-8B2C-94A05FCAA941}"/>
              </a:ext>
            </a:extLst>
          </p:cNvPr>
          <p:cNvSpPr>
            <a:spLocks noGrp="1"/>
          </p:cNvSpPr>
          <p:nvPr>
            <p:ph type="title"/>
          </p:nvPr>
        </p:nvSpPr>
        <p:spPr/>
        <p:txBody>
          <a:bodyPr/>
          <a:lstStyle/>
          <a:p>
            <a:r>
              <a:rPr lang="de-DE"/>
              <a:t>HDI </a:t>
            </a:r>
            <a:r>
              <a:rPr lang="de-DE" err="1"/>
              <a:t>SafeInvest</a:t>
            </a:r>
            <a:r>
              <a:rPr lang="de-DE"/>
              <a:t> Direktversicherung – </a:t>
            </a:r>
            <a:br>
              <a:rPr lang="de-DE"/>
            </a:br>
            <a:r>
              <a:rPr lang="de-DE"/>
              <a:t>der Doppel-Motor</a:t>
            </a:r>
          </a:p>
        </p:txBody>
      </p:sp>
      <p:sp>
        <p:nvSpPr>
          <p:cNvPr id="3" name="Fußzeilenplatzhalter 2">
            <a:extLst>
              <a:ext uri="{FF2B5EF4-FFF2-40B4-BE49-F238E27FC236}">
                <a16:creationId xmlns:a16="http://schemas.microsoft.com/office/drawing/2014/main" id="{8320893F-0B37-4FF1-B95D-B959F9BBC74F}"/>
              </a:ext>
            </a:extLst>
          </p:cNvPr>
          <p:cNvSpPr>
            <a:spLocks noGrp="1"/>
          </p:cNvSpPr>
          <p:nvPr>
            <p:ph type="ftr" sz="quarter" idx="11"/>
          </p:nvPr>
        </p:nvSpPr>
        <p:spPr/>
        <p:txBody>
          <a:bodyPr/>
          <a:lstStyle/>
          <a:p>
            <a:r>
              <a:rPr lang="de-DE"/>
              <a:t>Informationen zur Firmenkundenkampagne I Stand: 15.08.2022</a:t>
            </a:r>
          </a:p>
        </p:txBody>
      </p:sp>
      <p:sp>
        <p:nvSpPr>
          <p:cNvPr id="4" name="Foliennummernplatzhalter 3">
            <a:extLst>
              <a:ext uri="{FF2B5EF4-FFF2-40B4-BE49-F238E27FC236}">
                <a16:creationId xmlns:a16="http://schemas.microsoft.com/office/drawing/2014/main" id="{FA0B590C-7981-4561-AE06-687091BDD5ED}"/>
              </a:ext>
            </a:extLst>
          </p:cNvPr>
          <p:cNvSpPr>
            <a:spLocks noGrp="1"/>
          </p:cNvSpPr>
          <p:nvPr>
            <p:ph type="sldNum" sz="quarter" idx="12"/>
          </p:nvPr>
        </p:nvSpPr>
        <p:spPr/>
        <p:txBody>
          <a:bodyPr/>
          <a:lstStyle/>
          <a:p>
            <a:fld id="{7EC6429F-8EBA-4254-B9C8-295228AFE7F1}" type="slidenum">
              <a:rPr lang="de-DE" smtClean="0"/>
              <a:pPr/>
              <a:t>15</a:t>
            </a:fld>
            <a:endParaRPr lang="de-DE"/>
          </a:p>
        </p:txBody>
      </p:sp>
      <p:sp>
        <p:nvSpPr>
          <p:cNvPr id="16" name="Rechteck 15">
            <a:extLst>
              <a:ext uri="{FF2B5EF4-FFF2-40B4-BE49-F238E27FC236}">
                <a16:creationId xmlns:a16="http://schemas.microsoft.com/office/drawing/2014/main" id="{F8372999-B6C3-4053-96E2-7B36A3464082}"/>
              </a:ext>
            </a:extLst>
          </p:cNvPr>
          <p:cNvSpPr/>
          <p:nvPr/>
        </p:nvSpPr>
        <p:spPr>
          <a:xfrm>
            <a:off x="335360" y="1284281"/>
            <a:ext cx="3384376" cy="4953010"/>
          </a:xfrm>
          <a:prstGeom prst="rect">
            <a:avLst/>
          </a:prstGeom>
          <a:solidFill>
            <a:sysClr val="window" lastClr="FFFFFF">
              <a:lumMod val="85000"/>
            </a:sysClr>
          </a:solidFill>
          <a:ln w="12700" cap="flat" cmpd="sng" algn="ctr">
            <a:noFill/>
            <a:prstDash val="solid"/>
            <a:miter lim="800000"/>
          </a:ln>
          <a:effectLst/>
        </p:spPr>
        <p:txBody>
          <a:bodyPr lIns="216000" tIns="396000"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2000" b="0" i="0" u="none" strike="noStrike" kern="0" cap="none" spc="0" normalizeH="0" baseline="0" noProof="0">
                <a:ln>
                  <a:noFill/>
                </a:ln>
                <a:solidFill>
                  <a:prstClr val="black"/>
                </a:solidFill>
                <a:effectLst/>
                <a:uLnTx/>
                <a:uFillTx/>
                <a:latin typeface="Arial" panose="020B0604020202020204"/>
                <a:ea typeface="+mn-ea"/>
                <a:cs typeface="+mn-cs"/>
              </a:rPr>
              <a:t>Je nach Marktsituation </a:t>
            </a:r>
            <a:br>
              <a:rPr kumimoji="0" lang="de-DE" sz="2000" b="0" i="0" u="none" strike="noStrike" kern="0" cap="none" spc="0" normalizeH="0" baseline="0" noProof="0">
                <a:ln>
                  <a:noFill/>
                </a:ln>
                <a:solidFill>
                  <a:prstClr val="black"/>
                </a:solidFill>
                <a:effectLst/>
                <a:uLnTx/>
                <a:uFillTx/>
                <a:latin typeface="Arial" panose="020B0604020202020204"/>
                <a:ea typeface="+mn-ea"/>
                <a:cs typeface="+mn-cs"/>
              </a:rPr>
            </a:br>
            <a:r>
              <a:rPr kumimoji="0" lang="de-DE" sz="2000" b="0" i="0" u="none" strike="noStrike" kern="0" cap="none" spc="0" normalizeH="0" baseline="0" noProof="0">
                <a:ln>
                  <a:noFill/>
                </a:ln>
                <a:solidFill>
                  <a:prstClr val="black"/>
                </a:solidFill>
                <a:effectLst/>
                <a:uLnTx/>
                <a:uFillTx/>
                <a:latin typeface="Arial" panose="020B0604020202020204"/>
                <a:ea typeface="+mn-ea"/>
                <a:cs typeface="+mn-cs"/>
              </a:rPr>
              <a:t>wird monatlich </a:t>
            </a:r>
            <a:br>
              <a:rPr kumimoji="0" lang="de-DE" sz="2000" b="0" i="0" u="none" strike="noStrike" kern="0" cap="none" spc="0" normalizeH="0" baseline="0" noProof="0">
                <a:ln>
                  <a:noFill/>
                </a:ln>
                <a:solidFill>
                  <a:prstClr val="black"/>
                </a:solidFill>
                <a:effectLst/>
                <a:uLnTx/>
                <a:uFillTx/>
                <a:latin typeface="Arial" panose="020B0604020202020204"/>
                <a:ea typeface="+mn-ea"/>
                <a:cs typeface="+mn-cs"/>
              </a:rPr>
            </a:br>
            <a:r>
              <a:rPr kumimoji="0" lang="de-DE" sz="2000" b="0" i="0" u="none" strike="noStrike" kern="0" cap="none" spc="0" normalizeH="0" baseline="0" noProof="0">
                <a:ln>
                  <a:noFill/>
                </a:ln>
                <a:solidFill>
                  <a:prstClr val="black"/>
                </a:solidFill>
                <a:effectLst/>
                <a:uLnTx/>
                <a:uFillTx/>
                <a:latin typeface="Arial" panose="020B0604020202020204"/>
                <a:ea typeface="+mn-ea"/>
                <a:cs typeface="+mn-cs"/>
              </a:rPr>
              <a:t>automatisch zwischen </a:t>
            </a:r>
            <a:r>
              <a:rPr kumimoji="0" lang="de-DE" sz="2000" b="1" i="0" u="none" strike="noStrike" kern="0" cap="none" spc="0" normalizeH="0" baseline="0" noProof="0">
                <a:ln>
                  <a:noFill/>
                </a:ln>
                <a:solidFill>
                  <a:prstClr val="black"/>
                </a:solidFill>
                <a:effectLst/>
                <a:uLnTx/>
                <a:uFillTx/>
                <a:latin typeface="Arial" panose="020B0604020202020204"/>
                <a:ea typeface="+mn-ea"/>
                <a:cs typeface="+mn-cs"/>
              </a:rPr>
              <a:t>„Safe“ und „</a:t>
            </a:r>
            <a:r>
              <a:rPr kumimoji="0" lang="de-DE" sz="2000" b="1" i="0" u="none" strike="noStrike" kern="0" cap="none" spc="0" normalizeH="0" baseline="0" noProof="0" err="1">
                <a:ln>
                  <a:noFill/>
                </a:ln>
                <a:solidFill>
                  <a:prstClr val="black"/>
                </a:solidFill>
                <a:effectLst/>
                <a:uLnTx/>
                <a:uFillTx/>
                <a:latin typeface="Arial" panose="020B0604020202020204"/>
                <a:ea typeface="+mn-ea"/>
                <a:cs typeface="+mn-cs"/>
              </a:rPr>
              <a:t>Invest</a:t>
            </a:r>
            <a:r>
              <a:rPr kumimoji="0" lang="de-DE" sz="2000" b="1" i="0" u="none" strike="noStrike" kern="0" cap="none" spc="0" normalizeH="0" baseline="0" noProof="0">
                <a:ln>
                  <a:noFill/>
                </a:ln>
                <a:solidFill>
                  <a:prstClr val="black"/>
                </a:solidFill>
                <a:effectLst/>
                <a:uLnTx/>
                <a:uFillTx/>
                <a:latin typeface="Arial" panose="020B0604020202020204"/>
                <a:ea typeface="+mn-ea"/>
                <a:cs typeface="+mn-cs"/>
              </a:rPr>
              <a:t>“ </a:t>
            </a:r>
            <a:r>
              <a:rPr kumimoji="0" lang="de-DE" sz="2000" b="0" i="0" u="none" strike="noStrike" kern="0" cap="none" spc="0" normalizeH="0" baseline="0" noProof="0">
                <a:ln>
                  <a:noFill/>
                </a:ln>
                <a:solidFill>
                  <a:prstClr val="black"/>
                </a:solidFill>
                <a:effectLst/>
                <a:uLnTx/>
                <a:uFillTx/>
                <a:latin typeface="Arial" panose="020B0604020202020204"/>
                <a:ea typeface="+mn-ea"/>
                <a:cs typeface="+mn-cs"/>
              </a:rPr>
              <a:t>umgeschichtet.</a:t>
            </a:r>
          </a:p>
          <a:p>
            <a:pPr marL="0" marR="0" lvl="0" indent="0" defTabSz="914400" eaLnBrk="1" fontAlgn="auto" latinLnBrk="0" hangingPunct="1">
              <a:lnSpc>
                <a:spcPct val="100000"/>
              </a:lnSpc>
              <a:spcBef>
                <a:spcPts val="0"/>
              </a:spcBef>
              <a:spcAft>
                <a:spcPts val="0"/>
              </a:spcAft>
              <a:buClrTx/>
              <a:buSzTx/>
              <a:buFontTx/>
              <a:buNone/>
              <a:tabLst/>
              <a:defRPr/>
            </a:pPr>
            <a:endParaRPr kumimoji="0" lang="de-DE" sz="2000" b="1" i="0" u="none" strike="noStrike" kern="0" cap="none" spc="0" normalizeH="0" baseline="0" noProof="0">
              <a:ln>
                <a:noFill/>
              </a:ln>
              <a:solidFill>
                <a:prstClr val="black"/>
              </a:solidFill>
              <a:effectLst/>
              <a:uLnTx/>
              <a:uFillTx/>
              <a:latin typeface="Arial" panose="020B060402020202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de-DE" sz="2000" b="1" i="0" u="none" strike="noStrike" kern="0" cap="none" spc="0" normalizeH="0" baseline="0" noProof="0">
              <a:ln>
                <a:noFill/>
              </a:ln>
              <a:solidFill>
                <a:prstClr val="black"/>
              </a:solidFill>
              <a:effectLst/>
              <a:uLnTx/>
              <a:uFillTx/>
              <a:latin typeface="Arial" panose="020B060402020202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1" i="0" u="none" strike="noStrike" kern="0" cap="none" spc="0" normalizeH="0" baseline="0" noProof="0">
              <a:ln>
                <a:noFill/>
              </a:ln>
              <a:solidFill>
                <a:prstClr val="black"/>
              </a:solidFill>
              <a:effectLst/>
              <a:uLnTx/>
              <a:uFillTx/>
              <a:latin typeface="Arial" panose="020B060402020202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1" i="0" u="none" strike="noStrike" kern="0" cap="none" spc="0" normalizeH="0" baseline="0" noProof="0">
              <a:ln>
                <a:noFill/>
              </a:ln>
              <a:solidFill>
                <a:prstClr val="black"/>
              </a:solidFill>
              <a:effectLst/>
              <a:uLnTx/>
              <a:uFillTx/>
              <a:latin typeface="Arial" panose="020B060402020202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1" i="0" u="none" strike="noStrike" kern="0" cap="none" spc="0" normalizeH="0" baseline="0" noProof="0">
              <a:ln>
                <a:noFill/>
              </a:ln>
              <a:solidFill>
                <a:prstClr val="black"/>
              </a:solidFill>
              <a:effectLst/>
              <a:uLnTx/>
              <a:uFillTx/>
              <a:latin typeface="Arial" panose="020B060402020202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1" i="0" u="none" strike="noStrike" kern="0" cap="none" spc="0" normalizeH="0" baseline="0" noProof="0">
              <a:ln>
                <a:noFill/>
              </a:ln>
              <a:solidFill>
                <a:prstClr val="black"/>
              </a:solidFill>
              <a:effectLst/>
              <a:uLnTx/>
              <a:uFillTx/>
              <a:latin typeface="Arial" panose="020B060402020202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1" i="0" u="none" strike="noStrike" kern="0" cap="none" spc="0" normalizeH="0" baseline="0" noProof="0">
              <a:ln>
                <a:noFill/>
              </a:ln>
              <a:solidFill>
                <a:prstClr val="black"/>
              </a:solidFill>
              <a:effectLst/>
              <a:uLnTx/>
              <a:uFillTx/>
              <a:latin typeface="Arial" panose="020B060402020202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1" i="0" u="none" strike="noStrike" kern="0" cap="none" spc="0" normalizeH="0" baseline="0" noProof="0">
              <a:ln>
                <a:noFill/>
              </a:ln>
              <a:solidFill>
                <a:prstClr val="black"/>
              </a:solidFill>
              <a:effectLst/>
              <a:uLnTx/>
              <a:uFillTx/>
              <a:latin typeface="Arial" panose="020B060402020202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a:ln>
                  <a:noFill/>
                </a:ln>
                <a:solidFill>
                  <a:prstClr val="black"/>
                </a:solidFill>
                <a:effectLst/>
                <a:uLnTx/>
                <a:uFillTx/>
                <a:latin typeface="Arial" panose="020B0604020202020204"/>
                <a:ea typeface="+mn-ea"/>
                <a:cs typeface="+mn-cs"/>
              </a:rPr>
              <a:t>Kundenindividuell!</a:t>
            </a:r>
          </a:p>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err="1">
              <a:ln>
                <a:noFill/>
              </a:ln>
              <a:solidFill>
                <a:prstClr val="black"/>
              </a:solidFill>
              <a:effectLst/>
              <a:uLnTx/>
              <a:uFillTx/>
              <a:latin typeface="Arial" panose="020B0604020202020204"/>
              <a:ea typeface="+mn-ea"/>
              <a:cs typeface="+mn-cs"/>
            </a:endParaRPr>
          </a:p>
        </p:txBody>
      </p:sp>
      <p:pic>
        <p:nvPicPr>
          <p:cNvPr id="17" name="Grafik 16">
            <a:extLst>
              <a:ext uri="{FF2B5EF4-FFF2-40B4-BE49-F238E27FC236}">
                <a16:creationId xmlns:a16="http://schemas.microsoft.com/office/drawing/2014/main" id="{4A9F68F5-A7EB-4F57-8E85-47B6AFE9219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01228" y="1304070"/>
            <a:ext cx="3749365" cy="5005250"/>
          </a:xfrm>
          <a:prstGeom prst="rect">
            <a:avLst/>
          </a:prstGeom>
        </p:spPr>
      </p:pic>
      <p:sp>
        <p:nvSpPr>
          <p:cNvPr id="18" name="Textfeld 17">
            <a:extLst>
              <a:ext uri="{FF2B5EF4-FFF2-40B4-BE49-F238E27FC236}">
                <a16:creationId xmlns:a16="http://schemas.microsoft.com/office/drawing/2014/main" id="{7138A3BB-9E22-436E-9834-E75FFCF507BA}"/>
              </a:ext>
            </a:extLst>
          </p:cNvPr>
          <p:cNvSpPr txBox="1"/>
          <p:nvPr/>
        </p:nvSpPr>
        <p:spPr>
          <a:xfrm rot="20067976">
            <a:off x="4935693" y="1698470"/>
            <a:ext cx="1899967" cy="707886"/>
          </a:xfrm>
          <a:prstGeom prst="rect">
            <a:avLst/>
          </a:prstGeom>
          <a:noFill/>
        </p:spPr>
        <p:txBody>
          <a:bodyPr wrap="square">
            <a:spAutoFit/>
          </a:bodyPr>
          <a:lstStyle/>
          <a:p>
            <a:pPr marL="0" marR="0" lvl="0" indent="0" defTabSz="914400" eaLnBrk="1" fontAlgn="auto" latinLnBrk="0" hangingPunct="1">
              <a:lnSpc>
                <a:spcPct val="100000"/>
              </a:lnSpc>
              <a:spcBef>
                <a:spcPts val="1200"/>
              </a:spcBef>
              <a:spcAft>
                <a:spcPts val="0"/>
              </a:spcAft>
              <a:buClrTx/>
              <a:buSzPct val="110000"/>
              <a:buFont typeface="Wingdings" panose="05000000000000000000" pitchFamily="2" charset="2"/>
              <a:buNone/>
              <a:tabLst/>
              <a:defRPr/>
            </a:pPr>
            <a:r>
              <a:rPr kumimoji="0" lang="de-DE" sz="4000" b="1" i="0" u="none" strike="noStrike" kern="0" cap="none" spc="0" normalizeH="0" baseline="0" noProof="0">
                <a:ln>
                  <a:noFill/>
                </a:ln>
                <a:solidFill>
                  <a:srgbClr val="00A3A8"/>
                </a:solidFill>
                <a:effectLst/>
                <a:uLnTx/>
                <a:uFillTx/>
              </a:rPr>
              <a:t>Safe</a:t>
            </a:r>
          </a:p>
        </p:txBody>
      </p:sp>
      <p:sp>
        <p:nvSpPr>
          <p:cNvPr id="19" name="Textfeld 18">
            <a:extLst>
              <a:ext uri="{FF2B5EF4-FFF2-40B4-BE49-F238E27FC236}">
                <a16:creationId xmlns:a16="http://schemas.microsoft.com/office/drawing/2014/main" id="{8E95727C-8401-4E52-A72F-410BF0DED879}"/>
              </a:ext>
            </a:extLst>
          </p:cNvPr>
          <p:cNvSpPr txBox="1"/>
          <p:nvPr/>
        </p:nvSpPr>
        <p:spPr>
          <a:xfrm rot="1562628" flipH="1">
            <a:off x="4748080" y="5098456"/>
            <a:ext cx="1712974" cy="707886"/>
          </a:xfrm>
          <a:prstGeom prst="rect">
            <a:avLst/>
          </a:prstGeom>
          <a:noFill/>
        </p:spPr>
        <p:txBody>
          <a:bodyPr wrap="square">
            <a:spAutoFit/>
          </a:bodyPr>
          <a:lstStyle/>
          <a:p>
            <a:pPr marL="0" marR="0" lvl="0" indent="0" defTabSz="914400" eaLnBrk="1" fontAlgn="auto" latinLnBrk="0" hangingPunct="1">
              <a:lnSpc>
                <a:spcPct val="100000"/>
              </a:lnSpc>
              <a:spcBef>
                <a:spcPts val="1200"/>
              </a:spcBef>
              <a:spcAft>
                <a:spcPts val="0"/>
              </a:spcAft>
              <a:buClrTx/>
              <a:buSzPct val="110000"/>
              <a:buFont typeface="Wingdings" panose="05000000000000000000" pitchFamily="2" charset="2"/>
              <a:buNone/>
              <a:tabLst/>
              <a:defRPr/>
            </a:pPr>
            <a:r>
              <a:rPr kumimoji="0" lang="de-DE" sz="4000" b="1" i="0" u="none" strike="noStrike" kern="0" cap="none" spc="0" normalizeH="0" baseline="0" noProof="0" err="1">
                <a:ln>
                  <a:noFill/>
                </a:ln>
                <a:solidFill>
                  <a:srgbClr val="003960"/>
                </a:solidFill>
                <a:effectLst/>
                <a:uLnTx/>
                <a:uFillTx/>
              </a:rPr>
              <a:t>Invest</a:t>
            </a:r>
            <a:endParaRPr kumimoji="0" lang="de-DE" sz="4000" b="1" i="0" u="none" strike="noStrike" kern="0" cap="none" spc="0" normalizeH="0" baseline="0" noProof="0">
              <a:ln>
                <a:noFill/>
              </a:ln>
              <a:solidFill>
                <a:srgbClr val="003960"/>
              </a:solidFill>
              <a:effectLst/>
              <a:uLnTx/>
              <a:uFillTx/>
            </a:endParaRPr>
          </a:p>
        </p:txBody>
      </p:sp>
      <p:sp>
        <p:nvSpPr>
          <p:cNvPr id="20" name="Rechteck 19">
            <a:extLst>
              <a:ext uri="{FF2B5EF4-FFF2-40B4-BE49-F238E27FC236}">
                <a16:creationId xmlns:a16="http://schemas.microsoft.com/office/drawing/2014/main" id="{C32D0FD5-DBC9-4A29-BC41-E5565ACFD698}"/>
              </a:ext>
            </a:extLst>
          </p:cNvPr>
          <p:cNvSpPr/>
          <p:nvPr/>
        </p:nvSpPr>
        <p:spPr>
          <a:xfrm>
            <a:off x="7187535" y="4257160"/>
            <a:ext cx="5012618" cy="612000"/>
          </a:xfrm>
          <a:prstGeom prst="rect">
            <a:avLst/>
          </a:prstGeom>
          <a:solidFill>
            <a:srgbClr val="003960"/>
          </a:solidFill>
          <a:ln w="12700" cap="flat" cmpd="sng" algn="ctr">
            <a:noFill/>
            <a:prstDash val="solid"/>
            <a:miter lim="800000"/>
          </a:ln>
          <a:effectLst/>
        </p:spPr>
        <p:txBody>
          <a:bodyPr lIns="324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a:ln>
                  <a:noFill/>
                </a:ln>
                <a:solidFill>
                  <a:prstClr val="white"/>
                </a:solidFill>
                <a:effectLst/>
                <a:uLnTx/>
                <a:uFillTx/>
                <a:latin typeface="Arial" panose="020B0604020202020204"/>
                <a:ea typeface="+mn-ea"/>
                <a:cs typeface="+mn-cs"/>
              </a:rPr>
              <a:t>Wahl zwischen drei Investment-Portfolios – </a:t>
            </a:r>
            <a:br>
              <a:rPr kumimoji="0" lang="de-DE" sz="1600" b="0" i="0" u="none" strike="noStrike" kern="0" cap="none" spc="0" normalizeH="0" baseline="0" noProof="0">
                <a:ln>
                  <a:noFill/>
                </a:ln>
                <a:solidFill>
                  <a:prstClr val="white"/>
                </a:solidFill>
                <a:effectLst/>
                <a:uLnTx/>
                <a:uFillTx/>
                <a:latin typeface="Arial" panose="020B0604020202020204"/>
                <a:ea typeface="+mn-ea"/>
                <a:cs typeface="+mn-cs"/>
              </a:rPr>
            </a:br>
            <a:r>
              <a:rPr kumimoji="0" lang="de-DE" sz="1600" b="0" i="0" u="none" strike="noStrike" kern="0" cap="none" spc="0" normalizeH="0" baseline="0" noProof="0">
                <a:ln>
                  <a:noFill/>
                </a:ln>
                <a:solidFill>
                  <a:prstClr val="white"/>
                </a:solidFill>
                <a:effectLst/>
                <a:uLnTx/>
                <a:uFillTx/>
                <a:latin typeface="Arial" panose="020B0604020202020204"/>
                <a:ea typeface="+mn-ea"/>
                <a:cs typeface="+mn-cs"/>
              </a:rPr>
              <a:t>für jeden Kundentyp die richtige Variante</a:t>
            </a:r>
          </a:p>
        </p:txBody>
      </p:sp>
      <p:sp>
        <p:nvSpPr>
          <p:cNvPr id="21" name="Halbbogen 20">
            <a:extLst>
              <a:ext uri="{FF2B5EF4-FFF2-40B4-BE49-F238E27FC236}">
                <a16:creationId xmlns:a16="http://schemas.microsoft.com/office/drawing/2014/main" id="{9167C25D-A204-4549-858F-310C26DC55BA}"/>
              </a:ext>
            </a:extLst>
          </p:cNvPr>
          <p:cNvSpPr>
            <a:spLocks noChangeAspect="1"/>
          </p:cNvSpPr>
          <p:nvPr/>
        </p:nvSpPr>
        <p:spPr>
          <a:xfrm rot="16200000">
            <a:off x="2985422" y="2961849"/>
            <a:ext cx="1800000" cy="1800000"/>
          </a:xfrm>
          <a:prstGeom prst="blockArc">
            <a:avLst>
              <a:gd name="adj1" fmla="val 10865128"/>
              <a:gd name="adj2" fmla="val 287"/>
              <a:gd name="adj3" fmla="val 4761"/>
            </a:avLst>
          </a:prstGeom>
          <a:solidFill>
            <a:srgbClr val="65A51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err="1">
              <a:ln>
                <a:noFill/>
              </a:ln>
              <a:solidFill>
                <a:prstClr val="black"/>
              </a:solidFill>
              <a:effectLst/>
              <a:uLnTx/>
              <a:uFillTx/>
              <a:latin typeface="Arial" panose="020B0604020202020204"/>
              <a:ea typeface="+mn-ea"/>
              <a:cs typeface="+mn-cs"/>
            </a:endParaRPr>
          </a:p>
        </p:txBody>
      </p:sp>
      <p:sp>
        <p:nvSpPr>
          <p:cNvPr id="22" name="Rechteck 21">
            <a:extLst>
              <a:ext uri="{FF2B5EF4-FFF2-40B4-BE49-F238E27FC236}">
                <a16:creationId xmlns:a16="http://schemas.microsoft.com/office/drawing/2014/main" id="{407F8EEC-3ECE-4726-BA33-E945403AC1C4}"/>
              </a:ext>
            </a:extLst>
          </p:cNvPr>
          <p:cNvSpPr/>
          <p:nvPr/>
        </p:nvSpPr>
        <p:spPr>
          <a:xfrm>
            <a:off x="7187535" y="4923200"/>
            <a:ext cx="5012618" cy="612000"/>
          </a:xfrm>
          <a:prstGeom prst="rect">
            <a:avLst/>
          </a:prstGeom>
          <a:solidFill>
            <a:srgbClr val="003960"/>
          </a:solidFill>
          <a:ln w="12700" cap="flat" cmpd="sng" algn="ctr">
            <a:noFill/>
            <a:prstDash val="solid"/>
            <a:miter lim="800000"/>
          </a:ln>
          <a:effectLst/>
        </p:spPr>
        <p:txBody>
          <a:bodyPr lIns="324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a:ln>
                  <a:noFill/>
                </a:ln>
                <a:solidFill>
                  <a:prstClr val="white"/>
                </a:solidFill>
                <a:effectLst/>
                <a:uLnTx/>
                <a:uFillTx/>
                <a:latin typeface="Arial" panose="020B0604020202020204"/>
                <a:ea typeface="+mn-ea"/>
                <a:cs typeface="+mn-cs"/>
              </a:rPr>
              <a:t>Festlegung auf ein Portfolio, keine Aufteilung</a:t>
            </a:r>
          </a:p>
        </p:txBody>
      </p:sp>
      <p:sp>
        <p:nvSpPr>
          <p:cNvPr id="23" name="Rechteck 22">
            <a:extLst>
              <a:ext uri="{FF2B5EF4-FFF2-40B4-BE49-F238E27FC236}">
                <a16:creationId xmlns:a16="http://schemas.microsoft.com/office/drawing/2014/main" id="{47681FEC-D62D-4809-8BAD-95282BD93EBC}"/>
              </a:ext>
            </a:extLst>
          </p:cNvPr>
          <p:cNvSpPr/>
          <p:nvPr/>
        </p:nvSpPr>
        <p:spPr>
          <a:xfrm>
            <a:off x="7187535" y="5589240"/>
            <a:ext cx="5012618" cy="612000"/>
          </a:xfrm>
          <a:prstGeom prst="rect">
            <a:avLst/>
          </a:prstGeom>
          <a:solidFill>
            <a:srgbClr val="003960"/>
          </a:solidFill>
          <a:ln w="12700" cap="flat" cmpd="sng" algn="ctr">
            <a:noFill/>
            <a:prstDash val="solid"/>
            <a:miter lim="800000"/>
          </a:ln>
          <a:effectLst/>
        </p:spPr>
        <p:txBody>
          <a:bodyPr lIns="324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a:ln>
                  <a:noFill/>
                </a:ln>
                <a:solidFill>
                  <a:prstClr val="white"/>
                </a:solidFill>
                <a:effectLst/>
                <a:uLnTx/>
                <a:uFillTx/>
                <a:latin typeface="Arial" panose="020B0604020202020204"/>
                <a:ea typeface="+mn-ea"/>
                <a:cs typeface="+mn-cs"/>
              </a:rPr>
              <a:t>„Börsencrash-Airbag“? Das ist </a:t>
            </a:r>
            <a:r>
              <a:rPr kumimoji="0" lang="de-DE" sz="1600" b="0" i="0" u="none" strike="noStrike" kern="0" cap="none" spc="0" normalizeH="0" baseline="0" noProof="0" err="1">
                <a:ln>
                  <a:noFill/>
                </a:ln>
                <a:solidFill>
                  <a:prstClr val="white"/>
                </a:solidFill>
                <a:effectLst/>
                <a:uLnTx/>
                <a:uFillTx/>
                <a:latin typeface="Arial" panose="020B0604020202020204"/>
                <a:ea typeface="+mn-ea"/>
                <a:cs typeface="+mn-cs"/>
              </a:rPr>
              <a:t>safe</a:t>
            </a:r>
            <a:r>
              <a:rPr kumimoji="0" lang="de-DE" sz="1600" b="0" i="0" u="none" strike="noStrike" kern="0" cap="none" spc="0" normalizeH="0" baseline="0" noProof="0">
                <a:ln>
                  <a:noFill/>
                </a:ln>
                <a:solidFill>
                  <a:prstClr val="white"/>
                </a:solidFill>
                <a:effectLst/>
                <a:uLnTx/>
                <a:uFillTx/>
                <a:latin typeface="Arial" panose="020B0604020202020204"/>
                <a:ea typeface="+mn-ea"/>
                <a:cs typeface="+mn-cs"/>
              </a:rPr>
              <a:t>! </a:t>
            </a:r>
            <a:br>
              <a:rPr kumimoji="0" lang="de-DE" sz="1600" b="0" i="0" u="none" strike="noStrike" kern="0" cap="none" spc="0" normalizeH="0" baseline="0" noProof="0">
                <a:ln>
                  <a:noFill/>
                </a:ln>
                <a:solidFill>
                  <a:prstClr val="white"/>
                </a:solidFill>
                <a:effectLst/>
                <a:uLnTx/>
                <a:uFillTx/>
                <a:latin typeface="Arial" panose="020B0604020202020204"/>
                <a:ea typeface="+mn-ea"/>
                <a:cs typeface="+mn-cs"/>
              </a:rPr>
            </a:br>
            <a:r>
              <a:rPr kumimoji="0" lang="de-DE" sz="1600" b="0" i="0" u="none" strike="noStrike" kern="0" cap="none" spc="0" normalizeH="0" baseline="0" noProof="0">
                <a:ln>
                  <a:noFill/>
                </a:ln>
                <a:solidFill>
                  <a:prstClr val="white"/>
                </a:solidFill>
                <a:effectLst/>
                <a:uLnTx/>
                <a:uFillTx/>
                <a:latin typeface="Arial" panose="020B0604020202020204"/>
                <a:ea typeface="+mn-ea"/>
                <a:cs typeface="+mn-cs"/>
                <a:sym typeface="Wingdings" panose="05000000000000000000" pitchFamily="2" charset="2"/>
              </a:rPr>
              <a:t> </a:t>
            </a:r>
            <a:r>
              <a:rPr kumimoji="0" lang="de-DE" sz="1600" b="0" i="0" u="none" strike="noStrike" kern="0" cap="none" spc="0" normalizeH="0" baseline="0" noProof="0">
                <a:ln>
                  <a:noFill/>
                </a:ln>
                <a:solidFill>
                  <a:prstClr val="white"/>
                </a:solidFill>
                <a:effectLst/>
                <a:uLnTx/>
                <a:uFillTx/>
                <a:latin typeface="Arial" panose="020B0604020202020204"/>
                <a:ea typeface="+mn-ea"/>
                <a:cs typeface="+mn-cs"/>
              </a:rPr>
              <a:t>80% monatliche Wertsicherung</a:t>
            </a:r>
          </a:p>
        </p:txBody>
      </p:sp>
      <p:sp>
        <p:nvSpPr>
          <p:cNvPr id="24" name="Rechteck 23">
            <a:extLst>
              <a:ext uri="{FF2B5EF4-FFF2-40B4-BE49-F238E27FC236}">
                <a16:creationId xmlns:a16="http://schemas.microsoft.com/office/drawing/2014/main" id="{0F04B03D-B9CF-4164-937A-0F97928523FE}"/>
              </a:ext>
            </a:extLst>
          </p:cNvPr>
          <p:cNvSpPr/>
          <p:nvPr/>
        </p:nvSpPr>
        <p:spPr>
          <a:xfrm>
            <a:off x="7187535" y="1284281"/>
            <a:ext cx="5012618" cy="612000"/>
          </a:xfrm>
          <a:prstGeom prst="rect">
            <a:avLst/>
          </a:prstGeom>
          <a:solidFill>
            <a:srgbClr val="00A3A8"/>
          </a:solidFill>
          <a:ln w="12700" cap="flat" cmpd="sng" algn="ctr">
            <a:noFill/>
            <a:prstDash val="solid"/>
            <a:miter lim="800000"/>
          </a:ln>
          <a:effectLst/>
        </p:spPr>
        <p:txBody>
          <a:bodyPr lIns="324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a:ln>
                  <a:noFill/>
                </a:ln>
                <a:solidFill>
                  <a:prstClr val="white"/>
                </a:solidFill>
                <a:effectLst/>
                <a:uLnTx/>
                <a:uFillTx/>
                <a:latin typeface="Arial" panose="020B0604020202020204"/>
                <a:ea typeface="+mn-ea"/>
                <a:cs typeface="+mn-cs"/>
              </a:rPr>
              <a:t>Konventionelles Guthaben</a:t>
            </a:r>
          </a:p>
        </p:txBody>
      </p:sp>
      <p:sp>
        <p:nvSpPr>
          <p:cNvPr id="25" name="Rechteck 24">
            <a:extLst>
              <a:ext uri="{FF2B5EF4-FFF2-40B4-BE49-F238E27FC236}">
                <a16:creationId xmlns:a16="http://schemas.microsoft.com/office/drawing/2014/main" id="{5C6D31F0-6422-4BE1-8202-B8C1EF30FA36}"/>
              </a:ext>
            </a:extLst>
          </p:cNvPr>
          <p:cNvSpPr/>
          <p:nvPr/>
        </p:nvSpPr>
        <p:spPr>
          <a:xfrm>
            <a:off x="7187535" y="1942629"/>
            <a:ext cx="5012618" cy="612000"/>
          </a:xfrm>
          <a:prstGeom prst="rect">
            <a:avLst/>
          </a:prstGeom>
          <a:solidFill>
            <a:srgbClr val="00A3A8"/>
          </a:solidFill>
          <a:ln w="12700" cap="flat" cmpd="sng" algn="ctr">
            <a:noFill/>
            <a:prstDash val="solid"/>
            <a:miter lim="800000"/>
          </a:ln>
          <a:effectLst/>
        </p:spPr>
        <p:txBody>
          <a:bodyPr lIns="324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a:ln>
                  <a:noFill/>
                </a:ln>
                <a:solidFill>
                  <a:prstClr val="white"/>
                </a:solidFill>
                <a:effectLst/>
                <a:uLnTx/>
                <a:uFillTx/>
                <a:latin typeface="Arial" panose="020B0604020202020204"/>
                <a:ea typeface="+mn-ea"/>
                <a:cs typeface="+mn-cs"/>
              </a:rPr>
              <a:t>Anlage im Deckungsstock der HDI Leben </a:t>
            </a:r>
            <a:br>
              <a:rPr kumimoji="0" lang="de-DE" sz="1600" b="0" i="0" u="none" strike="noStrike" kern="0" cap="none" spc="0" normalizeH="0" baseline="0" noProof="0">
                <a:ln>
                  <a:noFill/>
                </a:ln>
                <a:solidFill>
                  <a:prstClr val="white"/>
                </a:solidFill>
                <a:effectLst/>
                <a:uLnTx/>
                <a:uFillTx/>
                <a:latin typeface="Arial" panose="020B0604020202020204"/>
                <a:ea typeface="+mn-ea"/>
                <a:cs typeface="+mn-cs"/>
              </a:rPr>
            </a:br>
            <a:r>
              <a:rPr kumimoji="0" lang="de-DE" sz="1600" b="0" i="0" u="none" strike="noStrike" kern="0" cap="none" spc="0" normalizeH="0" baseline="0" noProof="0">
                <a:ln>
                  <a:noFill/>
                </a:ln>
                <a:solidFill>
                  <a:prstClr val="white"/>
                </a:solidFill>
                <a:effectLst/>
                <a:uLnTx/>
                <a:uFillTx/>
                <a:latin typeface="Arial" panose="020B0604020202020204"/>
                <a:ea typeface="+mn-ea"/>
                <a:cs typeface="+mn-cs"/>
              </a:rPr>
              <a:t>mit 0,25% Rechnungszins p.a.</a:t>
            </a:r>
          </a:p>
        </p:txBody>
      </p:sp>
      <p:sp>
        <p:nvSpPr>
          <p:cNvPr id="26" name="Rechteck 25">
            <a:extLst>
              <a:ext uri="{FF2B5EF4-FFF2-40B4-BE49-F238E27FC236}">
                <a16:creationId xmlns:a16="http://schemas.microsoft.com/office/drawing/2014/main" id="{C7517292-5D4F-45E5-9070-BEE38E01DB5E}"/>
              </a:ext>
            </a:extLst>
          </p:cNvPr>
          <p:cNvSpPr/>
          <p:nvPr/>
        </p:nvSpPr>
        <p:spPr>
          <a:xfrm>
            <a:off x="7187535" y="2600975"/>
            <a:ext cx="5012618" cy="928695"/>
          </a:xfrm>
          <a:prstGeom prst="rect">
            <a:avLst/>
          </a:prstGeom>
          <a:solidFill>
            <a:srgbClr val="00A3A8"/>
          </a:solidFill>
          <a:ln w="12700" cap="flat" cmpd="sng" algn="ctr">
            <a:noFill/>
            <a:prstDash val="solid"/>
            <a:miter lim="800000"/>
          </a:ln>
          <a:effectLst/>
        </p:spPr>
        <p:txBody>
          <a:bodyPr lIns="324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a:ln>
                  <a:noFill/>
                </a:ln>
                <a:solidFill>
                  <a:prstClr val="white"/>
                </a:solidFill>
                <a:effectLst/>
                <a:uLnTx/>
                <a:uFillTx/>
                <a:latin typeface="Arial" panose="020B0604020202020204"/>
                <a:ea typeface="+mn-ea"/>
                <a:cs typeface="+mn-cs"/>
              </a:rPr>
              <a:t>Verzinsung mit den aktuellen Überschüssen</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de-DE" sz="1600" b="0" i="0" u="none" strike="noStrike" kern="0" cap="none" spc="0" normalizeH="0" baseline="0" noProof="0">
                <a:ln>
                  <a:noFill/>
                </a:ln>
                <a:solidFill>
                  <a:prstClr val="white"/>
                </a:solidFill>
                <a:effectLst/>
                <a:uLnTx/>
                <a:uFillTx/>
                <a:latin typeface="Arial" panose="020B0604020202020204"/>
                <a:ea typeface="+mn-ea"/>
                <a:cs typeface="+mn-cs"/>
              </a:rPr>
              <a:t>Deklaration 2022: 3,0% Gesamtverzinsung; 2,0% lfd. Verzinsung</a:t>
            </a:r>
          </a:p>
        </p:txBody>
      </p:sp>
      <p:pic>
        <p:nvPicPr>
          <p:cNvPr id="27" name="Grafik 26">
            <a:extLst>
              <a:ext uri="{FF2B5EF4-FFF2-40B4-BE49-F238E27FC236}">
                <a16:creationId xmlns:a16="http://schemas.microsoft.com/office/drawing/2014/main" id="{BBDDD3E5-484A-43DF-B2D3-756288D91520}"/>
              </a:ext>
            </a:extLst>
          </p:cNvPr>
          <p:cNvPicPr preferRelativeResize="0">
            <a:picLocks/>
          </p:cNvPicPr>
          <p:nvPr/>
        </p:nvPicPr>
        <p:blipFill>
          <a:blip r:embed="rId3"/>
          <a:stretch>
            <a:fillRect/>
          </a:stretch>
        </p:blipFill>
        <p:spPr>
          <a:xfrm>
            <a:off x="11144400" y="0"/>
            <a:ext cx="1047600" cy="896400"/>
          </a:xfrm>
          <a:prstGeom prst="rect">
            <a:avLst/>
          </a:prstGeom>
        </p:spPr>
      </p:pic>
    </p:spTree>
    <p:extLst>
      <p:ext uri="{BB962C8B-B14F-4D97-AF65-F5344CB8AC3E}">
        <p14:creationId xmlns:p14="http://schemas.microsoft.com/office/powerpoint/2010/main" val="31055172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hteck 51">
            <a:extLst>
              <a:ext uri="{FF2B5EF4-FFF2-40B4-BE49-F238E27FC236}">
                <a16:creationId xmlns:a16="http://schemas.microsoft.com/office/drawing/2014/main" id="{8943E2D3-4D50-4439-891D-CAAF3C79549C}"/>
              </a:ext>
            </a:extLst>
          </p:cNvPr>
          <p:cNvSpPr/>
          <p:nvPr/>
        </p:nvSpPr>
        <p:spPr>
          <a:xfrm>
            <a:off x="400214" y="3458617"/>
            <a:ext cx="2906405" cy="6725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r>
              <a:rPr lang="de-DE" sz="1100" b="1">
                <a:solidFill>
                  <a:prstClr val="white"/>
                </a:solidFill>
              </a:rPr>
              <a:t>Stabilitäts-</a:t>
            </a:r>
            <a:br>
              <a:rPr lang="de-DE" sz="1100" b="1">
                <a:solidFill>
                  <a:prstClr val="white"/>
                </a:solidFill>
              </a:rPr>
            </a:br>
            <a:r>
              <a:rPr lang="de-DE" sz="1100" b="1">
                <a:solidFill>
                  <a:prstClr val="white"/>
                </a:solidFill>
              </a:rPr>
              <a:t>Investment</a:t>
            </a:r>
          </a:p>
        </p:txBody>
      </p:sp>
      <p:sp>
        <p:nvSpPr>
          <p:cNvPr id="53" name="Rechteck 52">
            <a:extLst>
              <a:ext uri="{FF2B5EF4-FFF2-40B4-BE49-F238E27FC236}">
                <a16:creationId xmlns:a16="http://schemas.microsoft.com/office/drawing/2014/main" id="{33668D78-8EB6-496C-A53B-294250DFBEBF}"/>
              </a:ext>
            </a:extLst>
          </p:cNvPr>
          <p:cNvSpPr/>
          <p:nvPr/>
        </p:nvSpPr>
        <p:spPr>
          <a:xfrm>
            <a:off x="397883" y="4781189"/>
            <a:ext cx="2906405" cy="6725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100" b="1" i="0" u="none" strike="noStrike" kern="1200" cap="none" spc="0" normalizeH="0" baseline="0" noProof="0">
                <a:ln>
                  <a:noFill/>
                </a:ln>
                <a:solidFill>
                  <a:prstClr val="white"/>
                </a:solidFill>
                <a:effectLst/>
                <a:uLnTx/>
                <a:uFillTx/>
                <a:latin typeface="Arial" panose="020B0604020202020204"/>
                <a:ea typeface="+mn-ea"/>
                <a:cs typeface="+mn-cs"/>
              </a:rPr>
              <a:t>Chancenorientiertes </a:t>
            </a:r>
            <a:br>
              <a:rPr kumimoji="0" lang="de-DE" sz="1100" b="1" i="0" u="none" strike="noStrike" kern="1200" cap="none" spc="0" normalizeH="0" baseline="0" noProof="0">
                <a:ln>
                  <a:noFill/>
                </a:ln>
                <a:solidFill>
                  <a:prstClr val="white"/>
                </a:solidFill>
                <a:effectLst/>
                <a:uLnTx/>
                <a:uFillTx/>
                <a:latin typeface="Arial" panose="020B0604020202020204"/>
                <a:ea typeface="+mn-ea"/>
                <a:cs typeface="+mn-cs"/>
              </a:rPr>
            </a:br>
            <a:r>
              <a:rPr kumimoji="0" lang="de-DE" sz="1100" b="1" i="0" u="none" strike="noStrike" kern="1200" cap="none" spc="0" normalizeH="0" baseline="0" noProof="0">
                <a:ln>
                  <a:noFill/>
                </a:ln>
                <a:solidFill>
                  <a:prstClr val="white"/>
                </a:solidFill>
                <a:effectLst/>
                <a:uLnTx/>
                <a:uFillTx/>
                <a:latin typeface="Arial" panose="020B0604020202020204"/>
                <a:ea typeface="+mn-ea"/>
                <a:cs typeface="+mn-cs"/>
              </a:rPr>
              <a:t>nachhaltiges Investment</a:t>
            </a:r>
          </a:p>
        </p:txBody>
      </p:sp>
      <p:sp>
        <p:nvSpPr>
          <p:cNvPr id="54" name="Rechteck 53">
            <a:extLst>
              <a:ext uri="{FF2B5EF4-FFF2-40B4-BE49-F238E27FC236}">
                <a16:creationId xmlns:a16="http://schemas.microsoft.com/office/drawing/2014/main" id="{60E70295-F31B-41C0-BC0A-D663FED75B60}"/>
              </a:ext>
            </a:extLst>
          </p:cNvPr>
          <p:cNvSpPr/>
          <p:nvPr/>
        </p:nvSpPr>
        <p:spPr>
          <a:xfrm>
            <a:off x="400214" y="2140558"/>
            <a:ext cx="2906405" cy="67259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100" b="1" i="0" u="none" strike="noStrike" kern="1200" cap="none" spc="0" normalizeH="0" baseline="0" noProof="0">
                <a:ln>
                  <a:noFill/>
                </a:ln>
                <a:solidFill>
                  <a:prstClr val="white"/>
                </a:solidFill>
                <a:effectLst/>
                <a:uLnTx/>
                <a:uFillTx/>
                <a:latin typeface="Arial" panose="020B0604020202020204"/>
                <a:ea typeface="+mn-ea"/>
                <a:cs typeface="+mn-cs"/>
              </a:rPr>
              <a:t>Chancenorientiertes </a:t>
            </a:r>
            <a:br>
              <a:rPr kumimoji="0" lang="de-DE" sz="1100" b="1" i="0" u="none" strike="noStrike" kern="1200" cap="none" spc="0" normalizeH="0" baseline="0" noProof="0">
                <a:ln>
                  <a:noFill/>
                </a:ln>
                <a:solidFill>
                  <a:prstClr val="white"/>
                </a:solidFill>
                <a:effectLst/>
                <a:uLnTx/>
                <a:uFillTx/>
                <a:latin typeface="Arial" panose="020B0604020202020204"/>
                <a:ea typeface="+mn-ea"/>
                <a:cs typeface="+mn-cs"/>
              </a:rPr>
            </a:br>
            <a:r>
              <a:rPr kumimoji="0" lang="de-DE" sz="1100" b="1" i="0" u="none" strike="noStrike" kern="1200" cap="none" spc="0" normalizeH="0" baseline="0" noProof="0">
                <a:ln>
                  <a:noFill/>
                </a:ln>
                <a:solidFill>
                  <a:prstClr val="white"/>
                </a:solidFill>
                <a:effectLst/>
                <a:uLnTx/>
                <a:uFillTx/>
                <a:latin typeface="Arial" panose="020B0604020202020204"/>
                <a:ea typeface="+mn-ea"/>
                <a:cs typeface="+mn-cs"/>
              </a:rPr>
              <a:t>Investment</a:t>
            </a:r>
          </a:p>
        </p:txBody>
      </p:sp>
      <p:sp>
        <p:nvSpPr>
          <p:cNvPr id="2" name="Titel 1">
            <a:extLst>
              <a:ext uri="{FF2B5EF4-FFF2-40B4-BE49-F238E27FC236}">
                <a16:creationId xmlns:a16="http://schemas.microsoft.com/office/drawing/2014/main" id="{50986F4A-9D2B-4968-8D91-EA22A5CE6B4D}"/>
              </a:ext>
            </a:extLst>
          </p:cNvPr>
          <p:cNvSpPr>
            <a:spLocks noGrp="1"/>
          </p:cNvSpPr>
          <p:nvPr>
            <p:ph type="title"/>
          </p:nvPr>
        </p:nvSpPr>
        <p:spPr/>
        <p:txBody>
          <a:bodyPr/>
          <a:lstStyle/>
          <a:p>
            <a:r>
              <a:rPr lang="de-DE"/>
              <a:t>HDI </a:t>
            </a:r>
            <a:r>
              <a:rPr lang="de-DE" err="1"/>
              <a:t>SafeInvest</a:t>
            </a:r>
            <a:r>
              <a:rPr lang="de-DE"/>
              <a:t> Direktversicherung – </a:t>
            </a:r>
            <a:br>
              <a:rPr lang="de-DE"/>
            </a:br>
            <a:r>
              <a:rPr lang="de-DE"/>
              <a:t>Der Inflationsretter</a:t>
            </a:r>
          </a:p>
        </p:txBody>
      </p:sp>
      <p:sp>
        <p:nvSpPr>
          <p:cNvPr id="3" name="Fußzeilenplatzhalter 2">
            <a:extLst>
              <a:ext uri="{FF2B5EF4-FFF2-40B4-BE49-F238E27FC236}">
                <a16:creationId xmlns:a16="http://schemas.microsoft.com/office/drawing/2014/main" id="{7488FE86-069A-4160-936F-4BAF6F8003BD}"/>
              </a:ext>
            </a:extLst>
          </p:cNvPr>
          <p:cNvSpPr>
            <a:spLocks noGrp="1"/>
          </p:cNvSpPr>
          <p:nvPr>
            <p:ph type="ftr" sz="quarter" idx="11"/>
          </p:nvPr>
        </p:nvSpPr>
        <p:spPr/>
        <p:txBody>
          <a:bodyPr/>
          <a:lstStyle/>
          <a:p>
            <a:r>
              <a:rPr lang="de-DE"/>
              <a:t>Informationen zur Firmenkundenkampagne I Stand: 15.08.2022</a:t>
            </a:r>
          </a:p>
        </p:txBody>
      </p:sp>
      <p:sp>
        <p:nvSpPr>
          <p:cNvPr id="4" name="Foliennummernplatzhalter 3">
            <a:extLst>
              <a:ext uri="{FF2B5EF4-FFF2-40B4-BE49-F238E27FC236}">
                <a16:creationId xmlns:a16="http://schemas.microsoft.com/office/drawing/2014/main" id="{95188C00-7FC5-448F-9F8E-BFE614BF4379}"/>
              </a:ext>
            </a:extLst>
          </p:cNvPr>
          <p:cNvSpPr>
            <a:spLocks noGrp="1"/>
          </p:cNvSpPr>
          <p:nvPr>
            <p:ph type="sldNum" sz="quarter" idx="12"/>
          </p:nvPr>
        </p:nvSpPr>
        <p:spPr/>
        <p:txBody>
          <a:bodyPr/>
          <a:lstStyle/>
          <a:p>
            <a:fld id="{7EC6429F-8EBA-4254-B9C8-295228AFE7F1}" type="slidenum">
              <a:rPr lang="de-DE" smtClean="0"/>
              <a:pPr/>
              <a:t>16</a:t>
            </a:fld>
            <a:endParaRPr lang="de-DE"/>
          </a:p>
        </p:txBody>
      </p:sp>
      <p:pic>
        <p:nvPicPr>
          <p:cNvPr id="7" name="Grafik 6" descr="Ein Bild, das Person, Mann, tragen, darstellend enthält.&#10;&#10;Automatisch generierte Beschreibung">
            <a:extLst>
              <a:ext uri="{FF2B5EF4-FFF2-40B4-BE49-F238E27FC236}">
                <a16:creationId xmlns:a16="http://schemas.microsoft.com/office/drawing/2014/main" id="{DCCDF842-BEF2-4AD2-9CCC-BB5A84E583B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20976"/>
          <a:stretch/>
        </p:blipFill>
        <p:spPr>
          <a:xfrm flipH="1">
            <a:off x="7874070" y="1809629"/>
            <a:ext cx="4317929" cy="3698203"/>
          </a:xfrm>
          <a:prstGeom prst="rect">
            <a:avLst/>
          </a:prstGeom>
        </p:spPr>
      </p:pic>
      <p:pic>
        <p:nvPicPr>
          <p:cNvPr id="8" name="Grafik 7" descr="Ein Bild, das Person, Mann, tragen, darstellend enthält.&#10;&#10;Automatisch generierte Beschreibung">
            <a:extLst>
              <a:ext uri="{FF2B5EF4-FFF2-40B4-BE49-F238E27FC236}">
                <a16:creationId xmlns:a16="http://schemas.microsoft.com/office/drawing/2014/main" id="{29EE7FA2-4B4D-4F17-AD13-7398DAE6E0C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423683" y="1809629"/>
            <a:ext cx="5720317" cy="3698203"/>
          </a:xfrm>
          <a:prstGeom prst="rect">
            <a:avLst/>
          </a:prstGeom>
        </p:spPr>
      </p:pic>
      <p:sp>
        <p:nvSpPr>
          <p:cNvPr id="11" name="Textfeld 10">
            <a:extLst>
              <a:ext uri="{FF2B5EF4-FFF2-40B4-BE49-F238E27FC236}">
                <a16:creationId xmlns:a16="http://schemas.microsoft.com/office/drawing/2014/main" id="{D55B3592-38BC-4CD3-B3C0-B5BCB5E8C249}"/>
              </a:ext>
            </a:extLst>
          </p:cNvPr>
          <p:cNvSpPr txBox="1"/>
          <p:nvPr/>
        </p:nvSpPr>
        <p:spPr>
          <a:xfrm>
            <a:off x="10879630" y="4110363"/>
            <a:ext cx="1332905" cy="386054"/>
          </a:xfrm>
          <a:prstGeom prst="rect">
            <a:avLst/>
          </a:prstGeom>
          <a:solidFill>
            <a:schemeClr val="bg1"/>
          </a:solidFill>
        </p:spPr>
        <p:txBody>
          <a:bodyPr wrap="square" lIns="135000" tIns="108000">
            <a:spAutoFit/>
          </a:bodyPr>
          <a:lstStyle/>
          <a:p>
            <a:r>
              <a:rPr lang="de-DE" sz="1500">
                <a:solidFill>
                  <a:schemeClr val="tx2"/>
                </a:solidFill>
                <a:latin typeface="Arial" panose="020B0604020202020204"/>
              </a:rPr>
              <a:t>Das ist </a:t>
            </a:r>
            <a:r>
              <a:rPr lang="de-DE" sz="1500" err="1">
                <a:solidFill>
                  <a:schemeClr val="tx2"/>
                </a:solidFill>
                <a:latin typeface="Arial" panose="020B0604020202020204"/>
              </a:rPr>
              <a:t>safe</a:t>
            </a:r>
            <a:r>
              <a:rPr lang="de-DE" sz="1500">
                <a:solidFill>
                  <a:schemeClr val="tx2"/>
                </a:solidFill>
                <a:latin typeface="Arial" panose="020B0604020202020204"/>
              </a:rPr>
              <a:t>!</a:t>
            </a:r>
            <a:endParaRPr lang="de-DE" sz="1350">
              <a:solidFill>
                <a:schemeClr val="tx2"/>
              </a:solidFill>
            </a:endParaRPr>
          </a:p>
        </p:txBody>
      </p:sp>
      <p:sp>
        <p:nvSpPr>
          <p:cNvPr id="12" name="Rechteck 11">
            <a:extLst>
              <a:ext uri="{FF2B5EF4-FFF2-40B4-BE49-F238E27FC236}">
                <a16:creationId xmlns:a16="http://schemas.microsoft.com/office/drawing/2014/main" id="{D3CBC973-1313-489A-8856-3FA1F69B0C3D}"/>
              </a:ext>
            </a:extLst>
          </p:cNvPr>
          <p:cNvSpPr/>
          <p:nvPr/>
        </p:nvSpPr>
        <p:spPr>
          <a:xfrm>
            <a:off x="10487164" y="4499720"/>
            <a:ext cx="1729265" cy="13781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243000" rtlCol="0" anchor="ctr"/>
          <a:lstStyle/>
          <a:p>
            <a:r>
              <a:rPr lang="de-DE" b="1">
                <a:solidFill>
                  <a:schemeClr val="bg1"/>
                </a:solidFill>
              </a:rPr>
              <a:t>Mit unseren Portfolios ganz vorn mit dabei!</a:t>
            </a:r>
            <a:endParaRPr lang="de-DE" b="1">
              <a:solidFill>
                <a:schemeClr val="tx2"/>
              </a:solidFill>
            </a:endParaRPr>
          </a:p>
        </p:txBody>
      </p:sp>
      <p:graphicFrame>
        <p:nvGraphicFramePr>
          <p:cNvPr id="13" name="Diagramm 12">
            <a:extLst>
              <a:ext uri="{FF2B5EF4-FFF2-40B4-BE49-F238E27FC236}">
                <a16:creationId xmlns:a16="http://schemas.microsoft.com/office/drawing/2014/main" id="{6C53FC10-C1A8-4FEC-B601-35C8C3A7932B}"/>
              </a:ext>
            </a:extLst>
          </p:cNvPr>
          <p:cNvGraphicFramePr/>
          <p:nvPr>
            <p:extLst>
              <p:ext uri="{D42A27DB-BD31-4B8C-83A1-F6EECF244321}">
                <p14:modId xmlns:p14="http://schemas.microsoft.com/office/powerpoint/2010/main" val="3268609788"/>
              </p:ext>
            </p:extLst>
          </p:nvPr>
        </p:nvGraphicFramePr>
        <p:xfrm>
          <a:off x="3679890" y="1700548"/>
          <a:ext cx="5464110" cy="2538542"/>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feld 13">
            <a:extLst>
              <a:ext uri="{FF2B5EF4-FFF2-40B4-BE49-F238E27FC236}">
                <a16:creationId xmlns:a16="http://schemas.microsoft.com/office/drawing/2014/main" id="{BA7DF3EA-8CB4-4693-9663-F6A25FE16F4E}"/>
              </a:ext>
            </a:extLst>
          </p:cNvPr>
          <p:cNvSpPr txBox="1"/>
          <p:nvPr/>
        </p:nvSpPr>
        <p:spPr>
          <a:xfrm>
            <a:off x="3844833" y="4468833"/>
            <a:ext cx="5966662" cy="807913"/>
          </a:xfrm>
          <a:prstGeom prst="rect">
            <a:avLst/>
          </a:prstGeom>
          <a:solidFill>
            <a:srgbClr val="FFFFFF">
              <a:alpha val="60000"/>
            </a:srgbClr>
          </a:solidFill>
        </p:spPr>
        <p:txBody>
          <a:bodyPr wrap="square" lIns="108000" rtlCol="0">
            <a:spAutoFit/>
          </a:bodyPr>
          <a:lstStyle/>
          <a:p>
            <a:pPr algn="l"/>
            <a:r>
              <a:rPr lang="de-DE" sz="1050" b="1">
                <a:solidFill>
                  <a:schemeClr val="tx2"/>
                </a:solidFill>
              </a:rPr>
              <a:t>Bandbreite der Rendite p.a. für 17 Wettbewerbs-Fonds mit 80% Wertsicherung*</a:t>
            </a:r>
          </a:p>
          <a:p>
            <a:pPr algn="l"/>
            <a:endParaRPr lang="de-DE" sz="450">
              <a:solidFill>
                <a:schemeClr val="tx1">
                  <a:lumMod val="75000"/>
                  <a:lumOff val="25000"/>
                </a:schemeClr>
              </a:solidFill>
            </a:endParaRPr>
          </a:p>
          <a:p>
            <a:pPr marL="214313" indent="-147638">
              <a:buFont typeface="Arial" panose="020B0604020202020204" pitchFamily="34" charset="0"/>
              <a:buChar char="•"/>
            </a:pPr>
            <a:r>
              <a:rPr lang="de-DE" sz="1050">
                <a:solidFill>
                  <a:schemeClr val="tx1">
                    <a:lumMod val="75000"/>
                    <a:lumOff val="25000"/>
                  </a:schemeClr>
                </a:solidFill>
              </a:rPr>
              <a:t>1 Jahr: von - 4,1% bis 21,2% 	</a:t>
            </a:r>
            <a:r>
              <a:rPr lang="de-DE" sz="1050">
                <a:solidFill>
                  <a:schemeClr val="tx1">
                    <a:lumMod val="75000"/>
                    <a:lumOff val="25000"/>
                  </a:schemeClr>
                </a:solidFill>
                <a:sym typeface="Wingdings" panose="05000000000000000000" pitchFamily="2" charset="2"/>
              </a:rPr>
              <a:t> davon nur 3 Produkte &gt; 18% p.a.</a:t>
            </a:r>
          </a:p>
          <a:p>
            <a:pPr marL="214313" indent="-147638">
              <a:buFont typeface="Arial" panose="020B0604020202020204" pitchFamily="34" charset="0"/>
              <a:buChar char="•"/>
            </a:pPr>
            <a:r>
              <a:rPr lang="de-DE" sz="1050">
                <a:solidFill>
                  <a:schemeClr val="tx1">
                    <a:lumMod val="75000"/>
                    <a:lumOff val="25000"/>
                  </a:schemeClr>
                </a:solidFill>
                <a:sym typeface="Wingdings" panose="05000000000000000000" pitchFamily="2" charset="2"/>
              </a:rPr>
              <a:t>3 Jahre: von 0,1% bis 9,1% 	 davon nur 2 Produkte &gt; 8% p.a.</a:t>
            </a:r>
          </a:p>
          <a:p>
            <a:pPr marL="214313" indent="-147638">
              <a:buFont typeface="Arial" panose="020B0604020202020204" pitchFamily="34" charset="0"/>
              <a:buChar char="•"/>
            </a:pPr>
            <a:r>
              <a:rPr lang="de-DE" sz="1050">
                <a:solidFill>
                  <a:schemeClr val="tx1">
                    <a:lumMod val="75000"/>
                    <a:lumOff val="25000"/>
                  </a:schemeClr>
                </a:solidFill>
                <a:sym typeface="Wingdings" panose="05000000000000000000" pitchFamily="2" charset="2"/>
              </a:rPr>
              <a:t>5 Jahre: von - 0,1% bis 6,6% 	 davon nur 1 Produkt &gt; 6% p.a.</a:t>
            </a:r>
            <a:endParaRPr lang="de-DE" sz="1050">
              <a:solidFill>
                <a:schemeClr val="tx1">
                  <a:lumMod val="75000"/>
                  <a:lumOff val="25000"/>
                </a:schemeClr>
              </a:solidFill>
            </a:endParaRPr>
          </a:p>
        </p:txBody>
      </p:sp>
      <p:sp>
        <p:nvSpPr>
          <p:cNvPr id="15" name="Textfeld 14">
            <a:extLst>
              <a:ext uri="{FF2B5EF4-FFF2-40B4-BE49-F238E27FC236}">
                <a16:creationId xmlns:a16="http://schemas.microsoft.com/office/drawing/2014/main" id="{B9E80FC3-2299-436B-89B4-C3FFAEB68BD7}"/>
              </a:ext>
            </a:extLst>
          </p:cNvPr>
          <p:cNvSpPr txBox="1"/>
          <p:nvPr/>
        </p:nvSpPr>
        <p:spPr>
          <a:xfrm>
            <a:off x="5584917" y="2495946"/>
            <a:ext cx="594364" cy="461665"/>
          </a:xfrm>
          <a:prstGeom prst="rect">
            <a:avLst/>
          </a:prstGeom>
          <a:noFill/>
        </p:spPr>
        <p:txBody>
          <a:bodyPr wrap="square" rtlCol="0">
            <a:spAutoFit/>
          </a:bodyPr>
          <a:lstStyle/>
          <a:p>
            <a:pPr algn="ctr"/>
            <a:r>
              <a:rPr lang="de-DE" sz="1500" b="1">
                <a:solidFill>
                  <a:schemeClr val="bg1"/>
                </a:solidFill>
              </a:rPr>
              <a:t>20,5</a:t>
            </a:r>
            <a:r>
              <a:rPr lang="de-DE" sz="900" b="1">
                <a:solidFill>
                  <a:schemeClr val="bg1"/>
                </a:solidFill>
              </a:rPr>
              <a:t> </a:t>
            </a:r>
            <a:endParaRPr lang="de-DE" sz="1500" b="1">
              <a:solidFill>
                <a:schemeClr val="bg1"/>
              </a:solidFill>
            </a:endParaRPr>
          </a:p>
          <a:p>
            <a:pPr algn="ctr"/>
            <a:r>
              <a:rPr lang="de-DE" sz="900">
                <a:solidFill>
                  <a:schemeClr val="bg1"/>
                </a:solidFill>
              </a:rPr>
              <a:t>1 Jahr</a:t>
            </a:r>
          </a:p>
        </p:txBody>
      </p:sp>
      <p:sp>
        <p:nvSpPr>
          <p:cNvPr id="16" name="Textfeld 15">
            <a:extLst>
              <a:ext uri="{FF2B5EF4-FFF2-40B4-BE49-F238E27FC236}">
                <a16:creationId xmlns:a16="http://schemas.microsoft.com/office/drawing/2014/main" id="{3C62CBF4-821B-4E66-AD82-EBF87D7B6894}"/>
              </a:ext>
            </a:extLst>
          </p:cNvPr>
          <p:cNvSpPr txBox="1"/>
          <p:nvPr/>
        </p:nvSpPr>
        <p:spPr>
          <a:xfrm>
            <a:off x="6628467" y="3429000"/>
            <a:ext cx="594364" cy="461665"/>
          </a:xfrm>
          <a:prstGeom prst="rect">
            <a:avLst/>
          </a:prstGeom>
          <a:noFill/>
        </p:spPr>
        <p:txBody>
          <a:bodyPr wrap="square" rtlCol="0">
            <a:spAutoFit/>
          </a:bodyPr>
          <a:lstStyle/>
          <a:p>
            <a:pPr algn="ctr"/>
            <a:r>
              <a:rPr lang="de-DE" sz="1500" b="1">
                <a:solidFill>
                  <a:schemeClr val="bg1"/>
                </a:solidFill>
              </a:rPr>
              <a:t>7,7</a:t>
            </a:r>
          </a:p>
          <a:p>
            <a:pPr algn="ctr"/>
            <a:r>
              <a:rPr lang="de-DE" sz="900">
                <a:solidFill>
                  <a:schemeClr val="bg1"/>
                </a:solidFill>
              </a:rPr>
              <a:t>5 Jahre</a:t>
            </a:r>
          </a:p>
        </p:txBody>
      </p:sp>
      <p:sp>
        <p:nvSpPr>
          <p:cNvPr id="17" name="Textfeld 16">
            <a:extLst>
              <a:ext uri="{FF2B5EF4-FFF2-40B4-BE49-F238E27FC236}">
                <a16:creationId xmlns:a16="http://schemas.microsoft.com/office/drawing/2014/main" id="{92412AF2-AC33-48A0-8AD5-1134D90375FF}"/>
              </a:ext>
            </a:extLst>
          </p:cNvPr>
          <p:cNvSpPr txBox="1"/>
          <p:nvPr/>
        </p:nvSpPr>
        <p:spPr>
          <a:xfrm>
            <a:off x="6117324" y="3208440"/>
            <a:ext cx="594364" cy="461665"/>
          </a:xfrm>
          <a:prstGeom prst="rect">
            <a:avLst/>
          </a:prstGeom>
          <a:noFill/>
        </p:spPr>
        <p:txBody>
          <a:bodyPr wrap="square" rtlCol="0">
            <a:spAutoFit/>
          </a:bodyPr>
          <a:lstStyle/>
          <a:p>
            <a:pPr algn="ctr"/>
            <a:r>
              <a:rPr lang="de-DE" sz="1500" b="1">
                <a:solidFill>
                  <a:schemeClr val="bg1"/>
                </a:solidFill>
              </a:rPr>
              <a:t>10,6</a:t>
            </a:r>
          </a:p>
          <a:p>
            <a:pPr algn="ctr"/>
            <a:r>
              <a:rPr lang="de-DE" sz="900">
                <a:solidFill>
                  <a:schemeClr val="bg1"/>
                </a:solidFill>
              </a:rPr>
              <a:t>3 Jahre</a:t>
            </a:r>
          </a:p>
        </p:txBody>
      </p:sp>
      <p:sp>
        <p:nvSpPr>
          <p:cNvPr id="18" name="Textfeld 17">
            <a:extLst>
              <a:ext uri="{FF2B5EF4-FFF2-40B4-BE49-F238E27FC236}">
                <a16:creationId xmlns:a16="http://schemas.microsoft.com/office/drawing/2014/main" id="{2CF9DD32-1BD1-461B-B6DE-89FB210B3541}"/>
              </a:ext>
            </a:extLst>
          </p:cNvPr>
          <p:cNvSpPr txBox="1"/>
          <p:nvPr/>
        </p:nvSpPr>
        <p:spPr>
          <a:xfrm>
            <a:off x="7343033" y="2672916"/>
            <a:ext cx="594364" cy="461665"/>
          </a:xfrm>
          <a:prstGeom prst="rect">
            <a:avLst/>
          </a:prstGeom>
          <a:noFill/>
        </p:spPr>
        <p:txBody>
          <a:bodyPr wrap="square" rtlCol="0">
            <a:spAutoFit/>
          </a:bodyPr>
          <a:lstStyle/>
          <a:p>
            <a:pPr algn="ctr"/>
            <a:r>
              <a:rPr lang="de-DE" sz="1500" b="1">
                <a:solidFill>
                  <a:schemeClr val="bg1"/>
                </a:solidFill>
              </a:rPr>
              <a:t>18,2</a:t>
            </a:r>
          </a:p>
          <a:p>
            <a:pPr algn="ctr"/>
            <a:r>
              <a:rPr lang="de-DE" sz="900">
                <a:solidFill>
                  <a:schemeClr val="bg1"/>
                </a:solidFill>
              </a:rPr>
              <a:t>1 Jahr</a:t>
            </a:r>
          </a:p>
        </p:txBody>
      </p:sp>
      <p:sp>
        <p:nvSpPr>
          <p:cNvPr id="19" name="Textfeld 18">
            <a:extLst>
              <a:ext uri="{FF2B5EF4-FFF2-40B4-BE49-F238E27FC236}">
                <a16:creationId xmlns:a16="http://schemas.microsoft.com/office/drawing/2014/main" id="{CD70C6D1-E97E-438D-BDF8-24CF5227FA82}"/>
              </a:ext>
            </a:extLst>
          </p:cNvPr>
          <p:cNvSpPr txBox="1"/>
          <p:nvPr/>
        </p:nvSpPr>
        <p:spPr>
          <a:xfrm>
            <a:off x="8369147" y="3663581"/>
            <a:ext cx="594364" cy="323165"/>
          </a:xfrm>
          <a:prstGeom prst="rect">
            <a:avLst/>
          </a:prstGeom>
          <a:noFill/>
        </p:spPr>
        <p:txBody>
          <a:bodyPr wrap="square" rtlCol="0">
            <a:spAutoFit/>
          </a:bodyPr>
          <a:lstStyle/>
          <a:p>
            <a:pPr algn="ctr"/>
            <a:r>
              <a:rPr lang="de-DE" sz="1500" b="1">
                <a:solidFill>
                  <a:schemeClr val="bg1"/>
                </a:solidFill>
              </a:rPr>
              <a:t>4,2</a:t>
            </a:r>
          </a:p>
        </p:txBody>
      </p:sp>
      <p:sp>
        <p:nvSpPr>
          <p:cNvPr id="20" name="Textfeld 19">
            <a:extLst>
              <a:ext uri="{FF2B5EF4-FFF2-40B4-BE49-F238E27FC236}">
                <a16:creationId xmlns:a16="http://schemas.microsoft.com/office/drawing/2014/main" id="{4EFC96C3-C8C7-4B3B-82B1-65802AA6579B}"/>
              </a:ext>
            </a:extLst>
          </p:cNvPr>
          <p:cNvSpPr txBox="1"/>
          <p:nvPr/>
        </p:nvSpPr>
        <p:spPr>
          <a:xfrm>
            <a:off x="7849640" y="3405741"/>
            <a:ext cx="594364" cy="461665"/>
          </a:xfrm>
          <a:prstGeom prst="rect">
            <a:avLst/>
          </a:prstGeom>
          <a:noFill/>
        </p:spPr>
        <p:txBody>
          <a:bodyPr wrap="square" rtlCol="0">
            <a:spAutoFit/>
          </a:bodyPr>
          <a:lstStyle/>
          <a:p>
            <a:pPr algn="ctr"/>
            <a:r>
              <a:rPr lang="de-DE" sz="1500" b="1">
                <a:solidFill>
                  <a:schemeClr val="bg1"/>
                </a:solidFill>
              </a:rPr>
              <a:t>7,9</a:t>
            </a:r>
          </a:p>
          <a:p>
            <a:pPr algn="ctr"/>
            <a:r>
              <a:rPr lang="de-DE" sz="900">
                <a:solidFill>
                  <a:schemeClr val="bg1"/>
                </a:solidFill>
              </a:rPr>
              <a:t>3 Jahre</a:t>
            </a:r>
          </a:p>
        </p:txBody>
      </p:sp>
      <p:sp>
        <p:nvSpPr>
          <p:cNvPr id="21" name="Textfeld 20">
            <a:extLst>
              <a:ext uri="{FF2B5EF4-FFF2-40B4-BE49-F238E27FC236}">
                <a16:creationId xmlns:a16="http://schemas.microsoft.com/office/drawing/2014/main" id="{FB652E56-6DE7-4DD8-98FE-E4B5B1CE708B}"/>
              </a:ext>
            </a:extLst>
          </p:cNvPr>
          <p:cNvSpPr txBox="1"/>
          <p:nvPr/>
        </p:nvSpPr>
        <p:spPr>
          <a:xfrm>
            <a:off x="3844833" y="1974665"/>
            <a:ext cx="594364" cy="461665"/>
          </a:xfrm>
          <a:prstGeom prst="rect">
            <a:avLst/>
          </a:prstGeom>
          <a:noFill/>
        </p:spPr>
        <p:txBody>
          <a:bodyPr wrap="square" rtlCol="0">
            <a:spAutoFit/>
          </a:bodyPr>
          <a:lstStyle/>
          <a:p>
            <a:pPr algn="ctr"/>
            <a:r>
              <a:rPr lang="de-DE" sz="1500" b="1">
                <a:solidFill>
                  <a:schemeClr val="bg1"/>
                </a:solidFill>
              </a:rPr>
              <a:t>27,0</a:t>
            </a:r>
            <a:r>
              <a:rPr lang="de-DE" sz="900" b="1">
                <a:solidFill>
                  <a:schemeClr val="bg1"/>
                </a:solidFill>
              </a:rPr>
              <a:t> </a:t>
            </a:r>
            <a:endParaRPr lang="de-DE" sz="1500" b="1">
              <a:solidFill>
                <a:schemeClr val="bg1"/>
              </a:solidFill>
            </a:endParaRPr>
          </a:p>
          <a:p>
            <a:pPr algn="ctr"/>
            <a:r>
              <a:rPr lang="de-DE" sz="900">
                <a:solidFill>
                  <a:schemeClr val="bg1"/>
                </a:solidFill>
              </a:rPr>
              <a:t>1 Jahr</a:t>
            </a:r>
          </a:p>
        </p:txBody>
      </p:sp>
      <p:sp>
        <p:nvSpPr>
          <p:cNvPr id="22" name="Textfeld 21">
            <a:extLst>
              <a:ext uri="{FF2B5EF4-FFF2-40B4-BE49-F238E27FC236}">
                <a16:creationId xmlns:a16="http://schemas.microsoft.com/office/drawing/2014/main" id="{E8213F93-DC35-4C0F-AF6A-C1A401EEF3CA}"/>
              </a:ext>
            </a:extLst>
          </p:cNvPr>
          <p:cNvSpPr txBox="1"/>
          <p:nvPr/>
        </p:nvSpPr>
        <p:spPr>
          <a:xfrm>
            <a:off x="4866822" y="3297729"/>
            <a:ext cx="594364" cy="461665"/>
          </a:xfrm>
          <a:prstGeom prst="rect">
            <a:avLst/>
          </a:prstGeom>
          <a:noFill/>
        </p:spPr>
        <p:txBody>
          <a:bodyPr wrap="square" rtlCol="0">
            <a:spAutoFit/>
          </a:bodyPr>
          <a:lstStyle/>
          <a:p>
            <a:pPr algn="ctr"/>
            <a:r>
              <a:rPr lang="de-DE" sz="1500" b="1">
                <a:solidFill>
                  <a:schemeClr val="bg1"/>
                </a:solidFill>
              </a:rPr>
              <a:t>9,4</a:t>
            </a:r>
          </a:p>
          <a:p>
            <a:pPr algn="ctr"/>
            <a:r>
              <a:rPr lang="de-DE" sz="900">
                <a:solidFill>
                  <a:schemeClr val="bg1"/>
                </a:solidFill>
              </a:rPr>
              <a:t>5 Jahre</a:t>
            </a:r>
          </a:p>
        </p:txBody>
      </p:sp>
      <p:sp>
        <p:nvSpPr>
          <p:cNvPr id="23" name="Textfeld 22">
            <a:extLst>
              <a:ext uri="{FF2B5EF4-FFF2-40B4-BE49-F238E27FC236}">
                <a16:creationId xmlns:a16="http://schemas.microsoft.com/office/drawing/2014/main" id="{5410446F-4412-4328-BD4E-83D029D3D851}"/>
              </a:ext>
            </a:extLst>
          </p:cNvPr>
          <p:cNvSpPr txBox="1"/>
          <p:nvPr/>
        </p:nvSpPr>
        <p:spPr>
          <a:xfrm>
            <a:off x="4360577" y="2996952"/>
            <a:ext cx="594364" cy="461665"/>
          </a:xfrm>
          <a:prstGeom prst="rect">
            <a:avLst/>
          </a:prstGeom>
          <a:noFill/>
        </p:spPr>
        <p:txBody>
          <a:bodyPr wrap="square" rtlCol="0">
            <a:spAutoFit/>
          </a:bodyPr>
          <a:lstStyle/>
          <a:p>
            <a:pPr algn="ctr"/>
            <a:r>
              <a:rPr lang="de-DE" sz="1500" b="1">
                <a:solidFill>
                  <a:schemeClr val="bg1"/>
                </a:solidFill>
              </a:rPr>
              <a:t>13,4</a:t>
            </a:r>
          </a:p>
          <a:p>
            <a:pPr algn="ctr"/>
            <a:r>
              <a:rPr lang="de-DE" sz="900">
                <a:solidFill>
                  <a:schemeClr val="bg1"/>
                </a:solidFill>
              </a:rPr>
              <a:t>3 Jahre</a:t>
            </a:r>
          </a:p>
        </p:txBody>
      </p:sp>
      <p:sp>
        <p:nvSpPr>
          <p:cNvPr id="24" name="Textfeld 23">
            <a:extLst>
              <a:ext uri="{FF2B5EF4-FFF2-40B4-BE49-F238E27FC236}">
                <a16:creationId xmlns:a16="http://schemas.microsoft.com/office/drawing/2014/main" id="{BAD6B70F-010E-40B5-99F0-EF1117817DB7}"/>
              </a:ext>
            </a:extLst>
          </p:cNvPr>
          <p:cNvSpPr txBox="1"/>
          <p:nvPr/>
        </p:nvSpPr>
        <p:spPr>
          <a:xfrm>
            <a:off x="3899647" y="1899358"/>
            <a:ext cx="5082989" cy="507831"/>
          </a:xfrm>
          <a:prstGeom prst="rect">
            <a:avLst/>
          </a:prstGeom>
          <a:noFill/>
        </p:spPr>
        <p:txBody>
          <a:bodyPr wrap="square">
            <a:spAutoFit/>
          </a:bodyPr>
          <a:lstStyle/>
          <a:p>
            <a:pPr algn="ctr"/>
            <a:r>
              <a:rPr lang="de-DE" sz="1350">
                <a:solidFill>
                  <a:schemeClr val="bg1">
                    <a:lumMod val="50000"/>
                  </a:schemeClr>
                </a:solidFill>
                <a:latin typeface="Arial" panose="020B0604020202020204"/>
                <a:ea typeface="+mj-ea"/>
                <a:cs typeface="+mj-cs"/>
              </a:rPr>
              <a:t>Rendite pro Jahr (in %)*</a:t>
            </a:r>
            <a:br>
              <a:rPr lang="de-DE" sz="1350">
                <a:solidFill>
                  <a:schemeClr val="bg1">
                    <a:lumMod val="50000"/>
                  </a:schemeClr>
                </a:solidFill>
                <a:latin typeface="Arial" panose="020B0604020202020204"/>
                <a:ea typeface="+mj-ea"/>
                <a:cs typeface="+mj-cs"/>
              </a:rPr>
            </a:br>
            <a:endParaRPr lang="de-DE" sz="1350">
              <a:solidFill>
                <a:schemeClr val="bg1">
                  <a:lumMod val="50000"/>
                </a:schemeClr>
              </a:solidFill>
            </a:endParaRPr>
          </a:p>
        </p:txBody>
      </p:sp>
      <p:sp>
        <p:nvSpPr>
          <p:cNvPr id="26" name="Ellipse 25">
            <a:extLst>
              <a:ext uri="{FF2B5EF4-FFF2-40B4-BE49-F238E27FC236}">
                <a16:creationId xmlns:a16="http://schemas.microsoft.com/office/drawing/2014/main" id="{3D13543A-9F51-4294-9FBF-2A0EF4F2F819}"/>
              </a:ext>
            </a:extLst>
          </p:cNvPr>
          <p:cNvSpPr>
            <a:spLocks noChangeAspect="1"/>
          </p:cNvSpPr>
          <p:nvPr/>
        </p:nvSpPr>
        <p:spPr>
          <a:xfrm rot="632603">
            <a:off x="4586102" y="2065990"/>
            <a:ext cx="817955" cy="817955"/>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54000" rIns="0" bIns="54000" numCol="1" spcCol="0" rtlCol="0" fromWordArt="0" anchor="ctr" anchorCtr="0" forceAA="0" compatLnSpc="1">
            <a:prstTxWarp prst="textNoShape">
              <a:avLst/>
            </a:prstTxWarp>
            <a:noAutofit/>
          </a:bodyPr>
          <a:lstStyle/>
          <a:p>
            <a:pPr algn="ctr" defTabSz="685800">
              <a:lnSpc>
                <a:spcPct val="104000"/>
              </a:lnSpc>
              <a:spcBef>
                <a:spcPts val="450"/>
              </a:spcBef>
              <a:defRPr/>
            </a:pPr>
            <a:r>
              <a:rPr lang="de-DE" sz="1000" err="1">
                <a:solidFill>
                  <a:prstClr val="white"/>
                </a:solidFill>
                <a:latin typeface="Arial"/>
              </a:rPr>
              <a:t>Perfor</a:t>
            </a:r>
            <a:r>
              <a:rPr lang="de-DE" sz="1000">
                <a:solidFill>
                  <a:prstClr val="white"/>
                </a:solidFill>
                <a:latin typeface="Arial"/>
              </a:rPr>
              <a:t>-</a:t>
            </a:r>
            <a:r>
              <a:rPr lang="de-DE" sz="1000" err="1">
                <a:solidFill>
                  <a:prstClr val="white"/>
                </a:solidFill>
                <a:latin typeface="Arial"/>
              </a:rPr>
              <a:t>mance</a:t>
            </a:r>
            <a:r>
              <a:rPr lang="de-DE" sz="1000">
                <a:solidFill>
                  <a:prstClr val="white"/>
                </a:solidFill>
                <a:latin typeface="Arial"/>
              </a:rPr>
              <a:t>-Sieger!</a:t>
            </a:r>
          </a:p>
        </p:txBody>
      </p:sp>
      <p:sp>
        <p:nvSpPr>
          <p:cNvPr id="27" name="Textfeld 26">
            <a:extLst>
              <a:ext uri="{FF2B5EF4-FFF2-40B4-BE49-F238E27FC236}">
                <a16:creationId xmlns:a16="http://schemas.microsoft.com/office/drawing/2014/main" id="{12D9AAE9-EC9B-4DD3-BE81-8623108F566A}"/>
              </a:ext>
            </a:extLst>
          </p:cNvPr>
          <p:cNvSpPr txBox="1"/>
          <p:nvPr/>
        </p:nvSpPr>
        <p:spPr>
          <a:xfrm>
            <a:off x="3679890" y="5552909"/>
            <a:ext cx="6666614" cy="184666"/>
          </a:xfrm>
          <a:prstGeom prst="rect">
            <a:avLst/>
          </a:prstGeom>
          <a:noFill/>
        </p:spPr>
        <p:txBody>
          <a:bodyPr wrap="square" lIns="0" rIns="0" rtlCol="0">
            <a:spAutoFit/>
          </a:bodyPr>
          <a:lstStyle/>
          <a:p>
            <a:pPr marL="337185" algn="r"/>
            <a:r>
              <a:rPr lang="de-DE" sz="900" baseline="30000">
                <a:solidFill>
                  <a:schemeClr val="tx1">
                    <a:lumMod val="50000"/>
                    <a:lumOff val="50000"/>
                  </a:schemeClr>
                </a:solidFill>
              </a:rPr>
              <a:t>*) Renditeangaben beziehen sich jeweils auf das/die letzte/n Jahr/e. Es können daraus keine zukünftigen Entwicklungen abgeleitet werden. Stand: 12/2021</a:t>
            </a:r>
          </a:p>
        </p:txBody>
      </p:sp>
      <p:pic>
        <p:nvPicPr>
          <p:cNvPr id="28" name="Grafik 27">
            <a:extLst>
              <a:ext uri="{FF2B5EF4-FFF2-40B4-BE49-F238E27FC236}">
                <a16:creationId xmlns:a16="http://schemas.microsoft.com/office/drawing/2014/main" id="{155BEABA-8086-4E29-88F4-198A794666D1}"/>
              </a:ext>
            </a:extLst>
          </p:cNvPr>
          <p:cNvPicPr preferRelativeResize="0">
            <a:picLocks/>
          </p:cNvPicPr>
          <p:nvPr/>
        </p:nvPicPr>
        <p:blipFill>
          <a:blip r:embed="rId5"/>
          <a:stretch>
            <a:fillRect/>
          </a:stretch>
        </p:blipFill>
        <p:spPr>
          <a:xfrm>
            <a:off x="11144400" y="0"/>
            <a:ext cx="1047600" cy="896400"/>
          </a:xfrm>
          <a:prstGeom prst="rect">
            <a:avLst/>
          </a:prstGeom>
        </p:spPr>
      </p:pic>
      <p:pic>
        <p:nvPicPr>
          <p:cNvPr id="47" name="Grafik 46">
            <a:extLst>
              <a:ext uri="{FF2B5EF4-FFF2-40B4-BE49-F238E27FC236}">
                <a16:creationId xmlns:a16="http://schemas.microsoft.com/office/drawing/2014/main" id="{60796E37-BE72-4161-BBF1-CC7EA7804B6B}"/>
              </a:ext>
            </a:extLst>
          </p:cNvPr>
          <p:cNvPicPr>
            <a:picLocks noChangeAspect="1"/>
          </p:cNvPicPr>
          <p:nvPr/>
        </p:nvPicPr>
        <p:blipFill>
          <a:blip r:embed="rId6"/>
          <a:stretch>
            <a:fillRect/>
          </a:stretch>
        </p:blipFill>
        <p:spPr>
          <a:xfrm>
            <a:off x="400216" y="1928834"/>
            <a:ext cx="1091111" cy="1133900"/>
          </a:xfrm>
          <a:prstGeom prst="rect">
            <a:avLst/>
          </a:prstGeom>
        </p:spPr>
      </p:pic>
      <p:pic>
        <p:nvPicPr>
          <p:cNvPr id="48" name="Grafik 47">
            <a:extLst>
              <a:ext uri="{FF2B5EF4-FFF2-40B4-BE49-F238E27FC236}">
                <a16:creationId xmlns:a16="http://schemas.microsoft.com/office/drawing/2014/main" id="{929CCE22-2D7C-44CA-A794-CB715100AD5B}"/>
              </a:ext>
            </a:extLst>
          </p:cNvPr>
          <p:cNvPicPr>
            <a:picLocks noChangeAspect="1"/>
          </p:cNvPicPr>
          <p:nvPr/>
        </p:nvPicPr>
        <p:blipFill rotWithShape="1">
          <a:blip r:embed="rId7"/>
          <a:srcRect l="62500" t="8752"/>
          <a:stretch/>
        </p:blipFill>
        <p:spPr>
          <a:xfrm>
            <a:off x="371475" y="4495805"/>
            <a:ext cx="1148592" cy="1184317"/>
          </a:xfrm>
          <a:prstGeom prst="rect">
            <a:avLst/>
          </a:prstGeom>
        </p:spPr>
      </p:pic>
      <p:pic>
        <p:nvPicPr>
          <p:cNvPr id="49" name="Grafik 48">
            <a:extLst>
              <a:ext uri="{FF2B5EF4-FFF2-40B4-BE49-F238E27FC236}">
                <a16:creationId xmlns:a16="http://schemas.microsoft.com/office/drawing/2014/main" id="{183E87EC-DDED-40DB-A58A-CA83052D1AFD}"/>
              </a:ext>
            </a:extLst>
          </p:cNvPr>
          <p:cNvPicPr>
            <a:picLocks noChangeAspect="1"/>
          </p:cNvPicPr>
          <p:nvPr/>
        </p:nvPicPr>
        <p:blipFill rotWithShape="1">
          <a:blip r:embed="rId7"/>
          <a:srcRect t="8752" r="63744"/>
          <a:stretch/>
        </p:blipFill>
        <p:spPr>
          <a:xfrm>
            <a:off x="371475" y="3197151"/>
            <a:ext cx="1110504" cy="1184317"/>
          </a:xfrm>
          <a:prstGeom prst="rect">
            <a:avLst/>
          </a:prstGeom>
        </p:spPr>
      </p:pic>
      <p:sp>
        <p:nvSpPr>
          <p:cNvPr id="51" name="Textfeld 50">
            <a:extLst>
              <a:ext uri="{FF2B5EF4-FFF2-40B4-BE49-F238E27FC236}">
                <a16:creationId xmlns:a16="http://schemas.microsoft.com/office/drawing/2014/main" id="{7DCFB75A-22C1-458D-B200-60DD508D09FD}"/>
              </a:ext>
            </a:extLst>
          </p:cNvPr>
          <p:cNvSpPr txBox="1"/>
          <p:nvPr/>
        </p:nvSpPr>
        <p:spPr>
          <a:xfrm>
            <a:off x="371475" y="1308112"/>
            <a:ext cx="5439218" cy="3693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a:ln>
                  <a:noFill/>
                </a:ln>
                <a:solidFill>
                  <a:schemeClr val="tx1">
                    <a:lumMod val="75000"/>
                    <a:lumOff val="25000"/>
                  </a:schemeClr>
                </a:solidFill>
                <a:effectLst/>
                <a:uLnTx/>
                <a:uFillTx/>
                <a:latin typeface="Arial" panose="020B0604020202020204"/>
                <a:ea typeface="+mn-ea"/>
                <a:cs typeface="+mn-cs"/>
              </a:rPr>
              <a:t>Wahl zwischen </a:t>
            </a:r>
            <a:r>
              <a:rPr kumimoji="0" lang="de-DE" sz="1800" b="1" i="0" u="none" strike="noStrike" kern="1200" cap="none" spc="0" normalizeH="0" baseline="0" noProof="0">
                <a:ln>
                  <a:noFill/>
                </a:ln>
                <a:solidFill>
                  <a:schemeClr val="tx1"/>
                </a:solidFill>
                <a:effectLst/>
                <a:uLnTx/>
                <a:uFillTx/>
                <a:latin typeface="Arial" panose="020B0604020202020204"/>
                <a:ea typeface="+mn-ea"/>
                <a:cs typeface="+mn-cs"/>
              </a:rPr>
              <a:t>3</a:t>
            </a:r>
            <a:r>
              <a:rPr kumimoji="0" lang="de-DE" sz="1800" b="1" i="0" u="none" strike="noStrike" kern="1200" cap="none" spc="0" normalizeH="0" baseline="0" noProof="0">
                <a:ln>
                  <a:noFill/>
                </a:ln>
                <a:solidFill>
                  <a:schemeClr val="tx1">
                    <a:lumMod val="75000"/>
                    <a:lumOff val="25000"/>
                  </a:schemeClr>
                </a:solidFill>
                <a:effectLst/>
                <a:uLnTx/>
                <a:uFillTx/>
                <a:latin typeface="Arial" panose="020B0604020202020204"/>
                <a:ea typeface="+mn-ea"/>
                <a:cs typeface="+mn-cs"/>
              </a:rPr>
              <a:t> Investment-Portfolios:</a:t>
            </a:r>
          </a:p>
        </p:txBody>
      </p:sp>
      <p:sp>
        <p:nvSpPr>
          <p:cNvPr id="56" name="Ellipse 55">
            <a:extLst>
              <a:ext uri="{FF2B5EF4-FFF2-40B4-BE49-F238E27FC236}">
                <a16:creationId xmlns:a16="http://schemas.microsoft.com/office/drawing/2014/main" id="{219602D4-3D90-4866-8E42-9F60D3D1A56B}"/>
              </a:ext>
            </a:extLst>
          </p:cNvPr>
          <p:cNvSpPr>
            <a:spLocks noChangeAspect="1"/>
          </p:cNvSpPr>
          <p:nvPr/>
        </p:nvSpPr>
        <p:spPr>
          <a:xfrm rot="632603">
            <a:off x="6426442" y="2341573"/>
            <a:ext cx="817955" cy="817955"/>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54000" rIns="0" bIns="54000" numCol="1" spcCol="0" rtlCol="0" fromWordArt="0" anchor="ctr" anchorCtr="0" forceAA="0" compatLnSpc="1">
            <a:prstTxWarp prst="textNoShape">
              <a:avLst/>
            </a:prstTxWarp>
            <a:noAutofit/>
          </a:bodyPr>
          <a:lstStyle/>
          <a:p>
            <a:pPr algn="ctr" defTabSz="685800">
              <a:lnSpc>
                <a:spcPct val="104000"/>
              </a:lnSpc>
              <a:spcBef>
                <a:spcPts val="450"/>
              </a:spcBef>
              <a:defRPr/>
            </a:pPr>
            <a:r>
              <a:rPr lang="de-DE" sz="1000">
                <a:solidFill>
                  <a:prstClr val="white"/>
                </a:solidFill>
                <a:latin typeface="Arial"/>
              </a:rPr>
              <a:t>Ab sofort nachhaltig</a:t>
            </a:r>
          </a:p>
        </p:txBody>
      </p:sp>
      <p:sp>
        <p:nvSpPr>
          <p:cNvPr id="32" name="Rechteck 31">
            <a:hlinkClick r:id="rId8" action="ppaction://hlinksldjump"/>
            <a:extLst>
              <a:ext uri="{FF2B5EF4-FFF2-40B4-BE49-F238E27FC236}">
                <a16:creationId xmlns:a16="http://schemas.microsoft.com/office/drawing/2014/main" id="{363D2CDC-954F-4487-8771-58881E3D96A5}"/>
              </a:ext>
            </a:extLst>
          </p:cNvPr>
          <p:cNvSpPr/>
          <p:nvPr/>
        </p:nvSpPr>
        <p:spPr>
          <a:xfrm>
            <a:off x="182880" y="6231465"/>
            <a:ext cx="866692" cy="5564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spTree>
    <p:extLst>
      <p:ext uri="{BB962C8B-B14F-4D97-AF65-F5344CB8AC3E}">
        <p14:creationId xmlns:p14="http://schemas.microsoft.com/office/powerpoint/2010/main" val="29701922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624A37-E61C-44EB-8FA8-E72196334229}"/>
              </a:ext>
            </a:extLst>
          </p:cNvPr>
          <p:cNvSpPr>
            <a:spLocks noGrp="1"/>
          </p:cNvSpPr>
          <p:nvPr>
            <p:ph type="title"/>
          </p:nvPr>
        </p:nvSpPr>
        <p:spPr/>
        <p:txBody>
          <a:bodyPr/>
          <a:lstStyle/>
          <a:p>
            <a:r>
              <a:rPr lang="de-DE">
                <a:ea typeface="+mj-lt"/>
                <a:cs typeface="+mj-lt"/>
              </a:rPr>
              <a:t>Firmenkundenkampagne &amp; Produktportfolio 2023</a:t>
            </a:r>
            <a:endParaRPr lang="de-DE"/>
          </a:p>
          <a:p>
            <a:endParaRPr lang="de-DE">
              <a:cs typeface="Arial"/>
            </a:endParaRPr>
          </a:p>
        </p:txBody>
      </p:sp>
      <p:sp>
        <p:nvSpPr>
          <p:cNvPr id="3" name="Fußzeilenplatzhalter 2">
            <a:extLst>
              <a:ext uri="{FF2B5EF4-FFF2-40B4-BE49-F238E27FC236}">
                <a16:creationId xmlns:a16="http://schemas.microsoft.com/office/drawing/2014/main" id="{B6285E45-DC2C-4920-A98E-94451E52568B}"/>
              </a:ext>
            </a:extLst>
          </p:cNvPr>
          <p:cNvSpPr>
            <a:spLocks noGrp="1"/>
          </p:cNvSpPr>
          <p:nvPr>
            <p:ph type="ftr" sz="quarter" idx="11"/>
          </p:nvPr>
        </p:nvSpPr>
        <p:spPr/>
        <p:txBody>
          <a:bodyPr/>
          <a:lstStyle/>
          <a:p>
            <a:r>
              <a:rPr lang="de-DE"/>
              <a:t>Informationen zur Firmenkundenkampagne I Stand: 15.08.2022</a:t>
            </a:r>
          </a:p>
        </p:txBody>
      </p:sp>
      <p:sp>
        <p:nvSpPr>
          <p:cNvPr id="4" name="Foliennummernplatzhalter 3">
            <a:extLst>
              <a:ext uri="{FF2B5EF4-FFF2-40B4-BE49-F238E27FC236}">
                <a16:creationId xmlns:a16="http://schemas.microsoft.com/office/drawing/2014/main" id="{4CE7D2EA-5250-4714-83A8-FF35631B22FA}"/>
              </a:ext>
            </a:extLst>
          </p:cNvPr>
          <p:cNvSpPr>
            <a:spLocks noGrp="1"/>
          </p:cNvSpPr>
          <p:nvPr>
            <p:ph type="sldNum" sz="quarter" idx="12"/>
          </p:nvPr>
        </p:nvSpPr>
        <p:spPr/>
        <p:txBody>
          <a:bodyPr/>
          <a:lstStyle/>
          <a:p>
            <a:fld id="{7EC6429F-8EBA-4254-B9C8-295228AFE7F1}" type="slidenum">
              <a:rPr lang="de-DE" smtClean="0"/>
              <a:pPr/>
              <a:t>17</a:t>
            </a:fld>
            <a:endParaRPr lang="de-DE"/>
          </a:p>
        </p:txBody>
      </p:sp>
      <p:sp>
        <p:nvSpPr>
          <p:cNvPr id="6" name="Rechteck 5">
            <a:extLst>
              <a:ext uri="{FF2B5EF4-FFF2-40B4-BE49-F238E27FC236}">
                <a16:creationId xmlns:a16="http://schemas.microsoft.com/office/drawing/2014/main" id="{86EBB1CE-FF4E-4D82-96F3-ABAB5169675F}"/>
              </a:ext>
            </a:extLst>
          </p:cNvPr>
          <p:cNvSpPr/>
          <p:nvPr/>
        </p:nvSpPr>
        <p:spPr>
          <a:xfrm>
            <a:off x="6203215" y="3777288"/>
            <a:ext cx="2700000" cy="234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grpSp>
        <p:nvGrpSpPr>
          <p:cNvPr id="46" name="Gruppieren 45">
            <a:extLst>
              <a:ext uri="{FF2B5EF4-FFF2-40B4-BE49-F238E27FC236}">
                <a16:creationId xmlns:a16="http://schemas.microsoft.com/office/drawing/2014/main" id="{EB421C65-3DBD-48BD-8C70-DFFABC9C6FE2}"/>
              </a:ext>
            </a:extLst>
          </p:cNvPr>
          <p:cNvGrpSpPr/>
          <p:nvPr/>
        </p:nvGrpSpPr>
        <p:grpSpPr>
          <a:xfrm>
            <a:off x="335757" y="1267232"/>
            <a:ext cx="2933200" cy="2340000"/>
            <a:chOff x="335757" y="1267232"/>
            <a:chExt cx="2933200" cy="2340000"/>
          </a:xfrm>
        </p:grpSpPr>
        <p:grpSp>
          <p:nvGrpSpPr>
            <p:cNvPr id="40" name="Gruppieren 39">
              <a:extLst>
                <a:ext uri="{FF2B5EF4-FFF2-40B4-BE49-F238E27FC236}">
                  <a16:creationId xmlns:a16="http://schemas.microsoft.com/office/drawing/2014/main" id="{96996C87-579C-460F-82E7-4627BA917057}"/>
                </a:ext>
              </a:extLst>
            </p:cNvPr>
            <p:cNvGrpSpPr/>
            <p:nvPr/>
          </p:nvGrpSpPr>
          <p:grpSpPr>
            <a:xfrm>
              <a:off x="335757" y="1267232"/>
              <a:ext cx="2700000" cy="2340000"/>
              <a:chOff x="335757" y="1267232"/>
              <a:chExt cx="2700000" cy="2340000"/>
            </a:xfrm>
          </p:grpSpPr>
          <p:sp>
            <p:nvSpPr>
              <p:cNvPr id="5" name="Rechteck 4">
                <a:extLst>
                  <a:ext uri="{FF2B5EF4-FFF2-40B4-BE49-F238E27FC236}">
                    <a16:creationId xmlns:a16="http://schemas.microsoft.com/office/drawing/2014/main" id="{983E8613-1EAB-4B6F-95AD-648F0949885D}"/>
                  </a:ext>
                </a:extLst>
              </p:cNvPr>
              <p:cNvSpPr/>
              <p:nvPr/>
            </p:nvSpPr>
            <p:spPr>
              <a:xfrm>
                <a:off x="335757" y="1267232"/>
                <a:ext cx="2700000" cy="234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sp>
            <p:nvSpPr>
              <p:cNvPr id="25" name="Textfeld 24">
                <a:extLst>
                  <a:ext uri="{FF2B5EF4-FFF2-40B4-BE49-F238E27FC236}">
                    <a16:creationId xmlns:a16="http://schemas.microsoft.com/office/drawing/2014/main" id="{F18472EA-4DEF-46A7-ADF5-784B4BDF0ABE}"/>
                  </a:ext>
                </a:extLst>
              </p:cNvPr>
              <p:cNvSpPr txBox="1"/>
              <p:nvPr/>
            </p:nvSpPr>
            <p:spPr>
              <a:xfrm>
                <a:off x="558528" y="2435775"/>
                <a:ext cx="2252870" cy="891911"/>
              </a:xfrm>
              <a:prstGeom prst="rect">
                <a:avLst/>
              </a:prstGeom>
              <a:noFill/>
            </p:spPr>
            <p:txBody>
              <a:bodyPr wrap="square" lIns="0" tIns="0" rIns="0" bIns="0" rtlCol="0">
                <a:spAutoFit/>
              </a:bodyPr>
              <a:lstStyle/>
              <a:p>
                <a:pPr>
                  <a:lnSpc>
                    <a:spcPct val="104000"/>
                  </a:lnSpc>
                  <a:spcBef>
                    <a:spcPts val="600"/>
                  </a:spcBef>
                </a:pPr>
                <a:r>
                  <a:rPr lang="de-DE" b="1">
                    <a:solidFill>
                      <a:schemeClr val="bg1"/>
                    </a:solidFill>
                  </a:rPr>
                  <a:t>Hintergründe &amp;  </a:t>
                </a:r>
                <a:br>
                  <a:rPr lang="de-DE" b="1">
                    <a:solidFill>
                      <a:schemeClr val="bg1"/>
                    </a:solidFill>
                  </a:rPr>
                </a:br>
                <a:r>
                  <a:rPr lang="de-DE" b="1">
                    <a:solidFill>
                      <a:schemeClr val="bg1"/>
                    </a:solidFill>
                  </a:rPr>
                  <a:t>Ziele  </a:t>
                </a:r>
              </a:p>
              <a:p>
                <a:pPr marL="0" indent="0" algn="l">
                  <a:lnSpc>
                    <a:spcPct val="104000"/>
                  </a:lnSpc>
                  <a:spcBef>
                    <a:spcPts val="600"/>
                  </a:spcBef>
                  <a:buFont typeface="Wingdings" panose="05000000000000000000" pitchFamily="2" charset="2"/>
                  <a:buNone/>
                </a:pPr>
                <a:endParaRPr lang="de-DE" sz="1600" err="1"/>
              </a:p>
            </p:txBody>
          </p:sp>
        </p:grpSp>
        <p:sp>
          <p:nvSpPr>
            <p:cNvPr id="26" name="Textfeld 25">
              <a:extLst>
                <a:ext uri="{FF2B5EF4-FFF2-40B4-BE49-F238E27FC236}">
                  <a16:creationId xmlns:a16="http://schemas.microsoft.com/office/drawing/2014/main" id="{3ED43F07-2B73-4316-8FED-ADCA342F66EB}"/>
                </a:ext>
              </a:extLst>
            </p:cNvPr>
            <p:cNvSpPr txBox="1"/>
            <p:nvPr/>
          </p:nvSpPr>
          <p:spPr>
            <a:xfrm>
              <a:off x="2475763" y="1339785"/>
              <a:ext cx="793194" cy="805862"/>
            </a:xfrm>
            <a:prstGeom prst="rect">
              <a:avLst/>
            </a:prstGeom>
            <a:noFill/>
          </p:spPr>
          <p:txBody>
            <a:bodyPr wrap="square" lIns="0" tIns="0" rIns="0" bIns="0" rtlCol="0">
              <a:spAutoFit/>
            </a:bodyPr>
            <a:lstStyle/>
            <a:p>
              <a:pPr marL="0" indent="0" algn="l">
                <a:lnSpc>
                  <a:spcPct val="104000"/>
                </a:lnSpc>
                <a:spcBef>
                  <a:spcPts val="600"/>
                </a:spcBef>
                <a:buFont typeface="Wingdings" panose="05000000000000000000" pitchFamily="2" charset="2"/>
                <a:buNone/>
              </a:pPr>
              <a:r>
                <a:rPr lang="de-DE" sz="5400" b="1">
                  <a:solidFill>
                    <a:schemeClr val="bg1"/>
                  </a:solidFill>
                </a:rPr>
                <a:t>1</a:t>
              </a:r>
            </a:p>
          </p:txBody>
        </p:sp>
      </p:grpSp>
      <p:grpSp>
        <p:nvGrpSpPr>
          <p:cNvPr id="41" name="Gruppieren 40">
            <a:extLst>
              <a:ext uri="{FF2B5EF4-FFF2-40B4-BE49-F238E27FC236}">
                <a16:creationId xmlns:a16="http://schemas.microsoft.com/office/drawing/2014/main" id="{12CBFA28-1C64-4090-AF48-A29DA2DF2AC5}"/>
              </a:ext>
            </a:extLst>
          </p:cNvPr>
          <p:cNvGrpSpPr/>
          <p:nvPr/>
        </p:nvGrpSpPr>
        <p:grpSpPr>
          <a:xfrm>
            <a:off x="3269486" y="1267232"/>
            <a:ext cx="2886093" cy="2340000"/>
            <a:chOff x="3269486" y="1267232"/>
            <a:chExt cx="2886093" cy="2340000"/>
          </a:xfrm>
        </p:grpSpPr>
        <p:sp>
          <p:nvSpPr>
            <p:cNvPr id="7" name="Rechteck 6">
              <a:extLst>
                <a:ext uri="{FF2B5EF4-FFF2-40B4-BE49-F238E27FC236}">
                  <a16:creationId xmlns:a16="http://schemas.microsoft.com/office/drawing/2014/main" id="{BF641778-25A7-4DE0-AFE0-C8CF73B97AB8}"/>
                </a:ext>
              </a:extLst>
            </p:cNvPr>
            <p:cNvSpPr/>
            <p:nvPr/>
          </p:nvSpPr>
          <p:spPr>
            <a:xfrm>
              <a:off x="3269486" y="1267232"/>
              <a:ext cx="2700000" cy="234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sp>
          <p:nvSpPr>
            <p:cNvPr id="27" name="Textfeld 26">
              <a:extLst>
                <a:ext uri="{FF2B5EF4-FFF2-40B4-BE49-F238E27FC236}">
                  <a16:creationId xmlns:a16="http://schemas.microsoft.com/office/drawing/2014/main" id="{2F21DBFD-722B-4010-AC9C-03006DA3BE00}"/>
                </a:ext>
              </a:extLst>
            </p:cNvPr>
            <p:cNvSpPr txBox="1"/>
            <p:nvPr/>
          </p:nvSpPr>
          <p:spPr>
            <a:xfrm>
              <a:off x="3512087" y="2435775"/>
              <a:ext cx="2252870" cy="891911"/>
            </a:xfrm>
            <a:prstGeom prst="rect">
              <a:avLst/>
            </a:prstGeom>
            <a:noFill/>
          </p:spPr>
          <p:txBody>
            <a:bodyPr wrap="square" lIns="0" tIns="0" rIns="0" bIns="0" rtlCol="0">
              <a:spAutoFit/>
            </a:bodyPr>
            <a:lstStyle/>
            <a:p>
              <a:pPr>
                <a:lnSpc>
                  <a:spcPct val="104000"/>
                </a:lnSpc>
                <a:spcBef>
                  <a:spcPts val="600"/>
                </a:spcBef>
              </a:pPr>
              <a:r>
                <a:rPr lang="de-DE" b="1">
                  <a:solidFill>
                    <a:schemeClr val="bg1"/>
                  </a:solidFill>
                </a:rPr>
                <a:t>Produktportfolio</a:t>
              </a:r>
              <a:br>
                <a:rPr lang="de-DE" b="1">
                  <a:solidFill>
                    <a:schemeClr val="bg1"/>
                  </a:solidFill>
                </a:rPr>
              </a:br>
              <a:r>
                <a:rPr lang="de-DE" b="1">
                  <a:solidFill>
                    <a:schemeClr val="bg1"/>
                  </a:solidFill>
                </a:rPr>
                <a:t>2023 </a:t>
              </a:r>
            </a:p>
            <a:p>
              <a:pPr marL="0" indent="0" algn="l">
                <a:lnSpc>
                  <a:spcPct val="104000"/>
                </a:lnSpc>
                <a:spcBef>
                  <a:spcPts val="600"/>
                </a:spcBef>
                <a:buFont typeface="Wingdings" panose="05000000000000000000" pitchFamily="2" charset="2"/>
                <a:buNone/>
              </a:pPr>
              <a:endParaRPr lang="de-DE" sz="1600" err="1"/>
            </a:p>
          </p:txBody>
        </p:sp>
        <p:sp>
          <p:nvSpPr>
            <p:cNvPr id="28" name="Textfeld 27">
              <a:extLst>
                <a:ext uri="{FF2B5EF4-FFF2-40B4-BE49-F238E27FC236}">
                  <a16:creationId xmlns:a16="http://schemas.microsoft.com/office/drawing/2014/main" id="{BB94B2DB-2C5E-48C0-B906-6EFE0F870DEA}"/>
                </a:ext>
              </a:extLst>
            </p:cNvPr>
            <p:cNvSpPr txBox="1"/>
            <p:nvPr/>
          </p:nvSpPr>
          <p:spPr>
            <a:xfrm>
              <a:off x="5362385" y="1339785"/>
              <a:ext cx="793194" cy="805862"/>
            </a:xfrm>
            <a:prstGeom prst="rect">
              <a:avLst/>
            </a:prstGeom>
            <a:noFill/>
          </p:spPr>
          <p:txBody>
            <a:bodyPr wrap="square" lIns="0" tIns="0" rIns="0" bIns="0" rtlCol="0">
              <a:spAutoFit/>
            </a:bodyPr>
            <a:lstStyle/>
            <a:p>
              <a:pPr marL="0" indent="0" algn="l">
                <a:lnSpc>
                  <a:spcPct val="104000"/>
                </a:lnSpc>
                <a:spcBef>
                  <a:spcPts val="600"/>
                </a:spcBef>
                <a:buFont typeface="Wingdings" panose="05000000000000000000" pitchFamily="2" charset="2"/>
                <a:buNone/>
              </a:pPr>
              <a:r>
                <a:rPr lang="de-DE" sz="5400" b="1">
                  <a:solidFill>
                    <a:schemeClr val="bg1"/>
                  </a:solidFill>
                </a:rPr>
                <a:t>2</a:t>
              </a:r>
            </a:p>
          </p:txBody>
        </p:sp>
      </p:grpSp>
      <p:grpSp>
        <p:nvGrpSpPr>
          <p:cNvPr id="42" name="Gruppieren 41">
            <a:extLst>
              <a:ext uri="{FF2B5EF4-FFF2-40B4-BE49-F238E27FC236}">
                <a16:creationId xmlns:a16="http://schemas.microsoft.com/office/drawing/2014/main" id="{709B6AD7-F4B4-46A1-A0EA-4B8B7A3CFA1C}"/>
              </a:ext>
            </a:extLst>
          </p:cNvPr>
          <p:cNvGrpSpPr/>
          <p:nvPr/>
        </p:nvGrpSpPr>
        <p:grpSpPr>
          <a:xfrm>
            <a:off x="6203215" y="1267232"/>
            <a:ext cx="2933730" cy="2340000"/>
            <a:chOff x="6203215" y="1267232"/>
            <a:chExt cx="2933730" cy="2340000"/>
          </a:xfrm>
        </p:grpSpPr>
        <p:sp>
          <p:nvSpPr>
            <p:cNvPr id="9" name="Rechteck 8">
              <a:extLst>
                <a:ext uri="{FF2B5EF4-FFF2-40B4-BE49-F238E27FC236}">
                  <a16:creationId xmlns:a16="http://schemas.microsoft.com/office/drawing/2014/main" id="{08E8980E-186D-4614-9C3E-C2AC6297134E}"/>
                </a:ext>
              </a:extLst>
            </p:cNvPr>
            <p:cNvSpPr/>
            <p:nvPr/>
          </p:nvSpPr>
          <p:spPr>
            <a:xfrm>
              <a:off x="6203215" y="1267232"/>
              <a:ext cx="2700000" cy="234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sp>
          <p:nvSpPr>
            <p:cNvPr id="29" name="Textfeld 28">
              <a:extLst>
                <a:ext uri="{FF2B5EF4-FFF2-40B4-BE49-F238E27FC236}">
                  <a16:creationId xmlns:a16="http://schemas.microsoft.com/office/drawing/2014/main" id="{E83AF7C0-0CC9-4A5E-AF5A-59AB2B6D8672}"/>
                </a:ext>
              </a:extLst>
            </p:cNvPr>
            <p:cNvSpPr txBox="1"/>
            <p:nvPr/>
          </p:nvSpPr>
          <p:spPr>
            <a:xfrm>
              <a:off x="6474308" y="2435775"/>
              <a:ext cx="2252870" cy="891911"/>
            </a:xfrm>
            <a:prstGeom prst="rect">
              <a:avLst/>
            </a:prstGeom>
            <a:noFill/>
          </p:spPr>
          <p:txBody>
            <a:bodyPr wrap="square" lIns="0" tIns="0" rIns="0" bIns="0" rtlCol="0">
              <a:spAutoFit/>
            </a:bodyPr>
            <a:lstStyle/>
            <a:p>
              <a:pPr>
                <a:lnSpc>
                  <a:spcPct val="104000"/>
                </a:lnSpc>
                <a:spcBef>
                  <a:spcPts val="600"/>
                </a:spcBef>
              </a:pPr>
              <a:r>
                <a:rPr lang="de-DE" b="1">
                  <a:solidFill>
                    <a:schemeClr val="bg1"/>
                  </a:solidFill>
                </a:rPr>
                <a:t>Selektion, Zeitplan &amp;  </a:t>
              </a:r>
              <a:br>
                <a:rPr lang="de-DE" b="1">
                  <a:solidFill>
                    <a:schemeClr val="bg1"/>
                  </a:solidFill>
                </a:rPr>
              </a:br>
              <a:r>
                <a:rPr lang="de-DE" b="1">
                  <a:solidFill>
                    <a:schemeClr val="bg1"/>
                  </a:solidFill>
                </a:rPr>
                <a:t>Prozesse  </a:t>
              </a:r>
            </a:p>
            <a:p>
              <a:pPr marL="0" indent="0" algn="l">
                <a:lnSpc>
                  <a:spcPct val="104000"/>
                </a:lnSpc>
                <a:spcBef>
                  <a:spcPts val="600"/>
                </a:spcBef>
                <a:buFont typeface="Wingdings" panose="05000000000000000000" pitchFamily="2" charset="2"/>
                <a:buNone/>
              </a:pPr>
              <a:endParaRPr lang="de-DE" sz="1600" err="1"/>
            </a:p>
          </p:txBody>
        </p:sp>
        <p:sp>
          <p:nvSpPr>
            <p:cNvPr id="30" name="Textfeld 29">
              <a:extLst>
                <a:ext uri="{FF2B5EF4-FFF2-40B4-BE49-F238E27FC236}">
                  <a16:creationId xmlns:a16="http://schemas.microsoft.com/office/drawing/2014/main" id="{66EF8492-305A-4650-BB12-2367AB0A7DDC}"/>
                </a:ext>
              </a:extLst>
            </p:cNvPr>
            <p:cNvSpPr txBox="1"/>
            <p:nvPr/>
          </p:nvSpPr>
          <p:spPr>
            <a:xfrm>
              <a:off x="8343751" y="1339785"/>
              <a:ext cx="793194" cy="805862"/>
            </a:xfrm>
            <a:prstGeom prst="rect">
              <a:avLst/>
            </a:prstGeom>
            <a:noFill/>
          </p:spPr>
          <p:txBody>
            <a:bodyPr wrap="square" lIns="0" tIns="0" rIns="0" bIns="0" rtlCol="0">
              <a:spAutoFit/>
            </a:bodyPr>
            <a:lstStyle/>
            <a:p>
              <a:pPr marL="0" indent="0" algn="l">
                <a:lnSpc>
                  <a:spcPct val="104000"/>
                </a:lnSpc>
                <a:spcBef>
                  <a:spcPts val="600"/>
                </a:spcBef>
                <a:buFont typeface="Wingdings" panose="05000000000000000000" pitchFamily="2" charset="2"/>
                <a:buNone/>
              </a:pPr>
              <a:r>
                <a:rPr lang="de-DE" sz="5400" b="1">
                  <a:solidFill>
                    <a:schemeClr val="bg1"/>
                  </a:solidFill>
                </a:rPr>
                <a:t>3</a:t>
              </a:r>
            </a:p>
          </p:txBody>
        </p:sp>
      </p:grpSp>
      <p:grpSp>
        <p:nvGrpSpPr>
          <p:cNvPr id="43" name="Gruppieren 42">
            <a:extLst>
              <a:ext uri="{FF2B5EF4-FFF2-40B4-BE49-F238E27FC236}">
                <a16:creationId xmlns:a16="http://schemas.microsoft.com/office/drawing/2014/main" id="{11A400D3-3631-4B87-9EAA-2F053610B346}"/>
              </a:ext>
            </a:extLst>
          </p:cNvPr>
          <p:cNvGrpSpPr/>
          <p:nvPr/>
        </p:nvGrpSpPr>
        <p:grpSpPr>
          <a:xfrm>
            <a:off x="9136945" y="1267232"/>
            <a:ext cx="2881300" cy="2340000"/>
            <a:chOff x="9136945" y="1267232"/>
            <a:chExt cx="2881300" cy="2340000"/>
          </a:xfrm>
        </p:grpSpPr>
        <p:sp>
          <p:nvSpPr>
            <p:cNvPr id="11" name="Rechteck 10">
              <a:extLst>
                <a:ext uri="{FF2B5EF4-FFF2-40B4-BE49-F238E27FC236}">
                  <a16:creationId xmlns:a16="http://schemas.microsoft.com/office/drawing/2014/main" id="{B6AD28CE-7697-4AFE-89E5-6977B14D6303}"/>
                </a:ext>
              </a:extLst>
            </p:cNvPr>
            <p:cNvSpPr/>
            <p:nvPr/>
          </p:nvSpPr>
          <p:spPr>
            <a:xfrm>
              <a:off x="9136945" y="1267232"/>
              <a:ext cx="2700000" cy="2340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sp>
          <p:nvSpPr>
            <p:cNvPr id="31" name="Textfeld 30">
              <a:extLst>
                <a:ext uri="{FF2B5EF4-FFF2-40B4-BE49-F238E27FC236}">
                  <a16:creationId xmlns:a16="http://schemas.microsoft.com/office/drawing/2014/main" id="{71EBD454-7A06-458B-B566-B832ACB71988}"/>
                </a:ext>
              </a:extLst>
            </p:cNvPr>
            <p:cNvSpPr txBox="1"/>
            <p:nvPr/>
          </p:nvSpPr>
          <p:spPr>
            <a:xfrm>
              <a:off x="9315770" y="2435775"/>
              <a:ext cx="2252870" cy="603820"/>
            </a:xfrm>
            <a:prstGeom prst="rect">
              <a:avLst/>
            </a:prstGeom>
            <a:noFill/>
          </p:spPr>
          <p:txBody>
            <a:bodyPr wrap="square" lIns="0" tIns="0" rIns="0" bIns="0" rtlCol="0">
              <a:spAutoFit/>
            </a:bodyPr>
            <a:lstStyle/>
            <a:p>
              <a:pPr>
                <a:lnSpc>
                  <a:spcPct val="104000"/>
                </a:lnSpc>
                <a:spcBef>
                  <a:spcPts val="600"/>
                </a:spcBef>
              </a:pPr>
              <a:r>
                <a:rPr lang="de-DE" b="1">
                  <a:solidFill>
                    <a:schemeClr val="bg1"/>
                  </a:solidFill>
                </a:rPr>
                <a:t>Informationspakete</a:t>
              </a:r>
            </a:p>
            <a:p>
              <a:pPr marL="0" indent="0" algn="l">
                <a:lnSpc>
                  <a:spcPct val="104000"/>
                </a:lnSpc>
                <a:spcBef>
                  <a:spcPts val="600"/>
                </a:spcBef>
                <a:buFont typeface="Wingdings" panose="05000000000000000000" pitchFamily="2" charset="2"/>
                <a:buNone/>
              </a:pPr>
              <a:endParaRPr lang="de-DE" sz="1600" err="1"/>
            </a:p>
          </p:txBody>
        </p:sp>
        <p:sp>
          <p:nvSpPr>
            <p:cNvPr id="32" name="Textfeld 31">
              <a:extLst>
                <a:ext uri="{FF2B5EF4-FFF2-40B4-BE49-F238E27FC236}">
                  <a16:creationId xmlns:a16="http://schemas.microsoft.com/office/drawing/2014/main" id="{197866A5-88D0-42B4-8A87-E068CF1427FD}"/>
                </a:ext>
              </a:extLst>
            </p:cNvPr>
            <p:cNvSpPr txBox="1"/>
            <p:nvPr/>
          </p:nvSpPr>
          <p:spPr>
            <a:xfrm>
              <a:off x="11225051" y="1339785"/>
              <a:ext cx="793194" cy="805862"/>
            </a:xfrm>
            <a:prstGeom prst="rect">
              <a:avLst/>
            </a:prstGeom>
            <a:noFill/>
          </p:spPr>
          <p:txBody>
            <a:bodyPr wrap="square" lIns="0" tIns="0" rIns="0" bIns="0" rtlCol="0">
              <a:spAutoFit/>
            </a:bodyPr>
            <a:lstStyle/>
            <a:p>
              <a:pPr marL="0" indent="0" algn="l">
                <a:lnSpc>
                  <a:spcPct val="104000"/>
                </a:lnSpc>
                <a:spcBef>
                  <a:spcPts val="600"/>
                </a:spcBef>
                <a:buFont typeface="Wingdings" panose="05000000000000000000" pitchFamily="2" charset="2"/>
                <a:buNone/>
              </a:pPr>
              <a:r>
                <a:rPr lang="de-DE" sz="5400" b="1">
                  <a:solidFill>
                    <a:schemeClr val="bg1"/>
                  </a:solidFill>
                </a:rPr>
                <a:t>4</a:t>
              </a:r>
            </a:p>
          </p:txBody>
        </p:sp>
      </p:grpSp>
      <p:grpSp>
        <p:nvGrpSpPr>
          <p:cNvPr id="44" name="Gruppieren 43">
            <a:extLst>
              <a:ext uri="{FF2B5EF4-FFF2-40B4-BE49-F238E27FC236}">
                <a16:creationId xmlns:a16="http://schemas.microsoft.com/office/drawing/2014/main" id="{1D1019BB-A76E-4D9B-9827-CF57F8ACECBD}"/>
              </a:ext>
            </a:extLst>
          </p:cNvPr>
          <p:cNvGrpSpPr/>
          <p:nvPr/>
        </p:nvGrpSpPr>
        <p:grpSpPr>
          <a:xfrm>
            <a:off x="342866" y="3777288"/>
            <a:ext cx="2886622" cy="2369225"/>
            <a:chOff x="3268957" y="3836677"/>
            <a:chExt cx="2886622" cy="2369225"/>
          </a:xfrm>
        </p:grpSpPr>
        <p:sp>
          <p:nvSpPr>
            <p:cNvPr id="8" name="Rechteck 7">
              <a:extLst>
                <a:ext uri="{FF2B5EF4-FFF2-40B4-BE49-F238E27FC236}">
                  <a16:creationId xmlns:a16="http://schemas.microsoft.com/office/drawing/2014/main" id="{5A7036BF-D40F-4F3E-851A-5974992AA77B}"/>
                </a:ext>
              </a:extLst>
            </p:cNvPr>
            <p:cNvSpPr/>
            <p:nvPr/>
          </p:nvSpPr>
          <p:spPr>
            <a:xfrm>
              <a:off x="3268957" y="3836677"/>
              <a:ext cx="2700000" cy="2340000"/>
            </a:xfrm>
            <a:prstGeom prst="rect">
              <a:avLst/>
            </a:prstGeom>
            <a:solidFill>
              <a:srgbClr val="00A3A8">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sp>
          <p:nvSpPr>
            <p:cNvPr id="33" name="Textfeld 32">
              <a:extLst>
                <a:ext uri="{FF2B5EF4-FFF2-40B4-BE49-F238E27FC236}">
                  <a16:creationId xmlns:a16="http://schemas.microsoft.com/office/drawing/2014/main" id="{CD95F26F-758E-4271-A67A-BDD85A432048}"/>
                </a:ext>
              </a:extLst>
            </p:cNvPr>
            <p:cNvSpPr txBox="1"/>
            <p:nvPr/>
          </p:nvSpPr>
          <p:spPr>
            <a:xfrm>
              <a:off x="3453104" y="5025899"/>
              <a:ext cx="2252870" cy="1180003"/>
            </a:xfrm>
            <a:prstGeom prst="rect">
              <a:avLst/>
            </a:prstGeom>
            <a:noFill/>
          </p:spPr>
          <p:txBody>
            <a:bodyPr wrap="square" lIns="0" tIns="0" rIns="0" bIns="0" rtlCol="0">
              <a:spAutoFit/>
            </a:bodyPr>
            <a:lstStyle/>
            <a:p>
              <a:pPr>
                <a:lnSpc>
                  <a:spcPct val="104000"/>
                </a:lnSpc>
                <a:spcBef>
                  <a:spcPts val="600"/>
                </a:spcBef>
              </a:pPr>
              <a:r>
                <a:rPr lang="de-DE" b="1" dirty="0">
                  <a:solidFill>
                    <a:schemeClr val="bg1"/>
                  </a:solidFill>
                </a:rPr>
                <a:t>EXKURS:</a:t>
              </a:r>
              <a:br>
                <a:rPr lang="de-DE" b="1" dirty="0">
                  <a:solidFill>
                    <a:schemeClr val="bg1"/>
                  </a:solidFill>
                </a:rPr>
              </a:br>
              <a:r>
                <a:rPr lang="de-DE" b="1" dirty="0">
                  <a:solidFill>
                    <a:schemeClr val="bg1"/>
                  </a:solidFill>
                </a:rPr>
                <a:t>moderner Kollektivvertrag</a:t>
              </a:r>
            </a:p>
            <a:p>
              <a:pPr marL="0" indent="0" algn="l">
                <a:lnSpc>
                  <a:spcPct val="104000"/>
                </a:lnSpc>
                <a:spcBef>
                  <a:spcPts val="600"/>
                </a:spcBef>
                <a:buFont typeface="Wingdings" panose="05000000000000000000" pitchFamily="2" charset="2"/>
                <a:buNone/>
              </a:pPr>
              <a:endParaRPr lang="de-DE" sz="1600" dirty="0"/>
            </a:p>
          </p:txBody>
        </p:sp>
        <p:sp>
          <p:nvSpPr>
            <p:cNvPr id="34" name="Textfeld 33">
              <a:extLst>
                <a:ext uri="{FF2B5EF4-FFF2-40B4-BE49-F238E27FC236}">
                  <a16:creationId xmlns:a16="http://schemas.microsoft.com/office/drawing/2014/main" id="{ABEE604C-F4FE-44AA-940E-C438EB0807B7}"/>
                </a:ext>
              </a:extLst>
            </p:cNvPr>
            <p:cNvSpPr txBox="1"/>
            <p:nvPr/>
          </p:nvSpPr>
          <p:spPr>
            <a:xfrm>
              <a:off x="5362385" y="4044350"/>
              <a:ext cx="793194" cy="805862"/>
            </a:xfrm>
            <a:prstGeom prst="rect">
              <a:avLst/>
            </a:prstGeom>
            <a:noFill/>
          </p:spPr>
          <p:txBody>
            <a:bodyPr wrap="square" lIns="0" tIns="0" rIns="0" bIns="0" rtlCol="0">
              <a:spAutoFit/>
            </a:bodyPr>
            <a:lstStyle/>
            <a:p>
              <a:pPr marL="0" indent="0" algn="l">
                <a:lnSpc>
                  <a:spcPct val="104000"/>
                </a:lnSpc>
                <a:spcBef>
                  <a:spcPts val="600"/>
                </a:spcBef>
                <a:buFont typeface="Wingdings" panose="05000000000000000000" pitchFamily="2" charset="2"/>
                <a:buNone/>
              </a:pPr>
              <a:r>
                <a:rPr lang="de-DE" sz="5400" b="1">
                  <a:solidFill>
                    <a:schemeClr val="bg1"/>
                  </a:solidFill>
                </a:rPr>
                <a:t>5</a:t>
              </a:r>
            </a:p>
          </p:txBody>
        </p:sp>
      </p:grpSp>
      <p:grpSp>
        <p:nvGrpSpPr>
          <p:cNvPr id="45" name="Gruppieren 44">
            <a:extLst>
              <a:ext uri="{FF2B5EF4-FFF2-40B4-BE49-F238E27FC236}">
                <a16:creationId xmlns:a16="http://schemas.microsoft.com/office/drawing/2014/main" id="{82F25601-DA3B-44BC-BBE9-66C02E28A468}"/>
              </a:ext>
            </a:extLst>
          </p:cNvPr>
          <p:cNvGrpSpPr/>
          <p:nvPr/>
        </p:nvGrpSpPr>
        <p:grpSpPr>
          <a:xfrm>
            <a:off x="3276860" y="3777288"/>
            <a:ext cx="2933994" cy="2340000"/>
            <a:chOff x="6202951" y="3836677"/>
            <a:chExt cx="2933994" cy="2340000"/>
          </a:xfrm>
        </p:grpSpPr>
        <p:sp>
          <p:nvSpPr>
            <p:cNvPr id="10" name="Rechteck 9">
              <a:extLst>
                <a:ext uri="{FF2B5EF4-FFF2-40B4-BE49-F238E27FC236}">
                  <a16:creationId xmlns:a16="http://schemas.microsoft.com/office/drawing/2014/main" id="{E9EE4A0D-772E-449D-9662-EAE91FE008A8}"/>
                </a:ext>
              </a:extLst>
            </p:cNvPr>
            <p:cNvSpPr/>
            <p:nvPr/>
          </p:nvSpPr>
          <p:spPr>
            <a:xfrm>
              <a:off x="6202951" y="3836677"/>
              <a:ext cx="2700000" cy="2340000"/>
            </a:xfrm>
            <a:prstGeom prst="rect">
              <a:avLst/>
            </a:prstGeom>
            <a:solidFill>
              <a:srgbClr val="6C6F70">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sp>
          <p:nvSpPr>
            <p:cNvPr id="35" name="Textfeld 34">
              <a:extLst>
                <a:ext uri="{FF2B5EF4-FFF2-40B4-BE49-F238E27FC236}">
                  <a16:creationId xmlns:a16="http://schemas.microsoft.com/office/drawing/2014/main" id="{9367AE0E-6C47-46F2-B217-C754E0565E23}"/>
                </a:ext>
              </a:extLst>
            </p:cNvPr>
            <p:cNvSpPr txBox="1"/>
            <p:nvPr/>
          </p:nvSpPr>
          <p:spPr>
            <a:xfrm>
              <a:off x="6434470" y="5007267"/>
              <a:ext cx="2439492" cy="844847"/>
            </a:xfrm>
            <a:prstGeom prst="rect">
              <a:avLst/>
            </a:prstGeom>
            <a:noFill/>
          </p:spPr>
          <p:txBody>
            <a:bodyPr wrap="square" lIns="0" tIns="0" rIns="0" bIns="0" rtlCol="0">
              <a:spAutoFit/>
            </a:bodyPr>
            <a:lstStyle/>
            <a:p>
              <a:pPr>
                <a:lnSpc>
                  <a:spcPct val="104000"/>
                </a:lnSpc>
                <a:spcBef>
                  <a:spcPts val="600"/>
                </a:spcBef>
              </a:pPr>
              <a:r>
                <a:rPr lang="de-DE" b="1">
                  <a:solidFill>
                    <a:schemeClr val="bg1"/>
                  </a:solidFill>
                </a:rPr>
                <a:t>EXKURS:</a:t>
              </a:r>
              <a:br>
                <a:rPr lang="de-DE" b="1">
                  <a:solidFill>
                    <a:schemeClr val="bg1"/>
                  </a:solidFill>
                </a:rPr>
              </a:br>
              <a:r>
                <a:rPr lang="de-DE" b="1">
                  <a:solidFill>
                    <a:schemeClr val="bg1"/>
                  </a:solidFill>
                </a:rPr>
                <a:t>Versorgungsordnung</a:t>
              </a:r>
              <a:br>
                <a:rPr lang="de-DE" b="1">
                  <a:solidFill>
                    <a:schemeClr val="bg1"/>
                  </a:solidFill>
                </a:rPr>
              </a:br>
              <a:r>
                <a:rPr lang="de-DE" b="1">
                  <a:solidFill>
                    <a:schemeClr val="bg1"/>
                  </a:solidFill>
                </a:rPr>
                <a:t>&amp; HDI Support</a:t>
              </a:r>
              <a:endParaRPr lang="de-DE" sz="1600"/>
            </a:p>
          </p:txBody>
        </p:sp>
        <p:sp>
          <p:nvSpPr>
            <p:cNvPr id="36" name="Textfeld 35">
              <a:extLst>
                <a:ext uri="{FF2B5EF4-FFF2-40B4-BE49-F238E27FC236}">
                  <a16:creationId xmlns:a16="http://schemas.microsoft.com/office/drawing/2014/main" id="{0D6A31FA-D048-4C88-825F-C58A53CCB9AC}"/>
                </a:ext>
              </a:extLst>
            </p:cNvPr>
            <p:cNvSpPr txBox="1"/>
            <p:nvPr/>
          </p:nvSpPr>
          <p:spPr>
            <a:xfrm>
              <a:off x="8343751" y="4044350"/>
              <a:ext cx="793194" cy="805862"/>
            </a:xfrm>
            <a:prstGeom prst="rect">
              <a:avLst/>
            </a:prstGeom>
            <a:noFill/>
          </p:spPr>
          <p:txBody>
            <a:bodyPr wrap="square" lIns="0" tIns="0" rIns="0" bIns="0" rtlCol="0">
              <a:spAutoFit/>
            </a:bodyPr>
            <a:lstStyle/>
            <a:p>
              <a:pPr marL="0" indent="0" algn="l">
                <a:lnSpc>
                  <a:spcPct val="104000"/>
                </a:lnSpc>
                <a:spcBef>
                  <a:spcPts val="600"/>
                </a:spcBef>
                <a:buFont typeface="Wingdings" panose="05000000000000000000" pitchFamily="2" charset="2"/>
                <a:buNone/>
              </a:pPr>
              <a:r>
                <a:rPr lang="de-DE" sz="5400" b="1">
                  <a:solidFill>
                    <a:schemeClr val="bg1"/>
                  </a:solidFill>
                </a:rPr>
                <a:t>6</a:t>
              </a:r>
            </a:p>
          </p:txBody>
        </p:sp>
      </p:grpSp>
      <p:sp>
        <p:nvSpPr>
          <p:cNvPr id="37" name="Textfeld 36">
            <a:extLst>
              <a:ext uri="{FF2B5EF4-FFF2-40B4-BE49-F238E27FC236}">
                <a16:creationId xmlns:a16="http://schemas.microsoft.com/office/drawing/2014/main" id="{41B4B612-C836-48E0-AC7E-F5ADDDBCAE43}"/>
              </a:ext>
            </a:extLst>
          </p:cNvPr>
          <p:cNvSpPr txBox="1"/>
          <p:nvPr/>
        </p:nvSpPr>
        <p:spPr>
          <a:xfrm>
            <a:off x="6388063" y="4981739"/>
            <a:ext cx="2439492" cy="268663"/>
          </a:xfrm>
          <a:prstGeom prst="rect">
            <a:avLst/>
          </a:prstGeom>
          <a:noFill/>
        </p:spPr>
        <p:txBody>
          <a:bodyPr wrap="square" lIns="0" tIns="0" rIns="0" bIns="0" rtlCol="0">
            <a:spAutoFit/>
          </a:bodyPr>
          <a:lstStyle/>
          <a:p>
            <a:pPr>
              <a:lnSpc>
                <a:spcPct val="104000"/>
              </a:lnSpc>
              <a:spcBef>
                <a:spcPts val="600"/>
              </a:spcBef>
            </a:pPr>
            <a:r>
              <a:rPr lang="de-DE" b="1">
                <a:solidFill>
                  <a:schemeClr val="bg1"/>
                </a:solidFill>
              </a:rPr>
              <a:t>Fazit &amp; Tipps</a:t>
            </a:r>
            <a:endParaRPr lang="de-DE" sz="1600"/>
          </a:p>
        </p:txBody>
      </p:sp>
      <p:sp>
        <p:nvSpPr>
          <p:cNvPr id="38" name="Textfeld 37">
            <a:extLst>
              <a:ext uri="{FF2B5EF4-FFF2-40B4-BE49-F238E27FC236}">
                <a16:creationId xmlns:a16="http://schemas.microsoft.com/office/drawing/2014/main" id="{7B08C8FC-98DC-493F-927B-CBD17619486F}"/>
              </a:ext>
            </a:extLst>
          </p:cNvPr>
          <p:cNvSpPr txBox="1"/>
          <p:nvPr/>
        </p:nvSpPr>
        <p:spPr>
          <a:xfrm>
            <a:off x="8314762" y="4027531"/>
            <a:ext cx="793194" cy="805862"/>
          </a:xfrm>
          <a:prstGeom prst="rect">
            <a:avLst/>
          </a:prstGeom>
          <a:noFill/>
        </p:spPr>
        <p:txBody>
          <a:bodyPr wrap="square" lIns="0" tIns="0" rIns="0" bIns="0" rtlCol="0">
            <a:spAutoFit/>
          </a:bodyPr>
          <a:lstStyle/>
          <a:p>
            <a:pPr marL="0" indent="0" algn="l">
              <a:lnSpc>
                <a:spcPct val="104000"/>
              </a:lnSpc>
              <a:spcBef>
                <a:spcPts val="600"/>
              </a:spcBef>
              <a:buFont typeface="Wingdings" panose="05000000000000000000" pitchFamily="2" charset="2"/>
              <a:buNone/>
            </a:pPr>
            <a:r>
              <a:rPr lang="de-DE" sz="5400" b="1">
                <a:solidFill>
                  <a:schemeClr val="bg1"/>
                </a:solidFill>
              </a:rPr>
              <a:t>7</a:t>
            </a:r>
          </a:p>
        </p:txBody>
      </p:sp>
      <p:pic>
        <p:nvPicPr>
          <p:cNvPr id="47" name="Grafik 46" descr="Geschäftsleute geben Daumen hoch">
            <a:extLst>
              <a:ext uri="{FF2B5EF4-FFF2-40B4-BE49-F238E27FC236}">
                <a16:creationId xmlns:a16="http://schemas.microsoft.com/office/drawing/2014/main" id="{D9DEE716-68F0-42B8-8E90-133CF4EDE8AE}"/>
              </a:ext>
            </a:extLst>
          </p:cNvPr>
          <p:cNvPicPr preferRelativeResize="0">
            <a:picLocks/>
          </p:cNvPicPr>
          <p:nvPr/>
        </p:nvPicPr>
        <p:blipFill rotWithShape="1">
          <a:blip r:embed="rId3"/>
          <a:srcRect l="10677" t="-3475" r="17713" b="577"/>
          <a:stretch/>
        </p:blipFill>
        <p:spPr>
          <a:xfrm>
            <a:off x="9137133" y="3701051"/>
            <a:ext cx="2700000" cy="2407838"/>
          </a:xfrm>
          <a:prstGeom prst="rect">
            <a:avLst/>
          </a:prstGeom>
        </p:spPr>
      </p:pic>
      <p:grpSp>
        <p:nvGrpSpPr>
          <p:cNvPr id="39" name="Gruppieren 38">
            <a:extLst>
              <a:ext uri="{FF2B5EF4-FFF2-40B4-BE49-F238E27FC236}">
                <a16:creationId xmlns:a16="http://schemas.microsoft.com/office/drawing/2014/main" id="{F4656DD9-E001-4C2B-A67A-A86C045756D4}"/>
              </a:ext>
            </a:extLst>
          </p:cNvPr>
          <p:cNvGrpSpPr/>
          <p:nvPr/>
        </p:nvGrpSpPr>
        <p:grpSpPr>
          <a:xfrm>
            <a:off x="7655074" y="1497658"/>
            <a:ext cx="566319" cy="540002"/>
            <a:chOff x="4518456" y="1497658"/>
            <a:chExt cx="566319" cy="540002"/>
          </a:xfrm>
        </p:grpSpPr>
        <p:sp>
          <p:nvSpPr>
            <p:cNvPr id="48" name="Gleichschenkliges Dreieck 47">
              <a:extLst>
                <a:ext uri="{FF2B5EF4-FFF2-40B4-BE49-F238E27FC236}">
                  <a16:creationId xmlns:a16="http://schemas.microsoft.com/office/drawing/2014/main" id="{9D179964-A56C-4E38-A454-FE1AFF41DCC9}"/>
                </a:ext>
              </a:extLst>
            </p:cNvPr>
            <p:cNvSpPr/>
            <p:nvPr/>
          </p:nvSpPr>
          <p:spPr>
            <a:xfrm rot="5400000">
              <a:off x="4640726" y="1593610"/>
              <a:ext cx="540000" cy="348099"/>
            </a:xfrm>
            <a:prstGeom prst="triangle">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sp>
          <p:nvSpPr>
            <p:cNvPr id="49" name="Rechteck 48">
              <a:extLst>
                <a:ext uri="{FF2B5EF4-FFF2-40B4-BE49-F238E27FC236}">
                  <a16:creationId xmlns:a16="http://schemas.microsoft.com/office/drawing/2014/main" id="{5D458845-80B9-49D9-8FD5-D06596B173FB}"/>
                </a:ext>
              </a:extLst>
            </p:cNvPr>
            <p:cNvSpPr/>
            <p:nvPr/>
          </p:nvSpPr>
          <p:spPr>
            <a:xfrm>
              <a:off x="4518456" y="1497658"/>
              <a:ext cx="138457"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grpSp>
    </p:spTree>
    <p:extLst>
      <p:ext uri="{BB962C8B-B14F-4D97-AF65-F5344CB8AC3E}">
        <p14:creationId xmlns:p14="http://schemas.microsoft.com/office/powerpoint/2010/main" val="10185089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Weiße Pfeile, die ins rote Ziel zielen">
            <a:extLst>
              <a:ext uri="{FF2B5EF4-FFF2-40B4-BE49-F238E27FC236}">
                <a16:creationId xmlns:a16="http://schemas.microsoft.com/office/drawing/2014/main" id="{08B3EB63-F8B0-48B2-AB84-7DB8BCDCFAE6}"/>
              </a:ext>
            </a:extLst>
          </p:cNvPr>
          <p:cNvPicPr>
            <a:picLocks noChangeAspect="1"/>
          </p:cNvPicPr>
          <p:nvPr/>
        </p:nvPicPr>
        <p:blipFill rotWithShape="1">
          <a:blip r:embed="rId3"/>
          <a:srcRect b="36145"/>
          <a:stretch/>
        </p:blipFill>
        <p:spPr>
          <a:xfrm>
            <a:off x="337038" y="1283112"/>
            <a:ext cx="11520000" cy="4904015"/>
          </a:xfrm>
          <a:prstGeom prst="rect">
            <a:avLst/>
          </a:prstGeom>
        </p:spPr>
      </p:pic>
      <p:sp>
        <p:nvSpPr>
          <p:cNvPr id="2" name="Titel 1">
            <a:extLst>
              <a:ext uri="{FF2B5EF4-FFF2-40B4-BE49-F238E27FC236}">
                <a16:creationId xmlns:a16="http://schemas.microsoft.com/office/drawing/2014/main" id="{14DF6C2A-96F6-4EF5-ADF9-173299427346}"/>
              </a:ext>
            </a:extLst>
          </p:cNvPr>
          <p:cNvSpPr>
            <a:spLocks noGrp="1"/>
          </p:cNvSpPr>
          <p:nvPr>
            <p:ph type="title"/>
          </p:nvPr>
        </p:nvSpPr>
        <p:spPr/>
        <p:txBody>
          <a:bodyPr/>
          <a:lstStyle/>
          <a:p>
            <a:r>
              <a:rPr lang="de-DE" sz="2400"/>
              <a:t>Selektion der HDI Firmenkunden</a:t>
            </a:r>
            <a:endParaRPr lang="de-DE"/>
          </a:p>
        </p:txBody>
      </p:sp>
      <p:sp>
        <p:nvSpPr>
          <p:cNvPr id="3" name="Fußzeilenplatzhalter 2">
            <a:extLst>
              <a:ext uri="{FF2B5EF4-FFF2-40B4-BE49-F238E27FC236}">
                <a16:creationId xmlns:a16="http://schemas.microsoft.com/office/drawing/2014/main" id="{5D5C8E4E-D5F7-481C-9792-D5D4A9EB1CEB}"/>
              </a:ext>
            </a:extLst>
          </p:cNvPr>
          <p:cNvSpPr>
            <a:spLocks noGrp="1"/>
          </p:cNvSpPr>
          <p:nvPr>
            <p:ph type="ftr" sz="quarter" idx="11"/>
          </p:nvPr>
        </p:nvSpPr>
        <p:spPr/>
        <p:txBody>
          <a:bodyPr/>
          <a:lstStyle/>
          <a:p>
            <a:r>
              <a:rPr lang="de-DE"/>
              <a:t>Informationen zur Firmenkundenkampagne I Stand: 15.08.2022</a:t>
            </a:r>
          </a:p>
        </p:txBody>
      </p:sp>
      <p:sp>
        <p:nvSpPr>
          <p:cNvPr id="4" name="Foliennummernplatzhalter 3">
            <a:extLst>
              <a:ext uri="{FF2B5EF4-FFF2-40B4-BE49-F238E27FC236}">
                <a16:creationId xmlns:a16="http://schemas.microsoft.com/office/drawing/2014/main" id="{94264A8F-596F-41D8-A859-6835C3854F7B}"/>
              </a:ext>
            </a:extLst>
          </p:cNvPr>
          <p:cNvSpPr>
            <a:spLocks noGrp="1"/>
          </p:cNvSpPr>
          <p:nvPr>
            <p:ph type="sldNum" sz="quarter" idx="12"/>
          </p:nvPr>
        </p:nvSpPr>
        <p:spPr/>
        <p:txBody>
          <a:bodyPr/>
          <a:lstStyle/>
          <a:p>
            <a:fld id="{7EC6429F-8EBA-4254-B9C8-295228AFE7F1}" type="slidenum">
              <a:rPr lang="de-DE" smtClean="0"/>
              <a:pPr/>
              <a:t>18</a:t>
            </a:fld>
            <a:endParaRPr lang="de-DE"/>
          </a:p>
        </p:txBody>
      </p:sp>
      <p:sp>
        <p:nvSpPr>
          <p:cNvPr id="5" name="Textplatzhalter 4">
            <a:extLst>
              <a:ext uri="{FF2B5EF4-FFF2-40B4-BE49-F238E27FC236}">
                <a16:creationId xmlns:a16="http://schemas.microsoft.com/office/drawing/2014/main" id="{6F7B4F6F-EF88-41F2-BBF3-E6D2CC6A0016}"/>
              </a:ext>
            </a:extLst>
          </p:cNvPr>
          <p:cNvSpPr txBox="1">
            <a:spLocks/>
          </p:cNvSpPr>
          <p:nvPr/>
        </p:nvSpPr>
        <p:spPr>
          <a:xfrm>
            <a:off x="896626" y="1573069"/>
            <a:ext cx="4712606" cy="4387341"/>
          </a:xfrm>
          <a:prstGeom prst="rect">
            <a:avLst/>
          </a:prstGeom>
        </p:spPr>
        <p:txBody>
          <a:bodyPr/>
          <a:lstStyle>
            <a:lvl1pPr marL="0" indent="0" algn="l" defTabSz="914400" rtl="0" eaLnBrk="1" latinLnBrk="0" hangingPunct="1">
              <a:lnSpc>
                <a:spcPct val="104000"/>
              </a:lnSpc>
              <a:spcBef>
                <a:spcPts val="1200"/>
              </a:spcBef>
              <a:buSzPct val="110000"/>
              <a:buFont typeface="Wingdings" panose="05000000000000000000" pitchFamily="2" charset="2"/>
              <a:buNone/>
              <a:defRPr sz="1600" b="1" kern="1200">
                <a:solidFill>
                  <a:schemeClr val="tx1"/>
                </a:solidFill>
                <a:latin typeface="+mn-lt"/>
                <a:ea typeface="+mn-ea"/>
                <a:cs typeface="+mn-cs"/>
              </a:defRPr>
            </a:lvl1pPr>
            <a:lvl2pPr marL="0" indent="0" algn="l" defTabSz="914400" rtl="0" eaLnBrk="1" latinLnBrk="0" hangingPunct="1">
              <a:lnSpc>
                <a:spcPct val="104000"/>
              </a:lnSpc>
              <a:spcBef>
                <a:spcPts val="800"/>
              </a:spcBef>
              <a:buSzPct val="110000"/>
              <a:buFont typeface="Wingdings" panose="05000000000000000000" pitchFamily="2" charset="2"/>
              <a:buNone/>
              <a:defRPr sz="1600" kern="1200">
                <a:solidFill>
                  <a:schemeClr val="tx1"/>
                </a:solidFill>
                <a:latin typeface="+mn-lt"/>
                <a:ea typeface="+mn-ea"/>
                <a:cs typeface="+mn-cs"/>
              </a:defRPr>
            </a:lvl2pPr>
            <a:lvl3pPr marL="234000" indent="-234000" algn="l" defTabSz="914400" rtl="0" eaLnBrk="1" latinLnBrk="0" hangingPunct="1">
              <a:lnSpc>
                <a:spcPct val="104000"/>
              </a:lnSpc>
              <a:spcBef>
                <a:spcPts val="600"/>
              </a:spcBef>
              <a:buSzPct val="110000"/>
              <a:buFont typeface="Wingdings" panose="05000000000000000000" pitchFamily="2" charset="2"/>
              <a:buChar char="§"/>
              <a:defRPr sz="1600" kern="1200">
                <a:solidFill>
                  <a:schemeClr val="tx1"/>
                </a:solidFill>
                <a:latin typeface="+mn-lt"/>
                <a:ea typeface="+mn-ea"/>
                <a:cs typeface="+mn-cs"/>
              </a:defRPr>
            </a:lvl3pPr>
            <a:lvl4pPr marL="468000" indent="-234000" algn="l" defTabSz="914400" rtl="0" eaLnBrk="1" latinLnBrk="0" hangingPunct="1">
              <a:lnSpc>
                <a:spcPct val="104000"/>
              </a:lnSpc>
              <a:spcBef>
                <a:spcPts val="300"/>
              </a:spcBef>
              <a:buSzPct val="110000"/>
              <a:buFont typeface="Wingdings" panose="05000000000000000000" pitchFamily="2" charset="2"/>
              <a:buChar char="§"/>
              <a:defRPr sz="1600" kern="1200">
                <a:solidFill>
                  <a:schemeClr val="tx1"/>
                </a:solidFill>
                <a:latin typeface="+mn-lt"/>
                <a:ea typeface="+mn-ea"/>
                <a:cs typeface="+mn-cs"/>
              </a:defRPr>
            </a:lvl4pPr>
            <a:lvl5pPr marL="702000" indent="-234000" algn="l" defTabSz="914400" rtl="0" eaLnBrk="1" latinLnBrk="0" hangingPunct="1">
              <a:lnSpc>
                <a:spcPct val="104000"/>
              </a:lnSpc>
              <a:spcBef>
                <a:spcPts val="300"/>
              </a:spcBef>
              <a:buSzPct val="110000"/>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57187" lvl="4" indent="0">
              <a:lnSpc>
                <a:spcPct val="100000"/>
              </a:lnSpc>
              <a:spcBef>
                <a:spcPts val="600"/>
              </a:spcBef>
              <a:spcAft>
                <a:spcPts val="1200"/>
              </a:spcAft>
              <a:buClr>
                <a:schemeClr val="tx1"/>
              </a:buClr>
              <a:buNone/>
            </a:pPr>
            <a:r>
              <a:rPr lang="de-DE" b="1"/>
              <a:t>HDI Leben</a:t>
            </a:r>
            <a:r>
              <a:rPr lang="de-DE"/>
              <a:t> </a:t>
            </a:r>
            <a:r>
              <a:rPr lang="de-DE" dirty="0" err="1"/>
              <a:t>bAV</a:t>
            </a:r>
            <a:r>
              <a:rPr lang="de-DE"/>
              <a:t>-Bestandskunden mit Neuabschlüssen ab dem 01.01.2019</a:t>
            </a:r>
            <a:endParaRPr lang="de-DE" b="1"/>
          </a:p>
          <a:p>
            <a:pPr marL="357187" lvl="4" indent="0">
              <a:lnSpc>
                <a:spcPct val="100000"/>
              </a:lnSpc>
              <a:spcBef>
                <a:spcPts val="600"/>
              </a:spcBef>
              <a:spcAft>
                <a:spcPts val="1200"/>
              </a:spcAft>
              <a:buClr>
                <a:schemeClr val="tx1"/>
              </a:buClr>
              <a:buNone/>
            </a:pPr>
            <a:r>
              <a:rPr lang="de-DE"/>
              <a:t>Selektion aller</a:t>
            </a:r>
            <a:r>
              <a:rPr lang="de-DE" dirty="0"/>
              <a:t> </a:t>
            </a:r>
            <a:r>
              <a:rPr lang="de-DE" b="1" dirty="0"/>
              <a:t>Kollektiv- </a:t>
            </a:r>
            <a:r>
              <a:rPr lang="de-DE" b="1"/>
              <a:t>und Sammelversicherungsverträge</a:t>
            </a:r>
            <a:br>
              <a:rPr lang="de-DE" b="1" dirty="0"/>
            </a:br>
            <a:r>
              <a:rPr lang="de-DE"/>
              <a:t>(keine Verwaltungsabkommen)</a:t>
            </a:r>
          </a:p>
          <a:p>
            <a:pPr marL="357187" lvl="4" indent="0">
              <a:lnSpc>
                <a:spcPct val="100000"/>
              </a:lnSpc>
              <a:spcBef>
                <a:spcPts val="600"/>
              </a:spcBef>
              <a:spcAft>
                <a:spcPts val="1200"/>
              </a:spcAft>
              <a:buClr>
                <a:schemeClr val="tx1"/>
              </a:buClr>
              <a:buNone/>
            </a:pPr>
            <a:r>
              <a:rPr lang="de-DE">
                <a:latin typeface="Arial" panose="020B0604020202020204" pitchFamily="34" charset="0"/>
              </a:rPr>
              <a:t>Selektion nach allen</a:t>
            </a:r>
            <a:br>
              <a:rPr lang="de-DE">
                <a:latin typeface="Arial" panose="020B0604020202020204" pitchFamily="34" charset="0"/>
              </a:rPr>
            </a:br>
            <a:r>
              <a:rPr lang="de-DE" b="1">
                <a:latin typeface="Arial" panose="020B0604020202020204" pitchFamily="34" charset="0"/>
              </a:rPr>
              <a:t>betroffenen Produkten </a:t>
            </a:r>
          </a:p>
          <a:p>
            <a:pPr marL="357187" lvl="4" indent="0">
              <a:lnSpc>
                <a:spcPct val="100000"/>
              </a:lnSpc>
              <a:spcBef>
                <a:spcPts val="600"/>
              </a:spcBef>
              <a:spcAft>
                <a:spcPts val="1200"/>
              </a:spcAft>
              <a:buClr>
                <a:schemeClr val="tx1"/>
              </a:buClr>
              <a:buNone/>
            </a:pPr>
            <a:r>
              <a:rPr lang="de-DE">
                <a:latin typeface="Arial" panose="020B0604020202020204" pitchFamily="34" charset="0"/>
              </a:rPr>
              <a:t>Filterung von </a:t>
            </a:r>
            <a:r>
              <a:rPr lang="de-DE" b="1">
                <a:latin typeface="Arial" panose="020B0604020202020204" pitchFamily="34" charset="0"/>
              </a:rPr>
              <a:t>Firmenleistungsplänen</a:t>
            </a:r>
            <a:r>
              <a:rPr lang="de-DE">
                <a:latin typeface="Arial" panose="020B0604020202020204" pitchFamily="34" charset="0"/>
              </a:rPr>
              <a:t> der </a:t>
            </a:r>
            <a:br>
              <a:rPr lang="de-DE">
                <a:latin typeface="Arial" panose="020B0604020202020204" pitchFamily="34" charset="0"/>
              </a:rPr>
            </a:br>
            <a:r>
              <a:rPr lang="de-DE">
                <a:latin typeface="Arial" panose="020B0604020202020204" pitchFamily="34" charset="0"/>
              </a:rPr>
              <a:t>HDI-Unterstützungskasse </a:t>
            </a:r>
          </a:p>
          <a:p>
            <a:pPr marL="357187" lvl="4" indent="0">
              <a:lnSpc>
                <a:spcPct val="100000"/>
              </a:lnSpc>
              <a:spcBef>
                <a:spcPts val="600"/>
              </a:spcBef>
              <a:spcAft>
                <a:spcPts val="1200"/>
              </a:spcAft>
              <a:buClr>
                <a:schemeClr val="tx1"/>
              </a:buClr>
              <a:buNone/>
            </a:pPr>
            <a:r>
              <a:rPr lang="de-DE" b="1">
                <a:latin typeface="Arial" panose="020B0604020202020204" pitchFamily="34" charset="0"/>
              </a:rPr>
              <a:t>Bündelung</a:t>
            </a:r>
            <a:r>
              <a:rPr lang="de-DE">
                <a:latin typeface="Arial" panose="020B0604020202020204" pitchFamily="34" charset="0"/>
              </a:rPr>
              <a:t> auf </a:t>
            </a:r>
            <a:r>
              <a:rPr lang="de-DE" b="1" dirty="0" err="1">
                <a:latin typeface="Arial" panose="020B0604020202020204" pitchFamily="34" charset="0"/>
              </a:rPr>
              <a:t>Abkommensebene</a:t>
            </a:r>
            <a:r>
              <a:rPr lang="de-DE" b="1" dirty="0">
                <a:latin typeface="Arial" panose="020B0604020202020204" pitchFamily="34" charset="0"/>
              </a:rPr>
              <a:t> </a:t>
            </a:r>
            <a:r>
              <a:rPr lang="de-DE" dirty="0">
                <a:latin typeface="Arial" panose="020B0604020202020204" pitchFamily="34" charset="0"/>
              </a:rPr>
              <a:t> </a:t>
            </a:r>
            <a:endParaRPr lang="de-DE">
              <a:latin typeface="Arial" panose="020B0604020202020204" pitchFamily="34" charset="0"/>
            </a:endParaRPr>
          </a:p>
          <a:p>
            <a:pPr marL="357187" lvl="4" indent="0">
              <a:lnSpc>
                <a:spcPct val="100000"/>
              </a:lnSpc>
              <a:spcBef>
                <a:spcPts val="600"/>
              </a:spcBef>
              <a:spcAft>
                <a:spcPts val="1200"/>
              </a:spcAft>
              <a:buClr>
                <a:schemeClr val="tx1"/>
              </a:buClr>
              <a:buNone/>
            </a:pPr>
            <a:r>
              <a:rPr lang="de-DE" b="1">
                <a:latin typeface="Arial" panose="020B0604020202020204" pitchFamily="34" charset="0"/>
              </a:rPr>
              <a:t>Anschreiben </a:t>
            </a:r>
            <a:r>
              <a:rPr lang="de-DE">
                <a:latin typeface="Arial" panose="020B0604020202020204" pitchFamily="34" charset="0"/>
              </a:rPr>
              <a:t>der identifizierten </a:t>
            </a:r>
            <a:r>
              <a:rPr lang="de-DE" dirty="0" err="1">
                <a:latin typeface="Arial" panose="020B0604020202020204" pitchFamily="34" charset="0"/>
              </a:rPr>
              <a:t>Abkommenspartner</a:t>
            </a:r>
            <a:r>
              <a:rPr lang="de-DE">
                <a:latin typeface="Arial" panose="020B0604020202020204" pitchFamily="34" charset="0"/>
              </a:rPr>
              <a:t> mit mehr als</a:t>
            </a:r>
            <a:br>
              <a:rPr lang="de-DE">
                <a:latin typeface="Arial" panose="020B0604020202020204" pitchFamily="34" charset="0"/>
              </a:rPr>
            </a:br>
            <a:r>
              <a:rPr lang="de-DE" b="1">
                <a:latin typeface="Arial" panose="020B0604020202020204" pitchFamily="34" charset="0"/>
              </a:rPr>
              <a:t>einem Einzelvertragsabschluss  </a:t>
            </a:r>
          </a:p>
        </p:txBody>
      </p:sp>
      <p:pic>
        <p:nvPicPr>
          <p:cNvPr id="9" name="Grafik 8">
            <a:extLst>
              <a:ext uri="{FF2B5EF4-FFF2-40B4-BE49-F238E27FC236}">
                <a16:creationId xmlns:a16="http://schemas.microsoft.com/office/drawing/2014/main" id="{CD116DD1-17B2-4E02-B9B7-B7BC6CAFF66C}"/>
              </a:ext>
            </a:extLst>
          </p:cNvPr>
          <p:cNvPicPr>
            <a:picLocks noChangeAspect="1"/>
          </p:cNvPicPr>
          <p:nvPr/>
        </p:nvPicPr>
        <p:blipFill>
          <a:blip r:embed="rId4"/>
          <a:stretch>
            <a:fillRect/>
          </a:stretch>
        </p:blipFill>
        <p:spPr>
          <a:xfrm>
            <a:off x="11144400" y="0"/>
            <a:ext cx="1047600" cy="907140"/>
          </a:xfrm>
          <a:prstGeom prst="rect">
            <a:avLst/>
          </a:prstGeom>
        </p:spPr>
      </p:pic>
      <p:sp>
        <p:nvSpPr>
          <p:cNvPr id="7" name="Rechteck 6">
            <a:extLst>
              <a:ext uri="{FF2B5EF4-FFF2-40B4-BE49-F238E27FC236}">
                <a16:creationId xmlns:a16="http://schemas.microsoft.com/office/drawing/2014/main" id="{0AEF4A97-93D6-45BA-8675-DD21B6DBEF5A}"/>
              </a:ext>
            </a:extLst>
          </p:cNvPr>
          <p:cNvSpPr/>
          <p:nvPr/>
        </p:nvSpPr>
        <p:spPr>
          <a:xfrm>
            <a:off x="1064871" y="1671069"/>
            <a:ext cx="145374" cy="14537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sp>
        <p:nvSpPr>
          <p:cNvPr id="15" name="Rechteck 14">
            <a:extLst>
              <a:ext uri="{FF2B5EF4-FFF2-40B4-BE49-F238E27FC236}">
                <a16:creationId xmlns:a16="http://schemas.microsoft.com/office/drawing/2014/main" id="{92D31175-BCEF-437C-B9E8-5507256E6A91}"/>
              </a:ext>
            </a:extLst>
          </p:cNvPr>
          <p:cNvSpPr/>
          <p:nvPr/>
        </p:nvSpPr>
        <p:spPr>
          <a:xfrm>
            <a:off x="1064871" y="2379053"/>
            <a:ext cx="145374" cy="14537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sp>
        <p:nvSpPr>
          <p:cNvPr id="16" name="Rechteck 15">
            <a:extLst>
              <a:ext uri="{FF2B5EF4-FFF2-40B4-BE49-F238E27FC236}">
                <a16:creationId xmlns:a16="http://schemas.microsoft.com/office/drawing/2014/main" id="{6125121F-7787-42E7-A2AD-FE024F1E8106}"/>
              </a:ext>
            </a:extLst>
          </p:cNvPr>
          <p:cNvSpPr/>
          <p:nvPr/>
        </p:nvSpPr>
        <p:spPr>
          <a:xfrm>
            <a:off x="1064871" y="3356313"/>
            <a:ext cx="145374" cy="14537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sp>
        <p:nvSpPr>
          <p:cNvPr id="17" name="Rechteck 16">
            <a:extLst>
              <a:ext uri="{FF2B5EF4-FFF2-40B4-BE49-F238E27FC236}">
                <a16:creationId xmlns:a16="http://schemas.microsoft.com/office/drawing/2014/main" id="{FBBCB0CA-9B32-48D7-9ECE-928301D5C88E}"/>
              </a:ext>
            </a:extLst>
          </p:cNvPr>
          <p:cNvSpPr/>
          <p:nvPr/>
        </p:nvSpPr>
        <p:spPr>
          <a:xfrm>
            <a:off x="1064871" y="4057383"/>
            <a:ext cx="145374" cy="14537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sp>
        <p:nvSpPr>
          <p:cNvPr id="18" name="Rechteck 17">
            <a:extLst>
              <a:ext uri="{FF2B5EF4-FFF2-40B4-BE49-F238E27FC236}">
                <a16:creationId xmlns:a16="http://schemas.microsoft.com/office/drawing/2014/main" id="{DCB5E187-80B0-452D-9343-D677A813CBFB}"/>
              </a:ext>
            </a:extLst>
          </p:cNvPr>
          <p:cNvSpPr/>
          <p:nvPr/>
        </p:nvSpPr>
        <p:spPr>
          <a:xfrm>
            <a:off x="1064871" y="4760382"/>
            <a:ext cx="145374" cy="14537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sp>
        <p:nvSpPr>
          <p:cNvPr id="19" name="Rechteck 18">
            <a:extLst>
              <a:ext uri="{FF2B5EF4-FFF2-40B4-BE49-F238E27FC236}">
                <a16:creationId xmlns:a16="http://schemas.microsoft.com/office/drawing/2014/main" id="{0FC1B3A2-C233-4ED1-A807-2D8F23322DCB}"/>
              </a:ext>
            </a:extLst>
          </p:cNvPr>
          <p:cNvSpPr/>
          <p:nvPr/>
        </p:nvSpPr>
        <p:spPr>
          <a:xfrm>
            <a:off x="1064871" y="5248932"/>
            <a:ext cx="145374" cy="14537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spTree>
    <p:extLst>
      <p:ext uri="{BB962C8B-B14F-4D97-AF65-F5344CB8AC3E}">
        <p14:creationId xmlns:p14="http://schemas.microsoft.com/office/powerpoint/2010/main" val="20278505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686E6A-71F4-4FD9-BAB7-0679557A0B85}"/>
              </a:ext>
            </a:extLst>
          </p:cNvPr>
          <p:cNvSpPr>
            <a:spLocks noGrp="1"/>
          </p:cNvSpPr>
          <p:nvPr>
            <p:ph type="title"/>
          </p:nvPr>
        </p:nvSpPr>
        <p:spPr/>
        <p:txBody>
          <a:bodyPr/>
          <a:lstStyle/>
          <a:p>
            <a:r>
              <a:rPr lang="de-DE">
                <a:ea typeface="+mj-lt"/>
                <a:cs typeface="+mj-lt"/>
              </a:rPr>
              <a:t>Clusterung der </a:t>
            </a:r>
            <a:r>
              <a:rPr lang="de-DE" err="1">
                <a:ea typeface="+mj-lt"/>
                <a:cs typeface="+mj-lt"/>
              </a:rPr>
              <a:t>Anschreibeaktion</a:t>
            </a:r>
            <a:r>
              <a:rPr lang="de-DE">
                <a:ea typeface="+mj-lt"/>
                <a:cs typeface="+mj-lt"/>
              </a:rPr>
              <a:t> </a:t>
            </a:r>
            <a:r>
              <a:rPr lang="de-DE"/>
              <a:t>  </a:t>
            </a:r>
          </a:p>
        </p:txBody>
      </p:sp>
      <p:sp>
        <p:nvSpPr>
          <p:cNvPr id="3" name="Fußzeilenplatzhalter 2">
            <a:extLst>
              <a:ext uri="{FF2B5EF4-FFF2-40B4-BE49-F238E27FC236}">
                <a16:creationId xmlns:a16="http://schemas.microsoft.com/office/drawing/2014/main" id="{928785D1-168B-4744-BC6D-A8FCCB9FDE8A}"/>
              </a:ext>
            </a:extLst>
          </p:cNvPr>
          <p:cNvSpPr>
            <a:spLocks noGrp="1"/>
          </p:cNvSpPr>
          <p:nvPr>
            <p:ph type="ftr" sz="quarter" idx="11"/>
          </p:nvPr>
        </p:nvSpPr>
        <p:spPr/>
        <p:txBody>
          <a:bodyPr/>
          <a:lstStyle/>
          <a:p>
            <a:r>
              <a:rPr lang="de-DE"/>
              <a:t>Informationen zur Firmenkundenkampagne I Stand: 15.08.2022</a:t>
            </a:r>
          </a:p>
        </p:txBody>
      </p:sp>
      <p:sp>
        <p:nvSpPr>
          <p:cNvPr id="4" name="Foliennummernplatzhalter 3">
            <a:extLst>
              <a:ext uri="{FF2B5EF4-FFF2-40B4-BE49-F238E27FC236}">
                <a16:creationId xmlns:a16="http://schemas.microsoft.com/office/drawing/2014/main" id="{E6B7E1C6-36C9-418A-89C4-AE11CEC34AF2}"/>
              </a:ext>
            </a:extLst>
          </p:cNvPr>
          <p:cNvSpPr>
            <a:spLocks noGrp="1"/>
          </p:cNvSpPr>
          <p:nvPr>
            <p:ph type="sldNum" sz="quarter" idx="12"/>
          </p:nvPr>
        </p:nvSpPr>
        <p:spPr/>
        <p:txBody>
          <a:bodyPr/>
          <a:lstStyle/>
          <a:p>
            <a:fld id="{7EC6429F-8EBA-4254-B9C8-295228AFE7F1}" type="slidenum">
              <a:rPr lang="de-DE" smtClean="0"/>
              <a:pPr/>
              <a:t>19</a:t>
            </a:fld>
            <a:endParaRPr lang="de-DE"/>
          </a:p>
        </p:txBody>
      </p:sp>
      <p:pic>
        <p:nvPicPr>
          <p:cNvPr id="6" name="Grafik 5">
            <a:extLst>
              <a:ext uri="{FF2B5EF4-FFF2-40B4-BE49-F238E27FC236}">
                <a16:creationId xmlns:a16="http://schemas.microsoft.com/office/drawing/2014/main" id="{EBB182FF-F29A-4613-BC52-8D1D5CC86905}"/>
              </a:ext>
            </a:extLst>
          </p:cNvPr>
          <p:cNvPicPr>
            <a:picLocks noChangeAspect="1"/>
          </p:cNvPicPr>
          <p:nvPr/>
        </p:nvPicPr>
        <p:blipFill>
          <a:blip r:embed="rId3"/>
          <a:stretch>
            <a:fillRect/>
          </a:stretch>
        </p:blipFill>
        <p:spPr>
          <a:xfrm>
            <a:off x="11144400" y="0"/>
            <a:ext cx="1047600" cy="907140"/>
          </a:xfrm>
          <a:prstGeom prst="rect">
            <a:avLst/>
          </a:prstGeom>
        </p:spPr>
      </p:pic>
      <p:sp>
        <p:nvSpPr>
          <p:cNvPr id="35" name="Textfeld 34">
            <a:extLst>
              <a:ext uri="{FF2B5EF4-FFF2-40B4-BE49-F238E27FC236}">
                <a16:creationId xmlns:a16="http://schemas.microsoft.com/office/drawing/2014/main" id="{570ECEEF-B0E8-4F57-9390-9641BEBBFA73}"/>
              </a:ext>
            </a:extLst>
          </p:cNvPr>
          <p:cNvSpPr txBox="1"/>
          <p:nvPr/>
        </p:nvSpPr>
        <p:spPr>
          <a:xfrm>
            <a:off x="7839986" y="1828110"/>
            <a:ext cx="3934750" cy="881514"/>
          </a:xfrm>
          <a:prstGeom prst="rect">
            <a:avLst/>
          </a:prstGeom>
          <a:solidFill>
            <a:schemeClr val="accent1"/>
          </a:solidFill>
        </p:spPr>
        <p:txBody>
          <a:bodyPr wrap="square" lIns="72000" tIns="72000" rIns="0" bIns="0" rtlCol="0">
            <a:spAutoFit/>
          </a:bodyPr>
          <a:lstStyle/>
          <a:p>
            <a:pPr marL="0" indent="0" algn="l">
              <a:lnSpc>
                <a:spcPct val="104000"/>
              </a:lnSpc>
              <a:spcBef>
                <a:spcPts val="600"/>
              </a:spcBef>
              <a:buFont typeface="Wingdings" panose="05000000000000000000" pitchFamily="2" charset="2"/>
              <a:buNone/>
            </a:pPr>
            <a:r>
              <a:rPr lang="de-DE" sz="1000" b="1">
                <a:solidFill>
                  <a:schemeClr val="bg1"/>
                </a:solidFill>
              </a:rPr>
              <a:t>Absender</a:t>
            </a:r>
          </a:p>
          <a:p>
            <a:pPr marL="0" indent="0" algn="l">
              <a:lnSpc>
                <a:spcPct val="104000"/>
              </a:lnSpc>
              <a:spcBef>
                <a:spcPts val="600"/>
              </a:spcBef>
              <a:buFont typeface="Wingdings" panose="05000000000000000000" pitchFamily="2" charset="2"/>
              <a:buNone/>
            </a:pPr>
            <a:r>
              <a:rPr lang="de-DE" sz="1600">
                <a:solidFill>
                  <a:schemeClr val="bg1"/>
                </a:solidFill>
              </a:rPr>
              <a:t>HDI Unterstützungskasse </a:t>
            </a:r>
          </a:p>
          <a:p>
            <a:pPr marL="0" indent="0" algn="l">
              <a:lnSpc>
                <a:spcPct val="104000"/>
              </a:lnSpc>
              <a:spcBef>
                <a:spcPts val="600"/>
              </a:spcBef>
              <a:buFont typeface="Wingdings" panose="05000000000000000000" pitchFamily="2" charset="2"/>
              <a:buNone/>
            </a:pPr>
            <a:endParaRPr lang="de-DE" sz="1600">
              <a:solidFill>
                <a:schemeClr val="bg1"/>
              </a:solidFill>
            </a:endParaRPr>
          </a:p>
        </p:txBody>
      </p:sp>
      <p:pic>
        <p:nvPicPr>
          <p:cNvPr id="36" name="Grafik 35" descr="Umschlag öffnen mit einfarbiger Füllung">
            <a:extLst>
              <a:ext uri="{FF2B5EF4-FFF2-40B4-BE49-F238E27FC236}">
                <a16:creationId xmlns:a16="http://schemas.microsoft.com/office/drawing/2014/main" id="{C8F3A5C4-CAE9-40D2-80DF-F35829AAD46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56985" y="1897092"/>
            <a:ext cx="426764" cy="426764"/>
          </a:xfrm>
          <a:prstGeom prst="rect">
            <a:avLst/>
          </a:prstGeom>
        </p:spPr>
      </p:pic>
      <p:sp>
        <p:nvSpPr>
          <p:cNvPr id="37" name="Textfeld 36">
            <a:extLst>
              <a:ext uri="{FF2B5EF4-FFF2-40B4-BE49-F238E27FC236}">
                <a16:creationId xmlns:a16="http://schemas.microsoft.com/office/drawing/2014/main" id="{E458CA54-4052-40D1-A549-2CF1781D1A3E}"/>
              </a:ext>
            </a:extLst>
          </p:cNvPr>
          <p:cNvSpPr txBox="1"/>
          <p:nvPr/>
        </p:nvSpPr>
        <p:spPr>
          <a:xfrm>
            <a:off x="7839986" y="2886076"/>
            <a:ext cx="3934750" cy="1726617"/>
          </a:xfrm>
          <a:prstGeom prst="rect">
            <a:avLst/>
          </a:prstGeom>
          <a:solidFill>
            <a:schemeClr val="accent2"/>
          </a:solidFill>
        </p:spPr>
        <p:txBody>
          <a:bodyPr wrap="square" lIns="72000" tIns="72000" rIns="0" bIns="0" rtlCol="0" anchor="t">
            <a:spAutoFit/>
          </a:bodyPr>
          <a:lstStyle/>
          <a:p>
            <a:pPr marL="0" indent="0" algn="l">
              <a:lnSpc>
                <a:spcPct val="104000"/>
              </a:lnSpc>
              <a:spcBef>
                <a:spcPts val="600"/>
              </a:spcBef>
              <a:buFont typeface="Wingdings" panose="05000000000000000000" pitchFamily="2" charset="2"/>
              <a:buNone/>
            </a:pPr>
            <a:r>
              <a:rPr lang="de-DE" sz="1000" b="1">
                <a:solidFill>
                  <a:schemeClr val="bg1"/>
                </a:solidFill>
              </a:rPr>
              <a:t>Adressat</a:t>
            </a:r>
          </a:p>
          <a:p>
            <a:pPr>
              <a:lnSpc>
                <a:spcPct val="104000"/>
              </a:lnSpc>
              <a:spcBef>
                <a:spcPts val="600"/>
              </a:spcBef>
            </a:pPr>
            <a:r>
              <a:rPr lang="de-DE" sz="1600">
                <a:solidFill>
                  <a:schemeClr val="bg1"/>
                </a:solidFill>
              </a:rPr>
              <a:t>Trägerunternehmen,</a:t>
            </a:r>
            <a:br>
              <a:rPr lang="de-DE" sz="1600"/>
            </a:br>
            <a:r>
              <a:rPr lang="de-DE" sz="1200">
                <a:solidFill>
                  <a:schemeClr val="bg1"/>
                </a:solidFill>
              </a:rPr>
              <a:t>die von Tarifschließung betroffen sind</a:t>
            </a:r>
            <a:br>
              <a:rPr lang="de-DE" sz="1200"/>
            </a:br>
            <a:r>
              <a:rPr lang="de-DE" sz="1200">
                <a:solidFill>
                  <a:schemeClr val="bg1"/>
                </a:solidFill>
              </a:rPr>
              <a:t> </a:t>
            </a:r>
            <a:endParaRPr lang="de-DE" sz="1200">
              <a:solidFill>
                <a:schemeClr val="bg1"/>
              </a:solidFill>
              <a:cs typeface="Arial"/>
            </a:endParaRPr>
          </a:p>
          <a:p>
            <a:pPr marL="266065" indent="-266065" algn="l">
              <a:lnSpc>
                <a:spcPct val="104000"/>
              </a:lnSpc>
              <a:spcBef>
                <a:spcPts val="600"/>
              </a:spcBef>
              <a:buFont typeface="Wingdings" panose="05000000000000000000" pitchFamily="2" charset="2"/>
              <a:buChar char="§"/>
            </a:pPr>
            <a:r>
              <a:rPr lang="de-DE" sz="1200" err="1">
                <a:solidFill>
                  <a:schemeClr val="bg1"/>
                </a:solidFill>
              </a:rPr>
              <a:t>TwoTrust</a:t>
            </a:r>
            <a:r>
              <a:rPr lang="de-DE" sz="1200">
                <a:solidFill>
                  <a:schemeClr val="bg1"/>
                </a:solidFill>
              </a:rPr>
              <a:t> Kompakt (RK22)</a:t>
            </a:r>
            <a:endParaRPr lang="de-DE" sz="1200">
              <a:solidFill>
                <a:schemeClr val="bg1"/>
              </a:solidFill>
              <a:cs typeface="Arial"/>
            </a:endParaRPr>
          </a:p>
          <a:p>
            <a:pPr marL="266065" indent="-266065" algn="l">
              <a:lnSpc>
                <a:spcPct val="104000"/>
              </a:lnSpc>
              <a:spcBef>
                <a:spcPts val="600"/>
              </a:spcBef>
              <a:buFont typeface="Wingdings" panose="05000000000000000000" pitchFamily="2" charset="2"/>
              <a:buChar char="§"/>
            </a:pPr>
            <a:r>
              <a:rPr lang="de-DE" sz="1200">
                <a:solidFill>
                  <a:schemeClr val="bg1"/>
                </a:solidFill>
              </a:rPr>
              <a:t>Unternehmensrente (RAHK22)</a:t>
            </a:r>
            <a:br>
              <a:rPr lang="de-DE" sz="1200"/>
            </a:br>
            <a:endParaRPr lang="de-DE" sz="1600">
              <a:solidFill>
                <a:schemeClr val="bg1"/>
              </a:solidFill>
              <a:cs typeface="Arial"/>
            </a:endParaRPr>
          </a:p>
        </p:txBody>
      </p:sp>
      <p:pic>
        <p:nvPicPr>
          <p:cNvPr id="38" name="Grafik 37" descr="Briefkasten mit einfarbiger Füllung">
            <a:extLst>
              <a:ext uri="{FF2B5EF4-FFF2-40B4-BE49-F238E27FC236}">
                <a16:creationId xmlns:a16="http://schemas.microsoft.com/office/drawing/2014/main" id="{83812D48-5B42-43FC-825A-B8F1473BDCE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256985" y="2954647"/>
            <a:ext cx="426764" cy="426764"/>
          </a:xfrm>
          <a:prstGeom prst="rect">
            <a:avLst/>
          </a:prstGeom>
        </p:spPr>
      </p:pic>
      <p:sp>
        <p:nvSpPr>
          <p:cNvPr id="39" name="Textfeld 38">
            <a:extLst>
              <a:ext uri="{FF2B5EF4-FFF2-40B4-BE49-F238E27FC236}">
                <a16:creationId xmlns:a16="http://schemas.microsoft.com/office/drawing/2014/main" id="{19E4C6E7-743A-4812-86EC-D6F44D775C0A}"/>
              </a:ext>
            </a:extLst>
          </p:cNvPr>
          <p:cNvSpPr txBox="1"/>
          <p:nvPr/>
        </p:nvSpPr>
        <p:spPr>
          <a:xfrm>
            <a:off x="7839985" y="4608109"/>
            <a:ext cx="3934748" cy="1177456"/>
          </a:xfrm>
          <a:prstGeom prst="rect">
            <a:avLst/>
          </a:prstGeom>
          <a:solidFill>
            <a:schemeClr val="accent3"/>
          </a:solidFill>
        </p:spPr>
        <p:txBody>
          <a:bodyPr wrap="square" lIns="72000" tIns="72000" rIns="0" bIns="0" rtlCol="0" anchor="t">
            <a:noAutofit/>
          </a:bodyPr>
          <a:lstStyle/>
          <a:p>
            <a:pPr>
              <a:lnSpc>
                <a:spcPct val="104000"/>
              </a:lnSpc>
              <a:spcBef>
                <a:spcPts val="600"/>
              </a:spcBef>
            </a:pPr>
            <a:r>
              <a:rPr lang="de-DE" sz="1000" b="1">
                <a:solidFill>
                  <a:schemeClr val="bg1"/>
                </a:solidFill>
              </a:rPr>
              <a:t>Besondere Informationen   </a:t>
            </a:r>
            <a:endParaRPr lang="de-DE" sz="1600">
              <a:solidFill>
                <a:schemeClr val="bg1"/>
              </a:solidFill>
            </a:endParaRPr>
          </a:p>
          <a:p>
            <a:pPr marL="266065" indent="-266065" algn="l">
              <a:lnSpc>
                <a:spcPct val="104000"/>
              </a:lnSpc>
              <a:spcBef>
                <a:spcPts val="600"/>
              </a:spcBef>
              <a:buFont typeface="Wingdings" panose="05000000000000000000" pitchFamily="2" charset="2"/>
              <a:buChar char="§"/>
            </a:pPr>
            <a:r>
              <a:rPr lang="de-DE" sz="1200">
                <a:solidFill>
                  <a:schemeClr val="bg1"/>
                </a:solidFill>
              </a:rPr>
              <a:t>Unternehmen mit individuellen </a:t>
            </a:r>
            <a:r>
              <a:rPr lang="de-DE" sz="1200" b="1">
                <a:solidFill>
                  <a:schemeClr val="bg1"/>
                </a:solidFill>
              </a:rPr>
              <a:t>Firmen-Leistungsplänen</a:t>
            </a:r>
            <a:endParaRPr lang="de-DE" sz="1600" b="1">
              <a:solidFill>
                <a:schemeClr val="bg1"/>
              </a:solidFill>
              <a:cs typeface="Arial"/>
            </a:endParaRPr>
          </a:p>
        </p:txBody>
      </p:sp>
      <p:sp>
        <p:nvSpPr>
          <p:cNvPr id="41" name="Textfeld 40">
            <a:extLst>
              <a:ext uri="{FF2B5EF4-FFF2-40B4-BE49-F238E27FC236}">
                <a16:creationId xmlns:a16="http://schemas.microsoft.com/office/drawing/2014/main" id="{3889CCE0-ABE3-4D45-9EC2-A9C91E32A3FD}"/>
              </a:ext>
            </a:extLst>
          </p:cNvPr>
          <p:cNvSpPr txBox="1"/>
          <p:nvPr/>
        </p:nvSpPr>
        <p:spPr>
          <a:xfrm>
            <a:off x="7839986" y="1268413"/>
            <a:ext cx="3934749" cy="469278"/>
          </a:xfrm>
          <a:prstGeom prst="rect">
            <a:avLst/>
          </a:prstGeom>
          <a:solidFill>
            <a:srgbClr val="9D9D9C"/>
          </a:solidFill>
        </p:spPr>
        <p:txBody>
          <a:bodyPr wrap="square" lIns="72000" tIns="72000" rIns="0" bIns="0" rtlCol="0" anchor="ctr">
            <a:noAutofit/>
          </a:bodyPr>
          <a:lstStyle/>
          <a:p>
            <a:pPr marL="0" indent="0" algn="l">
              <a:lnSpc>
                <a:spcPct val="104000"/>
              </a:lnSpc>
              <a:spcBef>
                <a:spcPts val="600"/>
              </a:spcBef>
              <a:buFont typeface="Wingdings" panose="05000000000000000000" pitchFamily="2" charset="2"/>
              <a:buNone/>
            </a:pPr>
            <a:r>
              <a:rPr lang="de-DE" sz="1600">
                <a:solidFill>
                  <a:schemeClr val="bg1"/>
                </a:solidFill>
              </a:rPr>
              <a:t>Gruppe 2</a:t>
            </a:r>
          </a:p>
        </p:txBody>
      </p:sp>
      <p:sp>
        <p:nvSpPr>
          <p:cNvPr id="42" name="Gleichschenkliges Dreieck 41">
            <a:extLst>
              <a:ext uri="{FF2B5EF4-FFF2-40B4-BE49-F238E27FC236}">
                <a16:creationId xmlns:a16="http://schemas.microsoft.com/office/drawing/2014/main" id="{884B1CFA-7B33-42AE-BF00-F6E697C17298}"/>
              </a:ext>
            </a:extLst>
          </p:cNvPr>
          <p:cNvSpPr/>
          <p:nvPr/>
        </p:nvSpPr>
        <p:spPr>
          <a:xfrm flipV="1">
            <a:off x="9531190" y="2513287"/>
            <a:ext cx="552339" cy="582430"/>
          </a:xfrm>
          <a:prstGeom prst="triangl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pic>
        <p:nvPicPr>
          <p:cNvPr id="30" name="Grafik 29" descr="Briefe in Regalen">
            <a:extLst>
              <a:ext uri="{FF2B5EF4-FFF2-40B4-BE49-F238E27FC236}">
                <a16:creationId xmlns:a16="http://schemas.microsoft.com/office/drawing/2014/main" id="{8F06E1E5-A84A-40DB-AB6F-633ABFCD4D99}"/>
              </a:ext>
            </a:extLst>
          </p:cNvPr>
          <p:cNvPicPr>
            <a:picLocks noChangeAspect="1"/>
          </p:cNvPicPr>
          <p:nvPr/>
        </p:nvPicPr>
        <p:blipFill rotWithShape="1">
          <a:blip r:embed="rId8">
            <a:duotone>
              <a:schemeClr val="accent6">
                <a:shade val="45000"/>
                <a:satMod val="135000"/>
              </a:schemeClr>
              <a:prstClr val="white"/>
            </a:duotone>
          </a:blip>
          <a:srcRect l="38021" r="31203" b="35241"/>
          <a:stretch/>
        </p:blipFill>
        <p:spPr>
          <a:xfrm>
            <a:off x="4222224" y="1268413"/>
            <a:ext cx="3526103" cy="4936947"/>
          </a:xfrm>
          <a:prstGeom prst="rect">
            <a:avLst/>
          </a:prstGeom>
        </p:spPr>
      </p:pic>
      <p:sp>
        <p:nvSpPr>
          <p:cNvPr id="31" name="Textfeld 30">
            <a:extLst>
              <a:ext uri="{FF2B5EF4-FFF2-40B4-BE49-F238E27FC236}">
                <a16:creationId xmlns:a16="http://schemas.microsoft.com/office/drawing/2014/main" id="{E6E9F6E9-1B1A-47F2-830B-863E56124DB5}"/>
              </a:ext>
            </a:extLst>
          </p:cNvPr>
          <p:cNvSpPr txBox="1"/>
          <p:nvPr/>
        </p:nvSpPr>
        <p:spPr>
          <a:xfrm>
            <a:off x="7839982" y="5734748"/>
            <a:ext cx="3934748" cy="482583"/>
          </a:xfrm>
          <a:prstGeom prst="rect">
            <a:avLst/>
          </a:prstGeom>
          <a:solidFill>
            <a:schemeClr val="accent4"/>
          </a:solidFill>
        </p:spPr>
        <p:txBody>
          <a:bodyPr wrap="square" lIns="0" tIns="0" rIns="0" bIns="0" rtlCol="0" anchor="ctr">
            <a:noAutofit/>
          </a:bodyPr>
          <a:lstStyle/>
          <a:p>
            <a:pPr algn="ctr"/>
            <a:r>
              <a:rPr lang="de-DE" sz="1000" dirty="0">
                <a:solidFill>
                  <a:schemeClr val="bg1"/>
                </a:solidFill>
              </a:rPr>
              <a:t>HDI bAV-Spezialisten unterstützen proaktiv und begleiten auf </a:t>
            </a:r>
            <a:br>
              <a:rPr lang="de-DE" sz="1000" dirty="0">
                <a:solidFill>
                  <a:schemeClr val="bg1"/>
                </a:solidFill>
              </a:rPr>
            </a:br>
            <a:r>
              <a:rPr lang="de-DE" sz="1000" dirty="0">
                <a:solidFill>
                  <a:schemeClr val="bg1"/>
                </a:solidFill>
              </a:rPr>
              <a:t>Wunsch den Prozess</a:t>
            </a:r>
          </a:p>
        </p:txBody>
      </p:sp>
      <p:sp>
        <p:nvSpPr>
          <p:cNvPr id="46" name="Textfeld 45">
            <a:extLst>
              <a:ext uri="{FF2B5EF4-FFF2-40B4-BE49-F238E27FC236}">
                <a16:creationId xmlns:a16="http://schemas.microsoft.com/office/drawing/2014/main" id="{2809C133-CABB-4D9A-A650-23BF1AAAD2C5}"/>
              </a:ext>
            </a:extLst>
          </p:cNvPr>
          <p:cNvSpPr txBox="1"/>
          <p:nvPr/>
        </p:nvSpPr>
        <p:spPr>
          <a:xfrm>
            <a:off x="371475" y="1823526"/>
            <a:ext cx="3759090" cy="881514"/>
          </a:xfrm>
          <a:prstGeom prst="rect">
            <a:avLst/>
          </a:prstGeom>
          <a:solidFill>
            <a:schemeClr val="accent1"/>
          </a:solidFill>
        </p:spPr>
        <p:txBody>
          <a:bodyPr wrap="square" lIns="72000" tIns="72000" rIns="0" bIns="0" rtlCol="0">
            <a:spAutoFit/>
          </a:bodyPr>
          <a:lstStyle/>
          <a:p>
            <a:pPr marL="0" indent="0" algn="l">
              <a:lnSpc>
                <a:spcPct val="104000"/>
              </a:lnSpc>
              <a:spcBef>
                <a:spcPts val="600"/>
              </a:spcBef>
              <a:buFont typeface="Wingdings" panose="05000000000000000000" pitchFamily="2" charset="2"/>
              <a:buNone/>
            </a:pPr>
            <a:r>
              <a:rPr lang="de-DE" sz="1000" b="1">
                <a:solidFill>
                  <a:schemeClr val="bg1"/>
                </a:solidFill>
              </a:rPr>
              <a:t>Absender</a:t>
            </a:r>
          </a:p>
          <a:p>
            <a:pPr marL="0" indent="0" algn="l">
              <a:lnSpc>
                <a:spcPct val="104000"/>
              </a:lnSpc>
              <a:spcBef>
                <a:spcPts val="600"/>
              </a:spcBef>
              <a:buFont typeface="Wingdings" panose="05000000000000000000" pitchFamily="2" charset="2"/>
              <a:buNone/>
            </a:pPr>
            <a:r>
              <a:rPr lang="de-DE" sz="1600">
                <a:solidFill>
                  <a:schemeClr val="bg1"/>
                </a:solidFill>
              </a:rPr>
              <a:t>HDI Leben </a:t>
            </a:r>
          </a:p>
          <a:p>
            <a:pPr marL="0" indent="0" algn="l">
              <a:lnSpc>
                <a:spcPct val="104000"/>
              </a:lnSpc>
              <a:spcBef>
                <a:spcPts val="600"/>
              </a:spcBef>
              <a:buFont typeface="Wingdings" panose="05000000000000000000" pitchFamily="2" charset="2"/>
              <a:buNone/>
            </a:pPr>
            <a:endParaRPr lang="de-DE" sz="1600" err="1">
              <a:solidFill>
                <a:schemeClr val="bg1"/>
              </a:solidFill>
            </a:endParaRPr>
          </a:p>
        </p:txBody>
      </p:sp>
      <p:pic>
        <p:nvPicPr>
          <p:cNvPr id="47" name="Grafik 46" descr="Umschlag öffnen mit einfarbiger Füllung">
            <a:extLst>
              <a:ext uri="{FF2B5EF4-FFF2-40B4-BE49-F238E27FC236}">
                <a16:creationId xmlns:a16="http://schemas.microsoft.com/office/drawing/2014/main" id="{16A5A87B-9D46-4245-8793-74AC985874F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28040" y="1897092"/>
            <a:ext cx="426764" cy="426764"/>
          </a:xfrm>
          <a:prstGeom prst="rect">
            <a:avLst/>
          </a:prstGeom>
        </p:spPr>
      </p:pic>
      <p:sp>
        <p:nvSpPr>
          <p:cNvPr id="48" name="Textfeld 47">
            <a:extLst>
              <a:ext uri="{FF2B5EF4-FFF2-40B4-BE49-F238E27FC236}">
                <a16:creationId xmlns:a16="http://schemas.microsoft.com/office/drawing/2014/main" id="{B52A8FE7-0001-46D1-8B9F-7E8F35E6EF22}"/>
              </a:ext>
            </a:extLst>
          </p:cNvPr>
          <p:cNvSpPr txBox="1"/>
          <p:nvPr/>
        </p:nvSpPr>
        <p:spPr>
          <a:xfrm>
            <a:off x="371475" y="2881492"/>
            <a:ext cx="3759090" cy="1726617"/>
          </a:xfrm>
          <a:prstGeom prst="rect">
            <a:avLst/>
          </a:prstGeom>
          <a:solidFill>
            <a:schemeClr val="accent2"/>
          </a:solidFill>
        </p:spPr>
        <p:txBody>
          <a:bodyPr wrap="square" lIns="72000" tIns="72000" rIns="0" bIns="0" rtlCol="0">
            <a:spAutoFit/>
          </a:bodyPr>
          <a:lstStyle/>
          <a:p>
            <a:pPr marL="0" indent="0" algn="l">
              <a:lnSpc>
                <a:spcPct val="104000"/>
              </a:lnSpc>
              <a:spcBef>
                <a:spcPts val="600"/>
              </a:spcBef>
              <a:buFont typeface="Wingdings" panose="05000000000000000000" pitchFamily="2" charset="2"/>
              <a:buNone/>
            </a:pPr>
            <a:r>
              <a:rPr lang="de-DE" sz="1000" b="1">
                <a:solidFill>
                  <a:schemeClr val="bg1"/>
                </a:solidFill>
              </a:rPr>
              <a:t>Adressat</a:t>
            </a:r>
          </a:p>
          <a:p>
            <a:pPr marL="0" indent="0" algn="l">
              <a:lnSpc>
                <a:spcPct val="104000"/>
              </a:lnSpc>
              <a:spcBef>
                <a:spcPts val="600"/>
              </a:spcBef>
              <a:buFont typeface="Wingdings" panose="05000000000000000000" pitchFamily="2" charset="2"/>
              <a:buNone/>
            </a:pPr>
            <a:r>
              <a:rPr lang="de-DE" sz="1600">
                <a:solidFill>
                  <a:schemeClr val="bg1"/>
                </a:solidFill>
              </a:rPr>
              <a:t>Firmenkunden,</a:t>
            </a:r>
            <a:br>
              <a:rPr lang="de-DE" sz="1600">
                <a:solidFill>
                  <a:schemeClr val="bg1"/>
                </a:solidFill>
              </a:rPr>
            </a:br>
            <a:r>
              <a:rPr lang="de-DE" sz="1200">
                <a:solidFill>
                  <a:schemeClr val="bg1"/>
                </a:solidFill>
              </a:rPr>
              <a:t>die von Tarifschließung betroffen sind</a:t>
            </a:r>
            <a:br>
              <a:rPr lang="de-DE" sz="1200">
                <a:solidFill>
                  <a:schemeClr val="bg1"/>
                </a:solidFill>
              </a:rPr>
            </a:br>
            <a:r>
              <a:rPr lang="de-DE" sz="1200">
                <a:solidFill>
                  <a:schemeClr val="bg1"/>
                </a:solidFill>
              </a:rPr>
              <a:t> </a:t>
            </a:r>
          </a:p>
          <a:p>
            <a:pPr marL="266700" indent="-266700" algn="l">
              <a:lnSpc>
                <a:spcPct val="104000"/>
              </a:lnSpc>
              <a:spcBef>
                <a:spcPts val="600"/>
              </a:spcBef>
              <a:buFont typeface="Wingdings" panose="05000000000000000000" pitchFamily="2" charset="2"/>
              <a:buChar char="§"/>
            </a:pPr>
            <a:r>
              <a:rPr lang="de-DE" sz="1200">
                <a:solidFill>
                  <a:schemeClr val="bg1"/>
                </a:solidFill>
              </a:rPr>
              <a:t>TwoTrust Kompakt (RK22)</a:t>
            </a:r>
          </a:p>
          <a:p>
            <a:pPr marL="266700" indent="-266700" algn="l">
              <a:lnSpc>
                <a:spcPct val="104000"/>
              </a:lnSpc>
              <a:spcBef>
                <a:spcPts val="600"/>
              </a:spcBef>
              <a:buFont typeface="Wingdings" panose="05000000000000000000" pitchFamily="2" charset="2"/>
              <a:buChar char="§"/>
            </a:pPr>
            <a:r>
              <a:rPr lang="de-DE" sz="1200">
                <a:solidFill>
                  <a:schemeClr val="bg1"/>
                </a:solidFill>
              </a:rPr>
              <a:t>Unternehmensrente (RAHK22)</a:t>
            </a:r>
            <a:br>
              <a:rPr lang="de-DE" sz="1200">
                <a:solidFill>
                  <a:schemeClr val="bg1"/>
                </a:solidFill>
              </a:rPr>
            </a:br>
            <a:endParaRPr lang="de-DE" sz="1600">
              <a:solidFill>
                <a:schemeClr val="bg1"/>
              </a:solidFill>
            </a:endParaRPr>
          </a:p>
        </p:txBody>
      </p:sp>
      <p:pic>
        <p:nvPicPr>
          <p:cNvPr id="49" name="Grafik 48" descr="Briefkasten mit einfarbiger Füllung">
            <a:extLst>
              <a:ext uri="{FF2B5EF4-FFF2-40B4-BE49-F238E27FC236}">
                <a16:creationId xmlns:a16="http://schemas.microsoft.com/office/drawing/2014/main" id="{9A6D930D-2743-4946-9F27-20EA4F2A53E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12268" y="2954647"/>
            <a:ext cx="426764" cy="426764"/>
          </a:xfrm>
          <a:prstGeom prst="rect">
            <a:avLst/>
          </a:prstGeom>
        </p:spPr>
      </p:pic>
      <p:sp>
        <p:nvSpPr>
          <p:cNvPr id="50" name="Textfeld 49">
            <a:extLst>
              <a:ext uri="{FF2B5EF4-FFF2-40B4-BE49-F238E27FC236}">
                <a16:creationId xmlns:a16="http://schemas.microsoft.com/office/drawing/2014/main" id="{8D6F34E2-331D-4839-BB5F-BA307DC19FC7}"/>
              </a:ext>
            </a:extLst>
          </p:cNvPr>
          <p:cNvSpPr txBox="1"/>
          <p:nvPr/>
        </p:nvSpPr>
        <p:spPr>
          <a:xfrm>
            <a:off x="371475" y="4588070"/>
            <a:ext cx="3759090" cy="1393578"/>
          </a:xfrm>
          <a:prstGeom prst="rect">
            <a:avLst/>
          </a:prstGeom>
          <a:solidFill>
            <a:schemeClr val="accent3"/>
          </a:solidFill>
        </p:spPr>
        <p:txBody>
          <a:bodyPr wrap="square" lIns="72000" tIns="72000" rIns="0" bIns="0" rtlCol="0">
            <a:spAutoFit/>
          </a:bodyPr>
          <a:lstStyle/>
          <a:p>
            <a:pPr marL="0" indent="0" algn="l">
              <a:lnSpc>
                <a:spcPct val="104000"/>
              </a:lnSpc>
              <a:spcBef>
                <a:spcPts val="600"/>
              </a:spcBef>
              <a:buFont typeface="Wingdings" panose="05000000000000000000" pitchFamily="2" charset="2"/>
              <a:buNone/>
            </a:pPr>
            <a:r>
              <a:rPr lang="de-DE" sz="1000" b="1">
                <a:solidFill>
                  <a:schemeClr val="bg1"/>
                </a:solidFill>
              </a:rPr>
              <a:t>ANLAGE (optional) </a:t>
            </a:r>
            <a:endParaRPr lang="de-DE" sz="1600">
              <a:solidFill>
                <a:schemeClr val="bg1"/>
              </a:solidFill>
            </a:endParaRPr>
          </a:p>
          <a:p>
            <a:pPr marL="266700" indent="-266700" algn="l">
              <a:lnSpc>
                <a:spcPct val="104000"/>
              </a:lnSpc>
              <a:spcBef>
                <a:spcPts val="600"/>
              </a:spcBef>
              <a:buFont typeface="Wingdings" panose="05000000000000000000" pitchFamily="2" charset="2"/>
              <a:buChar char="§"/>
            </a:pPr>
            <a:r>
              <a:rPr lang="de-DE" sz="1200">
                <a:solidFill>
                  <a:schemeClr val="bg1"/>
                </a:solidFill>
              </a:rPr>
              <a:t>Angebot zur Umstellung </a:t>
            </a:r>
            <a:br>
              <a:rPr lang="de-DE" sz="1200">
                <a:solidFill>
                  <a:schemeClr val="bg1"/>
                </a:solidFill>
              </a:rPr>
            </a:br>
            <a:r>
              <a:rPr lang="de-DE" sz="1200">
                <a:solidFill>
                  <a:schemeClr val="bg1"/>
                </a:solidFill>
              </a:rPr>
              <a:t>„Moderner </a:t>
            </a:r>
            <a:r>
              <a:rPr lang="de-DE" sz="1200" dirty="0">
                <a:solidFill>
                  <a:schemeClr val="bg1"/>
                </a:solidFill>
              </a:rPr>
              <a:t>Kollektivvertrag</a:t>
            </a:r>
            <a:r>
              <a:rPr lang="de-DE" sz="1200">
                <a:solidFill>
                  <a:schemeClr val="bg1"/>
                </a:solidFill>
              </a:rPr>
              <a:t>“, </a:t>
            </a:r>
            <a:br>
              <a:rPr lang="de-DE" sz="1200">
                <a:solidFill>
                  <a:schemeClr val="bg1"/>
                </a:solidFill>
              </a:rPr>
            </a:br>
            <a:r>
              <a:rPr lang="de-DE" sz="1200">
                <a:solidFill>
                  <a:schemeClr val="bg1"/>
                </a:solidFill>
              </a:rPr>
              <a:t>sofern bisher noch nicht erfolgt</a:t>
            </a:r>
            <a:br>
              <a:rPr lang="de-DE" sz="1200">
                <a:solidFill>
                  <a:schemeClr val="bg1"/>
                </a:solidFill>
              </a:rPr>
            </a:br>
            <a:r>
              <a:rPr lang="de-DE" sz="1200">
                <a:solidFill>
                  <a:schemeClr val="bg1"/>
                </a:solidFill>
              </a:rPr>
              <a:t>(s. Kapitel 5)  </a:t>
            </a:r>
          </a:p>
          <a:p>
            <a:pPr marL="0" indent="0" algn="l">
              <a:lnSpc>
                <a:spcPct val="104000"/>
              </a:lnSpc>
              <a:spcBef>
                <a:spcPts val="600"/>
              </a:spcBef>
              <a:buFont typeface="Wingdings" panose="05000000000000000000" pitchFamily="2" charset="2"/>
              <a:buNone/>
            </a:pPr>
            <a:endParaRPr lang="de-DE" sz="1600">
              <a:solidFill>
                <a:schemeClr val="bg1"/>
              </a:solidFill>
            </a:endParaRPr>
          </a:p>
        </p:txBody>
      </p:sp>
      <p:pic>
        <p:nvPicPr>
          <p:cNvPr id="51" name="Grafik 50" descr="Bezeichnung mit einfarbiger Füllung">
            <a:extLst>
              <a:ext uri="{FF2B5EF4-FFF2-40B4-BE49-F238E27FC236}">
                <a16:creationId xmlns:a16="http://schemas.microsoft.com/office/drawing/2014/main" id="{1074A561-0D7B-495E-AE13-F8F98B73D7A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567997" y="4614753"/>
            <a:ext cx="515306" cy="515306"/>
          </a:xfrm>
          <a:prstGeom prst="rect">
            <a:avLst/>
          </a:prstGeom>
        </p:spPr>
      </p:pic>
      <p:sp>
        <p:nvSpPr>
          <p:cNvPr id="52" name="Textfeld 51">
            <a:extLst>
              <a:ext uri="{FF2B5EF4-FFF2-40B4-BE49-F238E27FC236}">
                <a16:creationId xmlns:a16="http://schemas.microsoft.com/office/drawing/2014/main" id="{36E312EA-9548-4A4C-8A29-3348A5368589}"/>
              </a:ext>
            </a:extLst>
          </p:cNvPr>
          <p:cNvSpPr txBox="1"/>
          <p:nvPr/>
        </p:nvSpPr>
        <p:spPr>
          <a:xfrm>
            <a:off x="371474" y="1263829"/>
            <a:ext cx="3759091" cy="469278"/>
          </a:xfrm>
          <a:prstGeom prst="rect">
            <a:avLst/>
          </a:prstGeom>
          <a:solidFill>
            <a:srgbClr val="9D9D9C"/>
          </a:solidFill>
        </p:spPr>
        <p:txBody>
          <a:bodyPr wrap="square" lIns="72000" tIns="72000" rIns="0" bIns="0" rtlCol="0" anchor="ctr">
            <a:noAutofit/>
          </a:bodyPr>
          <a:lstStyle/>
          <a:p>
            <a:pPr marL="0" indent="0" algn="l">
              <a:lnSpc>
                <a:spcPct val="104000"/>
              </a:lnSpc>
              <a:spcBef>
                <a:spcPts val="600"/>
              </a:spcBef>
              <a:buFont typeface="Wingdings" panose="05000000000000000000" pitchFamily="2" charset="2"/>
              <a:buNone/>
            </a:pPr>
            <a:r>
              <a:rPr lang="de-DE" sz="1600">
                <a:solidFill>
                  <a:schemeClr val="bg1"/>
                </a:solidFill>
              </a:rPr>
              <a:t>Gruppe 1</a:t>
            </a:r>
          </a:p>
        </p:txBody>
      </p:sp>
      <p:sp>
        <p:nvSpPr>
          <p:cNvPr id="53" name="Gleichschenkliges Dreieck 52">
            <a:extLst>
              <a:ext uri="{FF2B5EF4-FFF2-40B4-BE49-F238E27FC236}">
                <a16:creationId xmlns:a16="http://schemas.microsoft.com/office/drawing/2014/main" id="{02B81CBF-1B56-469D-92FF-F300381C2BC2}"/>
              </a:ext>
            </a:extLst>
          </p:cNvPr>
          <p:cNvSpPr/>
          <p:nvPr/>
        </p:nvSpPr>
        <p:spPr>
          <a:xfrm flipV="1">
            <a:off x="1974474" y="2467877"/>
            <a:ext cx="552339" cy="582430"/>
          </a:xfrm>
          <a:prstGeom prst="triangl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sp>
        <p:nvSpPr>
          <p:cNvPr id="54" name="Textfeld 53">
            <a:extLst>
              <a:ext uri="{FF2B5EF4-FFF2-40B4-BE49-F238E27FC236}">
                <a16:creationId xmlns:a16="http://schemas.microsoft.com/office/drawing/2014/main" id="{9C495B7E-687B-4004-B240-32DF5D8297CB}"/>
              </a:ext>
            </a:extLst>
          </p:cNvPr>
          <p:cNvSpPr txBox="1"/>
          <p:nvPr/>
        </p:nvSpPr>
        <p:spPr>
          <a:xfrm>
            <a:off x="380353" y="5718192"/>
            <a:ext cx="3750212" cy="482583"/>
          </a:xfrm>
          <a:prstGeom prst="rect">
            <a:avLst/>
          </a:prstGeom>
          <a:solidFill>
            <a:schemeClr val="accent4"/>
          </a:solidFill>
        </p:spPr>
        <p:txBody>
          <a:bodyPr wrap="square" lIns="0" tIns="0" rIns="0" bIns="0" rtlCol="0" anchor="ctr">
            <a:noAutofit/>
          </a:bodyPr>
          <a:lstStyle/>
          <a:p>
            <a:pPr algn="ctr"/>
            <a:r>
              <a:rPr lang="de-DE" sz="1000">
                <a:solidFill>
                  <a:schemeClr val="bg1"/>
                </a:solidFill>
              </a:rPr>
              <a:t>Ihre HDI-Ansprechpartner stehen zur Seite</a:t>
            </a:r>
            <a:br>
              <a:rPr lang="de-DE" sz="1000">
                <a:solidFill>
                  <a:schemeClr val="bg1"/>
                </a:solidFill>
              </a:rPr>
            </a:br>
            <a:r>
              <a:rPr lang="de-DE" sz="1000">
                <a:solidFill>
                  <a:schemeClr val="bg1"/>
                </a:solidFill>
              </a:rPr>
              <a:t>RAHK: HDI </a:t>
            </a:r>
            <a:r>
              <a:rPr lang="de-DE" sz="1000" err="1">
                <a:solidFill>
                  <a:schemeClr val="bg1"/>
                </a:solidFill>
              </a:rPr>
              <a:t>bAV</a:t>
            </a:r>
            <a:r>
              <a:rPr lang="de-DE" sz="1000">
                <a:solidFill>
                  <a:schemeClr val="bg1"/>
                </a:solidFill>
              </a:rPr>
              <a:t>-Spezialisten begleiten den Prozess proaktiv</a:t>
            </a:r>
          </a:p>
        </p:txBody>
      </p:sp>
      <p:sp>
        <p:nvSpPr>
          <p:cNvPr id="28" name="Ellipse 27">
            <a:extLst>
              <a:ext uri="{FF2B5EF4-FFF2-40B4-BE49-F238E27FC236}">
                <a16:creationId xmlns:a16="http://schemas.microsoft.com/office/drawing/2014/main" id="{D9DF1EF5-B81E-44A6-94C0-C516589326AB}"/>
              </a:ext>
            </a:extLst>
          </p:cNvPr>
          <p:cNvSpPr/>
          <p:nvPr/>
        </p:nvSpPr>
        <p:spPr>
          <a:xfrm rot="21119220">
            <a:off x="5297445" y="1371837"/>
            <a:ext cx="1593969" cy="157221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lnSpc>
                <a:spcPct val="104000"/>
              </a:lnSpc>
              <a:spcBef>
                <a:spcPts val="600"/>
              </a:spcBef>
              <a:buFont typeface="Wingdings" panose="05000000000000000000" pitchFamily="2" charset="2"/>
              <a:buNone/>
            </a:pPr>
            <a:r>
              <a:rPr lang="de-DE" sz="1200" b="1"/>
              <a:t>Hinweis:</a:t>
            </a:r>
            <a:r>
              <a:rPr lang="de-DE" sz="1200"/>
              <a:t> </a:t>
            </a:r>
            <a:br>
              <a:rPr lang="de-DE" sz="1200"/>
            </a:br>
            <a:r>
              <a:rPr lang="de-DE" sz="1000"/>
              <a:t>Verpflichtende </a:t>
            </a:r>
            <a:r>
              <a:rPr lang="de-DE" sz="1000" err="1"/>
              <a:t>Anschreibeaktion</a:t>
            </a:r>
            <a:r>
              <a:rPr lang="de-DE" sz="1000"/>
              <a:t> des Risikoträgers - Abwahl nicht möglich</a:t>
            </a:r>
          </a:p>
        </p:txBody>
      </p:sp>
      <p:pic>
        <p:nvPicPr>
          <p:cNvPr id="26" name="Grafik 25" descr="Bezeichnung mit einfarbiger Füllung">
            <a:extLst>
              <a:ext uri="{FF2B5EF4-FFF2-40B4-BE49-F238E27FC236}">
                <a16:creationId xmlns:a16="http://schemas.microsoft.com/office/drawing/2014/main" id="{170E25F4-2B65-4667-888B-FCFF7B50D96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259428" y="4625981"/>
            <a:ext cx="515306" cy="515306"/>
          </a:xfrm>
          <a:prstGeom prst="rect">
            <a:avLst/>
          </a:prstGeom>
        </p:spPr>
      </p:pic>
    </p:spTree>
    <p:extLst>
      <p:ext uri="{BB962C8B-B14F-4D97-AF65-F5344CB8AC3E}">
        <p14:creationId xmlns:p14="http://schemas.microsoft.com/office/powerpoint/2010/main" val="36153486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624A37-E61C-44EB-8FA8-E72196334229}"/>
              </a:ext>
            </a:extLst>
          </p:cNvPr>
          <p:cNvSpPr>
            <a:spLocks noGrp="1"/>
          </p:cNvSpPr>
          <p:nvPr>
            <p:ph type="title"/>
          </p:nvPr>
        </p:nvSpPr>
        <p:spPr/>
        <p:txBody>
          <a:bodyPr/>
          <a:lstStyle/>
          <a:p>
            <a:r>
              <a:rPr lang="de-DE"/>
              <a:t>Firmenkundenkampagne &amp; Produktportfolio 2023</a:t>
            </a:r>
          </a:p>
        </p:txBody>
      </p:sp>
      <p:sp>
        <p:nvSpPr>
          <p:cNvPr id="3" name="Fußzeilenplatzhalter 2">
            <a:extLst>
              <a:ext uri="{FF2B5EF4-FFF2-40B4-BE49-F238E27FC236}">
                <a16:creationId xmlns:a16="http://schemas.microsoft.com/office/drawing/2014/main" id="{B6285E45-DC2C-4920-A98E-94451E52568B}"/>
              </a:ext>
            </a:extLst>
          </p:cNvPr>
          <p:cNvSpPr>
            <a:spLocks noGrp="1"/>
          </p:cNvSpPr>
          <p:nvPr>
            <p:ph type="ftr" sz="quarter" idx="11"/>
          </p:nvPr>
        </p:nvSpPr>
        <p:spPr/>
        <p:txBody>
          <a:bodyPr/>
          <a:lstStyle/>
          <a:p>
            <a:r>
              <a:rPr lang="de-DE"/>
              <a:t>Informationen zur Firmenkundenkampagne I Stand: 15.08.2022</a:t>
            </a:r>
          </a:p>
        </p:txBody>
      </p:sp>
      <p:sp>
        <p:nvSpPr>
          <p:cNvPr id="4" name="Foliennummernplatzhalter 3">
            <a:extLst>
              <a:ext uri="{FF2B5EF4-FFF2-40B4-BE49-F238E27FC236}">
                <a16:creationId xmlns:a16="http://schemas.microsoft.com/office/drawing/2014/main" id="{4CE7D2EA-5250-4714-83A8-FF35631B22FA}"/>
              </a:ext>
            </a:extLst>
          </p:cNvPr>
          <p:cNvSpPr>
            <a:spLocks noGrp="1"/>
          </p:cNvSpPr>
          <p:nvPr>
            <p:ph type="sldNum" sz="quarter" idx="12"/>
          </p:nvPr>
        </p:nvSpPr>
        <p:spPr/>
        <p:txBody>
          <a:bodyPr/>
          <a:lstStyle/>
          <a:p>
            <a:fld id="{7EC6429F-8EBA-4254-B9C8-295228AFE7F1}" type="slidenum">
              <a:rPr lang="de-DE" smtClean="0"/>
              <a:pPr/>
              <a:t>2</a:t>
            </a:fld>
            <a:endParaRPr lang="de-DE"/>
          </a:p>
        </p:txBody>
      </p:sp>
      <p:sp>
        <p:nvSpPr>
          <p:cNvPr id="6" name="Rechteck 5">
            <a:hlinkClick r:id="rId3" action="ppaction://hlinksldjump"/>
            <a:extLst>
              <a:ext uri="{FF2B5EF4-FFF2-40B4-BE49-F238E27FC236}">
                <a16:creationId xmlns:a16="http://schemas.microsoft.com/office/drawing/2014/main" id="{86EBB1CE-FF4E-4D82-96F3-ABAB5169675F}"/>
              </a:ext>
            </a:extLst>
          </p:cNvPr>
          <p:cNvSpPr/>
          <p:nvPr/>
        </p:nvSpPr>
        <p:spPr>
          <a:xfrm>
            <a:off x="6203215" y="3777288"/>
            <a:ext cx="2700000" cy="234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grpSp>
        <p:nvGrpSpPr>
          <p:cNvPr id="46" name="Gruppieren 45">
            <a:extLst>
              <a:ext uri="{FF2B5EF4-FFF2-40B4-BE49-F238E27FC236}">
                <a16:creationId xmlns:a16="http://schemas.microsoft.com/office/drawing/2014/main" id="{EB421C65-3DBD-48BD-8C70-DFFABC9C6FE2}"/>
              </a:ext>
            </a:extLst>
          </p:cNvPr>
          <p:cNvGrpSpPr/>
          <p:nvPr/>
        </p:nvGrpSpPr>
        <p:grpSpPr>
          <a:xfrm>
            <a:off x="335757" y="1267232"/>
            <a:ext cx="2933200" cy="2340000"/>
            <a:chOff x="335757" y="1267232"/>
            <a:chExt cx="2933200" cy="2340000"/>
          </a:xfrm>
        </p:grpSpPr>
        <p:grpSp>
          <p:nvGrpSpPr>
            <p:cNvPr id="40" name="Gruppieren 39">
              <a:extLst>
                <a:ext uri="{FF2B5EF4-FFF2-40B4-BE49-F238E27FC236}">
                  <a16:creationId xmlns:a16="http://schemas.microsoft.com/office/drawing/2014/main" id="{96996C87-579C-460F-82E7-4627BA917057}"/>
                </a:ext>
              </a:extLst>
            </p:cNvPr>
            <p:cNvGrpSpPr/>
            <p:nvPr/>
          </p:nvGrpSpPr>
          <p:grpSpPr>
            <a:xfrm>
              <a:off x="335757" y="1267232"/>
              <a:ext cx="2700000" cy="2340000"/>
              <a:chOff x="335757" y="1267232"/>
              <a:chExt cx="2700000" cy="2340000"/>
            </a:xfrm>
          </p:grpSpPr>
          <p:sp>
            <p:nvSpPr>
              <p:cNvPr id="5" name="Rechteck 4">
                <a:hlinkClick r:id="rId4" action="ppaction://hlinksldjump"/>
                <a:extLst>
                  <a:ext uri="{FF2B5EF4-FFF2-40B4-BE49-F238E27FC236}">
                    <a16:creationId xmlns:a16="http://schemas.microsoft.com/office/drawing/2014/main" id="{983E8613-1EAB-4B6F-95AD-648F0949885D}"/>
                  </a:ext>
                </a:extLst>
              </p:cNvPr>
              <p:cNvSpPr/>
              <p:nvPr/>
            </p:nvSpPr>
            <p:spPr>
              <a:xfrm>
                <a:off x="335757" y="1267232"/>
                <a:ext cx="2700000" cy="234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sp>
            <p:nvSpPr>
              <p:cNvPr id="25" name="Textfeld 24">
                <a:extLst>
                  <a:ext uri="{FF2B5EF4-FFF2-40B4-BE49-F238E27FC236}">
                    <a16:creationId xmlns:a16="http://schemas.microsoft.com/office/drawing/2014/main" id="{F18472EA-4DEF-46A7-ADF5-784B4BDF0ABE}"/>
                  </a:ext>
                </a:extLst>
              </p:cNvPr>
              <p:cNvSpPr txBox="1"/>
              <p:nvPr/>
            </p:nvSpPr>
            <p:spPr>
              <a:xfrm>
                <a:off x="558528" y="2435775"/>
                <a:ext cx="2252870" cy="891911"/>
              </a:xfrm>
              <a:prstGeom prst="rect">
                <a:avLst/>
              </a:prstGeom>
              <a:noFill/>
            </p:spPr>
            <p:txBody>
              <a:bodyPr wrap="square" lIns="0" tIns="0" rIns="0" bIns="0" rtlCol="0">
                <a:spAutoFit/>
              </a:bodyPr>
              <a:lstStyle/>
              <a:p>
                <a:pPr>
                  <a:lnSpc>
                    <a:spcPct val="104000"/>
                  </a:lnSpc>
                  <a:spcBef>
                    <a:spcPts val="600"/>
                  </a:spcBef>
                </a:pPr>
                <a:r>
                  <a:rPr lang="de-DE" b="1">
                    <a:solidFill>
                      <a:schemeClr val="bg1"/>
                    </a:solidFill>
                  </a:rPr>
                  <a:t>Hintergründe &amp;  </a:t>
                </a:r>
                <a:br>
                  <a:rPr lang="de-DE" b="1">
                    <a:solidFill>
                      <a:schemeClr val="bg1"/>
                    </a:solidFill>
                  </a:rPr>
                </a:br>
                <a:r>
                  <a:rPr lang="de-DE" b="1">
                    <a:solidFill>
                      <a:schemeClr val="bg1"/>
                    </a:solidFill>
                  </a:rPr>
                  <a:t>Ziele  </a:t>
                </a:r>
              </a:p>
              <a:p>
                <a:pPr marL="0" indent="0" algn="l">
                  <a:lnSpc>
                    <a:spcPct val="104000"/>
                  </a:lnSpc>
                  <a:spcBef>
                    <a:spcPts val="600"/>
                  </a:spcBef>
                  <a:buFont typeface="Wingdings" panose="05000000000000000000" pitchFamily="2" charset="2"/>
                  <a:buNone/>
                </a:pPr>
                <a:endParaRPr lang="de-DE" sz="1600"/>
              </a:p>
            </p:txBody>
          </p:sp>
        </p:grpSp>
        <p:sp>
          <p:nvSpPr>
            <p:cNvPr id="26" name="Textfeld 25">
              <a:extLst>
                <a:ext uri="{FF2B5EF4-FFF2-40B4-BE49-F238E27FC236}">
                  <a16:creationId xmlns:a16="http://schemas.microsoft.com/office/drawing/2014/main" id="{3ED43F07-2B73-4316-8FED-ADCA342F66EB}"/>
                </a:ext>
              </a:extLst>
            </p:cNvPr>
            <p:cNvSpPr txBox="1"/>
            <p:nvPr/>
          </p:nvSpPr>
          <p:spPr>
            <a:xfrm>
              <a:off x="2475763" y="1339785"/>
              <a:ext cx="793194" cy="805862"/>
            </a:xfrm>
            <a:prstGeom prst="rect">
              <a:avLst/>
            </a:prstGeom>
            <a:noFill/>
          </p:spPr>
          <p:txBody>
            <a:bodyPr wrap="square" lIns="0" tIns="0" rIns="0" bIns="0" rtlCol="0">
              <a:spAutoFit/>
            </a:bodyPr>
            <a:lstStyle/>
            <a:p>
              <a:pPr marL="0" indent="0" algn="l">
                <a:lnSpc>
                  <a:spcPct val="104000"/>
                </a:lnSpc>
                <a:spcBef>
                  <a:spcPts val="600"/>
                </a:spcBef>
                <a:buFont typeface="Wingdings" panose="05000000000000000000" pitchFamily="2" charset="2"/>
                <a:buNone/>
              </a:pPr>
              <a:r>
                <a:rPr lang="de-DE" sz="5400" b="1">
                  <a:solidFill>
                    <a:schemeClr val="bg1"/>
                  </a:solidFill>
                </a:rPr>
                <a:t>1</a:t>
              </a:r>
            </a:p>
          </p:txBody>
        </p:sp>
      </p:grpSp>
      <p:grpSp>
        <p:nvGrpSpPr>
          <p:cNvPr id="41" name="Gruppieren 40">
            <a:extLst>
              <a:ext uri="{FF2B5EF4-FFF2-40B4-BE49-F238E27FC236}">
                <a16:creationId xmlns:a16="http://schemas.microsoft.com/office/drawing/2014/main" id="{12CBFA28-1C64-4090-AF48-A29DA2DF2AC5}"/>
              </a:ext>
            </a:extLst>
          </p:cNvPr>
          <p:cNvGrpSpPr/>
          <p:nvPr/>
        </p:nvGrpSpPr>
        <p:grpSpPr>
          <a:xfrm>
            <a:off x="3269486" y="1267232"/>
            <a:ext cx="2886093" cy="2340000"/>
            <a:chOff x="3269486" y="1267232"/>
            <a:chExt cx="2886093" cy="2340000"/>
          </a:xfrm>
        </p:grpSpPr>
        <p:sp>
          <p:nvSpPr>
            <p:cNvPr id="7" name="Rechteck 6">
              <a:hlinkClick r:id="rId5" action="ppaction://hlinksldjump"/>
              <a:extLst>
                <a:ext uri="{FF2B5EF4-FFF2-40B4-BE49-F238E27FC236}">
                  <a16:creationId xmlns:a16="http://schemas.microsoft.com/office/drawing/2014/main" id="{BF641778-25A7-4DE0-AFE0-C8CF73B97AB8}"/>
                </a:ext>
              </a:extLst>
            </p:cNvPr>
            <p:cNvSpPr/>
            <p:nvPr/>
          </p:nvSpPr>
          <p:spPr>
            <a:xfrm>
              <a:off x="3269486" y="1267232"/>
              <a:ext cx="2700000" cy="234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a:p>
          </p:txBody>
        </p:sp>
        <p:sp>
          <p:nvSpPr>
            <p:cNvPr id="27" name="Textfeld 26">
              <a:extLst>
                <a:ext uri="{FF2B5EF4-FFF2-40B4-BE49-F238E27FC236}">
                  <a16:creationId xmlns:a16="http://schemas.microsoft.com/office/drawing/2014/main" id="{2F21DBFD-722B-4010-AC9C-03006DA3BE00}"/>
                </a:ext>
              </a:extLst>
            </p:cNvPr>
            <p:cNvSpPr txBox="1"/>
            <p:nvPr/>
          </p:nvSpPr>
          <p:spPr>
            <a:xfrm>
              <a:off x="3512087" y="2435775"/>
              <a:ext cx="2252870" cy="891911"/>
            </a:xfrm>
            <a:prstGeom prst="rect">
              <a:avLst/>
            </a:prstGeom>
            <a:noFill/>
          </p:spPr>
          <p:txBody>
            <a:bodyPr wrap="square" lIns="0" tIns="0" rIns="0" bIns="0" rtlCol="0">
              <a:spAutoFit/>
            </a:bodyPr>
            <a:lstStyle/>
            <a:p>
              <a:pPr>
                <a:lnSpc>
                  <a:spcPct val="104000"/>
                </a:lnSpc>
                <a:spcBef>
                  <a:spcPts val="600"/>
                </a:spcBef>
              </a:pPr>
              <a:r>
                <a:rPr lang="de-DE" b="1">
                  <a:solidFill>
                    <a:schemeClr val="bg1"/>
                  </a:solidFill>
                </a:rPr>
                <a:t>Produktportfolio</a:t>
              </a:r>
              <a:br>
                <a:rPr lang="de-DE" b="1">
                  <a:solidFill>
                    <a:schemeClr val="bg1"/>
                  </a:solidFill>
                </a:rPr>
              </a:br>
              <a:r>
                <a:rPr lang="de-DE" b="1">
                  <a:solidFill>
                    <a:schemeClr val="bg1"/>
                  </a:solidFill>
                </a:rPr>
                <a:t>2023 </a:t>
              </a:r>
            </a:p>
            <a:p>
              <a:pPr marL="0" indent="0" algn="l">
                <a:lnSpc>
                  <a:spcPct val="104000"/>
                </a:lnSpc>
                <a:spcBef>
                  <a:spcPts val="600"/>
                </a:spcBef>
                <a:buFont typeface="Wingdings" panose="05000000000000000000" pitchFamily="2" charset="2"/>
                <a:buNone/>
              </a:pPr>
              <a:endParaRPr lang="de-DE" sz="1600"/>
            </a:p>
          </p:txBody>
        </p:sp>
        <p:sp>
          <p:nvSpPr>
            <p:cNvPr id="28" name="Textfeld 27">
              <a:extLst>
                <a:ext uri="{FF2B5EF4-FFF2-40B4-BE49-F238E27FC236}">
                  <a16:creationId xmlns:a16="http://schemas.microsoft.com/office/drawing/2014/main" id="{BB94B2DB-2C5E-48C0-B906-6EFE0F870DEA}"/>
                </a:ext>
              </a:extLst>
            </p:cNvPr>
            <p:cNvSpPr txBox="1"/>
            <p:nvPr/>
          </p:nvSpPr>
          <p:spPr>
            <a:xfrm>
              <a:off x="5362385" y="1339785"/>
              <a:ext cx="793194" cy="805862"/>
            </a:xfrm>
            <a:prstGeom prst="rect">
              <a:avLst/>
            </a:prstGeom>
            <a:noFill/>
          </p:spPr>
          <p:txBody>
            <a:bodyPr wrap="square" lIns="0" tIns="0" rIns="0" bIns="0" rtlCol="0">
              <a:spAutoFit/>
            </a:bodyPr>
            <a:lstStyle/>
            <a:p>
              <a:pPr marL="0" indent="0" algn="l">
                <a:lnSpc>
                  <a:spcPct val="104000"/>
                </a:lnSpc>
                <a:spcBef>
                  <a:spcPts val="600"/>
                </a:spcBef>
                <a:buFont typeface="Wingdings" panose="05000000000000000000" pitchFamily="2" charset="2"/>
                <a:buNone/>
              </a:pPr>
              <a:r>
                <a:rPr lang="de-DE" sz="5400" b="1">
                  <a:solidFill>
                    <a:schemeClr val="bg1"/>
                  </a:solidFill>
                </a:rPr>
                <a:t>2</a:t>
              </a:r>
            </a:p>
          </p:txBody>
        </p:sp>
      </p:grpSp>
      <p:grpSp>
        <p:nvGrpSpPr>
          <p:cNvPr id="42" name="Gruppieren 41">
            <a:extLst>
              <a:ext uri="{FF2B5EF4-FFF2-40B4-BE49-F238E27FC236}">
                <a16:creationId xmlns:a16="http://schemas.microsoft.com/office/drawing/2014/main" id="{709B6AD7-F4B4-46A1-A0EA-4B8B7A3CFA1C}"/>
              </a:ext>
            </a:extLst>
          </p:cNvPr>
          <p:cNvGrpSpPr/>
          <p:nvPr/>
        </p:nvGrpSpPr>
        <p:grpSpPr>
          <a:xfrm>
            <a:off x="6203215" y="1267232"/>
            <a:ext cx="2933730" cy="2340000"/>
            <a:chOff x="6203215" y="1267232"/>
            <a:chExt cx="2933730" cy="2340000"/>
          </a:xfrm>
        </p:grpSpPr>
        <p:sp>
          <p:nvSpPr>
            <p:cNvPr id="9" name="Rechteck 8">
              <a:hlinkClick r:id="rId6" action="ppaction://hlinksldjump"/>
              <a:extLst>
                <a:ext uri="{FF2B5EF4-FFF2-40B4-BE49-F238E27FC236}">
                  <a16:creationId xmlns:a16="http://schemas.microsoft.com/office/drawing/2014/main" id="{08E8980E-186D-4614-9C3E-C2AC6297134E}"/>
                </a:ext>
              </a:extLst>
            </p:cNvPr>
            <p:cNvSpPr/>
            <p:nvPr/>
          </p:nvSpPr>
          <p:spPr>
            <a:xfrm>
              <a:off x="6203215" y="1267232"/>
              <a:ext cx="2700000" cy="234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sp>
          <p:nvSpPr>
            <p:cNvPr id="29" name="Textfeld 28">
              <a:extLst>
                <a:ext uri="{FF2B5EF4-FFF2-40B4-BE49-F238E27FC236}">
                  <a16:creationId xmlns:a16="http://schemas.microsoft.com/office/drawing/2014/main" id="{E83AF7C0-0CC9-4A5E-AF5A-59AB2B6D8672}"/>
                </a:ext>
              </a:extLst>
            </p:cNvPr>
            <p:cNvSpPr txBox="1"/>
            <p:nvPr/>
          </p:nvSpPr>
          <p:spPr>
            <a:xfrm>
              <a:off x="6474308" y="2435775"/>
              <a:ext cx="2252870" cy="891911"/>
            </a:xfrm>
            <a:prstGeom prst="rect">
              <a:avLst/>
            </a:prstGeom>
            <a:noFill/>
          </p:spPr>
          <p:txBody>
            <a:bodyPr wrap="square" lIns="0" tIns="0" rIns="0" bIns="0" rtlCol="0">
              <a:spAutoFit/>
            </a:bodyPr>
            <a:lstStyle/>
            <a:p>
              <a:pPr>
                <a:lnSpc>
                  <a:spcPct val="104000"/>
                </a:lnSpc>
                <a:spcBef>
                  <a:spcPts val="600"/>
                </a:spcBef>
              </a:pPr>
              <a:r>
                <a:rPr lang="de-DE" b="1">
                  <a:solidFill>
                    <a:schemeClr val="bg1"/>
                  </a:solidFill>
                </a:rPr>
                <a:t>Selektion, Zeitplan &amp;  </a:t>
              </a:r>
              <a:br>
                <a:rPr lang="de-DE" b="1">
                  <a:solidFill>
                    <a:schemeClr val="bg1"/>
                  </a:solidFill>
                </a:rPr>
              </a:br>
              <a:r>
                <a:rPr lang="de-DE" b="1">
                  <a:solidFill>
                    <a:schemeClr val="bg1"/>
                  </a:solidFill>
                </a:rPr>
                <a:t>Prozesse  </a:t>
              </a:r>
            </a:p>
            <a:p>
              <a:pPr marL="0" indent="0" algn="l">
                <a:lnSpc>
                  <a:spcPct val="104000"/>
                </a:lnSpc>
                <a:spcBef>
                  <a:spcPts val="600"/>
                </a:spcBef>
                <a:buFont typeface="Wingdings" panose="05000000000000000000" pitchFamily="2" charset="2"/>
                <a:buNone/>
              </a:pPr>
              <a:endParaRPr lang="de-DE" sz="1600" err="1"/>
            </a:p>
          </p:txBody>
        </p:sp>
        <p:sp>
          <p:nvSpPr>
            <p:cNvPr id="30" name="Textfeld 29">
              <a:extLst>
                <a:ext uri="{FF2B5EF4-FFF2-40B4-BE49-F238E27FC236}">
                  <a16:creationId xmlns:a16="http://schemas.microsoft.com/office/drawing/2014/main" id="{66EF8492-305A-4650-BB12-2367AB0A7DDC}"/>
                </a:ext>
              </a:extLst>
            </p:cNvPr>
            <p:cNvSpPr txBox="1"/>
            <p:nvPr/>
          </p:nvSpPr>
          <p:spPr>
            <a:xfrm>
              <a:off x="8343751" y="1339785"/>
              <a:ext cx="793194" cy="805862"/>
            </a:xfrm>
            <a:prstGeom prst="rect">
              <a:avLst/>
            </a:prstGeom>
            <a:noFill/>
          </p:spPr>
          <p:txBody>
            <a:bodyPr wrap="square" lIns="0" tIns="0" rIns="0" bIns="0" rtlCol="0">
              <a:spAutoFit/>
            </a:bodyPr>
            <a:lstStyle/>
            <a:p>
              <a:pPr marL="0" indent="0" algn="l">
                <a:lnSpc>
                  <a:spcPct val="104000"/>
                </a:lnSpc>
                <a:spcBef>
                  <a:spcPts val="600"/>
                </a:spcBef>
                <a:buFont typeface="Wingdings" panose="05000000000000000000" pitchFamily="2" charset="2"/>
                <a:buNone/>
              </a:pPr>
              <a:r>
                <a:rPr lang="de-DE" sz="5400" b="1">
                  <a:solidFill>
                    <a:schemeClr val="bg1"/>
                  </a:solidFill>
                </a:rPr>
                <a:t>3</a:t>
              </a:r>
            </a:p>
          </p:txBody>
        </p:sp>
      </p:grpSp>
      <p:grpSp>
        <p:nvGrpSpPr>
          <p:cNvPr id="43" name="Gruppieren 42">
            <a:extLst>
              <a:ext uri="{FF2B5EF4-FFF2-40B4-BE49-F238E27FC236}">
                <a16:creationId xmlns:a16="http://schemas.microsoft.com/office/drawing/2014/main" id="{11A400D3-3631-4B87-9EAA-2F053610B346}"/>
              </a:ext>
            </a:extLst>
          </p:cNvPr>
          <p:cNvGrpSpPr/>
          <p:nvPr/>
        </p:nvGrpSpPr>
        <p:grpSpPr>
          <a:xfrm>
            <a:off x="9136945" y="1267232"/>
            <a:ext cx="2881300" cy="2340000"/>
            <a:chOff x="9136945" y="1267232"/>
            <a:chExt cx="2881300" cy="2340000"/>
          </a:xfrm>
        </p:grpSpPr>
        <p:sp>
          <p:nvSpPr>
            <p:cNvPr id="11" name="Rechteck 10">
              <a:hlinkClick r:id="rId7" action="ppaction://hlinksldjump"/>
              <a:extLst>
                <a:ext uri="{FF2B5EF4-FFF2-40B4-BE49-F238E27FC236}">
                  <a16:creationId xmlns:a16="http://schemas.microsoft.com/office/drawing/2014/main" id="{B6AD28CE-7697-4AFE-89E5-6977B14D6303}"/>
                </a:ext>
              </a:extLst>
            </p:cNvPr>
            <p:cNvSpPr/>
            <p:nvPr/>
          </p:nvSpPr>
          <p:spPr>
            <a:xfrm>
              <a:off x="9136945" y="1267232"/>
              <a:ext cx="2700000" cy="2340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sp>
          <p:nvSpPr>
            <p:cNvPr id="31" name="Textfeld 30">
              <a:extLst>
                <a:ext uri="{FF2B5EF4-FFF2-40B4-BE49-F238E27FC236}">
                  <a16:creationId xmlns:a16="http://schemas.microsoft.com/office/drawing/2014/main" id="{71EBD454-7A06-458B-B566-B832ACB71988}"/>
                </a:ext>
              </a:extLst>
            </p:cNvPr>
            <p:cNvSpPr txBox="1"/>
            <p:nvPr/>
          </p:nvSpPr>
          <p:spPr>
            <a:xfrm>
              <a:off x="9315770" y="2435775"/>
              <a:ext cx="2252870" cy="603820"/>
            </a:xfrm>
            <a:prstGeom prst="rect">
              <a:avLst/>
            </a:prstGeom>
            <a:noFill/>
          </p:spPr>
          <p:txBody>
            <a:bodyPr wrap="square" lIns="0" tIns="0" rIns="0" bIns="0" rtlCol="0">
              <a:spAutoFit/>
            </a:bodyPr>
            <a:lstStyle/>
            <a:p>
              <a:pPr>
                <a:lnSpc>
                  <a:spcPct val="104000"/>
                </a:lnSpc>
                <a:spcBef>
                  <a:spcPts val="600"/>
                </a:spcBef>
              </a:pPr>
              <a:r>
                <a:rPr lang="de-DE" b="1">
                  <a:solidFill>
                    <a:schemeClr val="bg1"/>
                  </a:solidFill>
                </a:rPr>
                <a:t>Informationspakete</a:t>
              </a:r>
            </a:p>
            <a:p>
              <a:pPr marL="0" indent="0" algn="l">
                <a:lnSpc>
                  <a:spcPct val="104000"/>
                </a:lnSpc>
                <a:spcBef>
                  <a:spcPts val="600"/>
                </a:spcBef>
                <a:buFont typeface="Wingdings" panose="05000000000000000000" pitchFamily="2" charset="2"/>
                <a:buNone/>
              </a:pPr>
              <a:endParaRPr lang="de-DE" sz="1600" err="1"/>
            </a:p>
          </p:txBody>
        </p:sp>
        <p:sp>
          <p:nvSpPr>
            <p:cNvPr id="32" name="Textfeld 31">
              <a:extLst>
                <a:ext uri="{FF2B5EF4-FFF2-40B4-BE49-F238E27FC236}">
                  <a16:creationId xmlns:a16="http://schemas.microsoft.com/office/drawing/2014/main" id="{197866A5-88D0-42B4-8A87-E068CF1427FD}"/>
                </a:ext>
              </a:extLst>
            </p:cNvPr>
            <p:cNvSpPr txBox="1"/>
            <p:nvPr/>
          </p:nvSpPr>
          <p:spPr>
            <a:xfrm>
              <a:off x="11225051" y="1339785"/>
              <a:ext cx="793194" cy="805862"/>
            </a:xfrm>
            <a:prstGeom prst="rect">
              <a:avLst/>
            </a:prstGeom>
            <a:noFill/>
          </p:spPr>
          <p:txBody>
            <a:bodyPr wrap="square" lIns="0" tIns="0" rIns="0" bIns="0" rtlCol="0">
              <a:spAutoFit/>
            </a:bodyPr>
            <a:lstStyle/>
            <a:p>
              <a:pPr marL="0" indent="0" algn="l">
                <a:lnSpc>
                  <a:spcPct val="104000"/>
                </a:lnSpc>
                <a:spcBef>
                  <a:spcPts val="600"/>
                </a:spcBef>
                <a:buFont typeface="Wingdings" panose="05000000000000000000" pitchFamily="2" charset="2"/>
                <a:buNone/>
              </a:pPr>
              <a:r>
                <a:rPr lang="de-DE" sz="5400" b="1">
                  <a:solidFill>
                    <a:schemeClr val="bg1"/>
                  </a:solidFill>
                </a:rPr>
                <a:t>4</a:t>
              </a:r>
            </a:p>
          </p:txBody>
        </p:sp>
      </p:grpSp>
      <p:grpSp>
        <p:nvGrpSpPr>
          <p:cNvPr id="44" name="Gruppieren 43">
            <a:extLst>
              <a:ext uri="{FF2B5EF4-FFF2-40B4-BE49-F238E27FC236}">
                <a16:creationId xmlns:a16="http://schemas.microsoft.com/office/drawing/2014/main" id="{1D1019BB-A76E-4D9B-9827-CF57F8ACECBD}"/>
              </a:ext>
            </a:extLst>
          </p:cNvPr>
          <p:cNvGrpSpPr/>
          <p:nvPr/>
        </p:nvGrpSpPr>
        <p:grpSpPr>
          <a:xfrm>
            <a:off x="342866" y="3777288"/>
            <a:ext cx="2886622" cy="2369225"/>
            <a:chOff x="3268957" y="3836677"/>
            <a:chExt cx="2886622" cy="2369225"/>
          </a:xfrm>
        </p:grpSpPr>
        <p:sp>
          <p:nvSpPr>
            <p:cNvPr id="8" name="Rechteck 7">
              <a:hlinkClick r:id="rId8" action="ppaction://hlinksldjump"/>
              <a:extLst>
                <a:ext uri="{FF2B5EF4-FFF2-40B4-BE49-F238E27FC236}">
                  <a16:creationId xmlns:a16="http://schemas.microsoft.com/office/drawing/2014/main" id="{5A7036BF-D40F-4F3E-851A-5974992AA77B}"/>
                </a:ext>
              </a:extLst>
            </p:cNvPr>
            <p:cNvSpPr/>
            <p:nvPr/>
          </p:nvSpPr>
          <p:spPr>
            <a:xfrm>
              <a:off x="3268957" y="3836677"/>
              <a:ext cx="2700000" cy="2340000"/>
            </a:xfrm>
            <a:prstGeom prst="rect">
              <a:avLst/>
            </a:prstGeom>
            <a:solidFill>
              <a:srgbClr val="00A3A8">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sp>
          <p:nvSpPr>
            <p:cNvPr id="33" name="Textfeld 32">
              <a:extLst>
                <a:ext uri="{FF2B5EF4-FFF2-40B4-BE49-F238E27FC236}">
                  <a16:creationId xmlns:a16="http://schemas.microsoft.com/office/drawing/2014/main" id="{CD95F26F-758E-4271-A67A-BDD85A432048}"/>
                </a:ext>
              </a:extLst>
            </p:cNvPr>
            <p:cNvSpPr txBox="1"/>
            <p:nvPr/>
          </p:nvSpPr>
          <p:spPr>
            <a:xfrm>
              <a:off x="3453104" y="5025899"/>
              <a:ext cx="2252870" cy="1180003"/>
            </a:xfrm>
            <a:prstGeom prst="rect">
              <a:avLst/>
            </a:prstGeom>
            <a:noFill/>
          </p:spPr>
          <p:txBody>
            <a:bodyPr wrap="square" lIns="0" tIns="0" rIns="0" bIns="0" rtlCol="0">
              <a:spAutoFit/>
            </a:bodyPr>
            <a:lstStyle/>
            <a:p>
              <a:pPr>
                <a:lnSpc>
                  <a:spcPct val="104000"/>
                </a:lnSpc>
                <a:spcBef>
                  <a:spcPts val="600"/>
                </a:spcBef>
              </a:pPr>
              <a:r>
                <a:rPr lang="de-DE" b="1" dirty="0">
                  <a:solidFill>
                    <a:schemeClr val="bg1"/>
                  </a:solidFill>
                </a:rPr>
                <a:t>EXKURS:</a:t>
              </a:r>
              <a:br>
                <a:rPr lang="de-DE" b="1" dirty="0">
                  <a:solidFill>
                    <a:schemeClr val="bg1"/>
                  </a:solidFill>
                </a:rPr>
              </a:br>
              <a:r>
                <a:rPr lang="de-DE" b="1" dirty="0">
                  <a:solidFill>
                    <a:schemeClr val="bg1"/>
                  </a:solidFill>
                </a:rPr>
                <a:t>moderner Kollektivvertrag</a:t>
              </a:r>
            </a:p>
            <a:p>
              <a:pPr marL="0" indent="0" algn="l">
                <a:lnSpc>
                  <a:spcPct val="104000"/>
                </a:lnSpc>
                <a:spcBef>
                  <a:spcPts val="600"/>
                </a:spcBef>
                <a:buFont typeface="Wingdings" panose="05000000000000000000" pitchFamily="2" charset="2"/>
                <a:buNone/>
              </a:pPr>
              <a:endParaRPr lang="de-DE" sz="1600" dirty="0"/>
            </a:p>
          </p:txBody>
        </p:sp>
        <p:sp>
          <p:nvSpPr>
            <p:cNvPr id="34" name="Textfeld 33">
              <a:extLst>
                <a:ext uri="{FF2B5EF4-FFF2-40B4-BE49-F238E27FC236}">
                  <a16:creationId xmlns:a16="http://schemas.microsoft.com/office/drawing/2014/main" id="{ABEE604C-F4FE-44AA-940E-C438EB0807B7}"/>
                </a:ext>
              </a:extLst>
            </p:cNvPr>
            <p:cNvSpPr txBox="1"/>
            <p:nvPr/>
          </p:nvSpPr>
          <p:spPr>
            <a:xfrm>
              <a:off x="5362385" y="4044350"/>
              <a:ext cx="793194" cy="805862"/>
            </a:xfrm>
            <a:prstGeom prst="rect">
              <a:avLst/>
            </a:prstGeom>
            <a:noFill/>
          </p:spPr>
          <p:txBody>
            <a:bodyPr wrap="square" lIns="0" tIns="0" rIns="0" bIns="0" rtlCol="0">
              <a:spAutoFit/>
            </a:bodyPr>
            <a:lstStyle/>
            <a:p>
              <a:pPr marL="0" indent="0" algn="l">
                <a:lnSpc>
                  <a:spcPct val="104000"/>
                </a:lnSpc>
                <a:spcBef>
                  <a:spcPts val="600"/>
                </a:spcBef>
                <a:buFont typeface="Wingdings" panose="05000000000000000000" pitchFamily="2" charset="2"/>
                <a:buNone/>
              </a:pPr>
              <a:r>
                <a:rPr lang="de-DE" sz="5400" b="1">
                  <a:solidFill>
                    <a:schemeClr val="bg1"/>
                  </a:solidFill>
                </a:rPr>
                <a:t>5</a:t>
              </a:r>
            </a:p>
          </p:txBody>
        </p:sp>
      </p:grpSp>
      <p:grpSp>
        <p:nvGrpSpPr>
          <p:cNvPr id="45" name="Gruppieren 44">
            <a:extLst>
              <a:ext uri="{FF2B5EF4-FFF2-40B4-BE49-F238E27FC236}">
                <a16:creationId xmlns:a16="http://schemas.microsoft.com/office/drawing/2014/main" id="{82F25601-DA3B-44BC-BBE9-66C02E28A468}"/>
              </a:ext>
            </a:extLst>
          </p:cNvPr>
          <p:cNvGrpSpPr/>
          <p:nvPr/>
        </p:nvGrpSpPr>
        <p:grpSpPr>
          <a:xfrm>
            <a:off x="3276860" y="3777288"/>
            <a:ext cx="2933994" cy="2340000"/>
            <a:chOff x="6202951" y="3836677"/>
            <a:chExt cx="2933994" cy="2340000"/>
          </a:xfrm>
        </p:grpSpPr>
        <p:sp>
          <p:nvSpPr>
            <p:cNvPr id="10" name="Rechteck 9">
              <a:hlinkClick r:id="rId9" action="ppaction://hlinksldjump"/>
              <a:extLst>
                <a:ext uri="{FF2B5EF4-FFF2-40B4-BE49-F238E27FC236}">
                  <a16:creationId xmlns:a16="http://schemas.microsoft.com/office/drawing/2014/main" id="{E9EE4A0D-772E-449D-9662-EAE91FE008A8}"/>
                </a:ext>
              </a:extLst>
            </p:cNvPr>
            <p:cNvSpPr/>
            <p:nvPr/>
          </p:nvSpPr>
          <p:spPr>
            <a:xfrm>
              <a:off x="6202951" y="3836677"/>
              <a:ext cx="2700000" cy="2340000"/>
            </a:xfrm>
            <a:prstGeom prst="rect">
              <a:avLst/>
            </a:prstGeom>
            <a:solidFill>
              <a:srgbClr val="6C6F70">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sp>
          <p:nvSpPr>
            <p:cNvPr id="35" name="Textfeld 34">
              <a:extLst>
                <a:ext uri="{FF2B5EF4-FFF2-40B4-BE49-F238E27FC236}">
                  <a16:creationId xmlns:a16="http://schemas.microsoft.com/office/drawing/2014/main" id="{9367AE0E-6C47-46F2-B217-C754E0565E23}"/>
                </a:ext>
              </a:extLst>
            </p:cNvPr>
            <p:cNvSpPr txBox="1"/>
            <p:nvPr/>
          </p:nvSpPr>
          <p:spPr>
            <a:xfrm>
              <a:off x="6434470" y="5007267"/>
              <a:ext cx="2439492" cy="844847"/>
            </a:xfrm>
            <a:prstGeom prst="rect">
              <a:avLst/>
            </a:prstGeom>
            <a:noFill/>
          </p:spPr>
          <p:txBody>
            <a:bodyPr wrap="square" lIns="0" tIns="0" rIns="0" bIns="0" rtlCol="0">
              <a:spAutoFit/>
            </a:bodyPr>
            <a:lstStyle/>
            <a:p>
              <a:pPr>
                <a:lnSpc>
                  <a:spcPct val="104000"/>
                </a:lnSpc>
                <a:spcBef>
                  <a:spcPts val="600"/>
                </a:spcBef>
              </a:pPr>
              <a:r>
                <a:rPr lang="de-DE" b="1">
                  <a:solidFill>
                    <a:schemeClr val="bg1"/>
                  </a:solidFill>
                </a:rPr>
                <a:t>EXKURS:</a:t>
              </a:r>
              <a:br>
                <a:rPr lang="de-DE" b="1">
                  <a:solidFill>
                    <a:schemeClr val="bg1"/>
                  </a:solidFill>
                </a:rPr>
              </a:br>
              <a:r>
                <a:rPr lang="de-DE" b="1">
                  <a:solidFill>
                    <a:schemeClr val="bg1"/>
                  </a:solidFill>
                </a:rPr>
                <a:t>Versorgungsordnung</a:t>
              </a:r>
              <a:br>
                <a:rPr lang="de-DE" b="1">
                  <a:solidFill>
                    <a:schemeClr val="bg1"/>
                  </a:solidFill>
                </a:rPr>
              </a:br>
              <a:r>
                <a:rPr lang="de-DE" b="1">
                  <a:solidFill>
                    <a:schemeClr val="bg1"/>
                  </a:solidFill>
                </a:rPr>
                <a:t>&amp; HDI Support</a:t>
              </a:r>
              <a:endParaRPr lang="de-DE" sz="1600"/>
            </a:p>
          </p:txBody>
        </p:sp>
        <p:sp>
          <p:nvSpPr>
            <p:cNvPr id="36" name="Textfeld 35">
              <a:extLst>
                <a:ext uri="{FF2B5EF4-FFF2-40B4-BE49-F238E27FC236}">
                  <a16:creationId xmlns:a16="http://schemas.microsoft.com/office/drawing/2014/main" id="{0D6A31FA-D048-4C88-825F-C58A53CCB9AC}"/>
                </a:ext>
              </a:extLst>
            </p:cNvPr>
            <p:cNvSpPr txBox="1"/>
            <p:nvPr/>
          </p:nvSpPr>
          <p:spPr>
            <a:xfrm>
              <a:off x="8343751" y="4044350"/>
              <a:ext cx="793194" cy="805862"/>
            </a:xfrm>
            <a:prstGeom prst="rect">
              <a:avLst/>
            </a:prstGeom>
            <a:noFill/>
          </p:spPr>
          <p:txBody>
            <a:bodyPr wrap="square" lIns="0" tIns="0" rIns="0" bIns="0" rtlCol="0">
              <a:spAutoFit/>
            </a:bodyPr>
            <a:lstStyle/>
            <a:p>
              <a:pPr marL="0" indent="0" algn="l">
                <a:lnSpc>
                  <a:spcPct val="104000"/>
                </a:lnSpc>
                <a:spcBef>
                  <a:spcPts val="600"/>
                </a:spcBef>
                <a:buFont typeface="Wingdings" panose="05000000000000000000" pitchFamily="2" charset="2"/>
                <a:buNone/>
              </a:pPr>
              <a:r>
                <a:rPr lang="de-DE" sz="5400" b="1">
                  <a:solidFill>
                    <a:schemeClr val="bg1"/>
                  </a:solidFill>
                </a:rPr>
                <a:t>6</a:t>
              </a:r>
            </a:p>
          </p:txBody>
        </p:sp>
      </p:grpSp>
      <p:sp>
        <p:nvSpPr>
          <p:cNvPr id="37" name="Textfeld 36">
            <a:extLst>
              <a:ext uri="{FF2B5EF4-FFF2-40B4-BE49-F238E27FC236}">
                <a16:creationId xmlns:a16="http://schemas.microsoft.com/office/drawing/2014/main" id="{41B4B612-C836-48E0-AC7E-F5ADDDBCAE43}"/>
              </a:ext>
            </a:extLst>
          </p:cNvPr>
          <p:cNvSpPr txBox="1"/>
          <p:nvPr/>
        </p:nvSpPr>
        <p:spPr>
          <a:xfrm>
            <a:off x="6388063" y="4981739"/>
            <a:ext cx="2439492" cy="268663"/>
          </a:xfrm>
          <a:prstGeom prst="rect">
            <a:avLst/>
          </a:prstGeom>
          <a:noFill/>
        </p:spPr>
        <p:txBody>
          <a:bodyPr wrap="square" lIns="0" tIns="0" rIns="0" bIns="0" rtlCol="0">
            <a:spAutoFit/>
          </a:bodyPr>
          <a:lstStyle/>
          <a:p>
            <a:pPr>
              <a:lnSpc>
                <a:spcPct val="104000"/>
              </a:lnSpc>
              <a:spcBef>
                <a:spcPts val="600"/>
              </a:spcBef>
            </a:pPr>
            <a:r>
              <a:rPr lang="de-DE" b="1">
                <a:solidFill>
                  <a:schemeClr val="bg1"/>
                </a:solidFill>
              </a:rPr>
              <a:t>Fazit &amp; Tipps</a:t>
            </a:r>
            <a:endParaRPr lang="de-DE" sz="1600"/>
          </a:p>
        </p:txBody>
      </p:sp>
      <p:sp>
        <p:nvSpPr>
          <p:cNvPr id="38" name="Textfeld 37">
            <a:extLst>
              <a:ext uri="{FF2B5EF4-FFF2-40B4-BE49-F238E27FC236}">
                <a16:creationId xmlns:a16="http://schemas.microsoft.com/office/drawing/2014/main" id="{7B08C8FC-98DC-493F-927B-CBD17619486F}"/>
              </a:ext>
            </a:extLst>
          </p:cNvPr>
          <p:cNvSpPr txBox="1"/>
          <p:nvPr/>
        </p:nvSpPr>
        <p:spPr>
          <a:xfrm>
            <a:off x="8314762" y="4027531"/>
            <a:ext cx="793194" cy="805862"/>
          </a:xfrm>
          <a:prstGeom prst="rect">
            <a:avLst/>
          </a:prstGeom>
          <a:noFill/>
        </p:spPr>
        <p:txBody>
          <a:bodyPr wrap="square" lIns="0" tIns="0" rIns="0" bIns="0" rtlCol="0">
            <a:spAutoFit/>
          </a:bodyPr>
          <a:lstStyle/>
          <a:p>
            <a:pPr marL="0" indent="0" algn="l">
              <a:lnSpc>
                <a:spcPct val="104000"/>
              </a:lnSpc>
              <a:spcBef>
                <a:spcPts val="600"/>
              </a:spcBef>
              <a:buFont typeface="Wingdings" panose="05000000000000000000" pitchFamily="2" charset="2"/>
              <a:buNone/>
            </a:pPr>
            <a:r>
              <a:rPr lang="de-DE" sz="5400" b="1">
                <a:solidFill>
                  <a:schemeClr val="bg1"/>
                </a:solidFill>
              </a:rPr>
              <a:t>7</a:t>
            </a:r>
          </a:p>
        </p:txBody>
      </p:sp>
      <p:pic>
        <p:nvPicPr>
          <p:cNvPr id="52" name="Grafik 51" descr="Geschäftsleute geben Daumen hoch">
            <a:extLst>
              <a:ext uri="{FF2B5EF4-FFF2-40B4-BE49-F238E27FC236}">
                <a16:creationId xmlns:a16="http://schemas.microsoft.com/office/drawing/2014/main" id="{0E10A23E-C3CD-464D-9C60-02A0D77EFA13}"/>
              </a:ext>
            </a:extLst>
          </p:cNvPr>
          <p:cNvPicPr preferRelativeResize="0">
            <a:picLocks/>
          </p:cNvPicPr>
          <p:nvPr/>
        </p:nvPicPr>
        <p:blipFill rotWithShape="1">
          <a:blip r:embed="rId10"/>
          <a:srcRect l="10677" t="-3475" r="17713" b="577"/>
          <a:stretch/>
        </p:blipFill>
        <p:spPr>
          <a:xfrm>
            <a:off x="9136945" y="3709450"/>
            <a:ext cx="2700000" cy="2407838"/>
          </a:xfrm>
          <a:prstGeom prst="rect">
            <a:avLst/>
          </a:prstGeom>
        </p:spPr>
      </p:pic>
      <mc:AlternateContent xmlns:mc="http://schemas.openxmlformats.org/markup-compatibility/2006" xmlns:p14="http://schemas.microsoft.com/office/powerpoint/2010/main">
        <mc:Choice Requires="p14">
          <p:contentPart p14:bwMode="auto" r:id="rId11">
            <p14:nvContentPartPr>
              <p14:cNvPr id="17" name="Freihand 16">
                <a:extLst>
                  <a:ext uri="{FF2B5EF4-FFF2-40B4-BE49-F238E27FC236}">
                    <a16:creationId xmlns:a16="http://schemas.microsoft.com/office/drawing/2014/main" id="{D3B1E003-CA3A-4D60-B47C-3ADE56E73745}"/>
                  </a:ext>
                </a:extLst>
              </p14:cNvPr>
              <p14:cNvContentPartPr/>
              <p14:nvPr/>
            </p14:nvContentPartPr>
            <p14:xfrm>
              <a:off x="9315840" y="478474"/>
              <a:ext cx="23760" cy="10080"/>
            </p14:xfrm>
          </p:contentPart>
        </mc:Choice>
        <mc:Fallback xmlns="">
          <p:pic>
            <p:nvPicPr>
              <p:cNvPr id="17" name="Freihand 16">
                <a:extLst>
                  <a:ext uri="{FF2B5EF4-FFF2-40B4-BE49-F238E27FC236}">
                    <a16:creationId xmlns:a16="http://schemas.microsoft.com/office/drawing/2014/main" id="{D3B1E003-CA3A-4D60-B47C-3ADE56E73745}"/>
                  </a:ext>
                </a:extLst>
              </p:cNvPr>
              <p:cNvPicPr/>
              <p:nvPr/>
            </p:nvPicPr>
            <p:blipFill>
              <a:blip r:embed="rId12"/>
              <a:stretch>
                <a:fillRect/>
              </a:stretch>
            </p:blipFill>
            <p:spPr>
              <a:xfrm>
                <a:off x="9306702" y="469474"/>
                <a:ext cx="41671" cy="27720"/>
              </a:xfrm>
              <a:prstGeom prst="rect">
                <a:avLst/>
              </a:prstGeom>
            </p:spPr>
          </p:pic>
        </mc:Fallback>
      </mc:AlternateContent>
      <p:sp>
        <p:nvSpPr>
          <p:cNvPr id="47" name="Freeform 117">
            <a:extLst>
              <a:ext uri="{FF2B5EF4-FFF2-40B4-BE49-F238E27FC236}">
                <a16:creationId xmlns:a16="http://schemas.microsoft.com/office/drawing/2014/main" id="{7101E78F-E765-402F-A748-BADD6505EA70}"/>
              </a:ext>
            </a:extLst>
          </p:cNvPr>
          <p:cNvSpPr>
            <a:spLocks noEditPoints="1"/>
          </p:cNvSpPr>
          <p:nvPr/>
        </p:nvSpPr>
        <p:spPr bwMode="gray">
          <a:xfrm rot="20851343" flipH="1">
            <a:off x="978608" y="6276531"/>
            <a:ext cx="649490" cy="305656"/>
          </a:xfrm>
          <a:custGeom>
            <a:avLst/>
            <a:gdLst>
              <a:gd name="T0" fmla="*/ 404 w 553"/>
              <a:gd name="T1" fmla="*/ 86 h 111"/>
              <a:gd name="T2" fmla="*/ 514 w 553"/>
              <a:gd name="T3" fmla="*/ 59 h 111"/>
              <a:gd name="T4" fmla="*/ 453 w 553"/>
              <a:gd name="T5" fmla="*/ 60 h 111"/>
              <a:gd name="T6" fmla="*/ 449 w 553"/>
              <a:gd name="T7" fmla="*/ 46 h 111"/>
              <a:gd name="T8" fmla="*/ 410 w 553"/>
              <a:gd name="T9" fmla="*/ 70 h 111"/>
              <a:gd name="T10" fmla="*/ 391 w 553"/>
              <a:gd name="T11" fmla="*/ 41 h 111"/>
              <a:gd name="T12" fmla="*/ 127 w 553"/>
              <a:gd name="T13" fmla="*/ 64 h 111"/>
              <a:gd name="T14" fmla="*/ 43 w 553"/>
              <a:gd name="T15" fmla="*/ 90 h 111"/>
              <a:gd name="T16" fmla="*/ 2 w 553"/>
              <a:gd name="T17" fmla="*/ 111 h 111"/>
              <a:gd name="T18" fmla="*/ 348 w 553"/>
              <a:gd name="T19" fmla="*/ 21 h 111"/>
              <a:gd name="T20" fmla="*/ 389 w 553"/>
              <a:gd name="T21" fmla="*/ 21 h 111"/>
              <a:gd name="T22" fmla="*/ 477 w 553"/>
              <a:gd name="T23" fmla="*/ 3 h 111"/>
              <a:gd name="T24" fmla="*/ 543 w 553"/>
              <a:gd name="T25" fmla="*/ 58 h 111"/>
              <a:gd name="T26" fmla="*/ 550 w 553"/>
              <a:gd name="T27" fmla="*/ 66 h 111"/>
              <a:gd name="T28" fmla="*/ 544 w 553"/>
              <a:gd name="T29" fmla="*/ 65 h 111"/>
              <a:gd name="T30" fmla="*/ 530 w 553"/>
              <a:gd name="T31" fmla="*/ 62 h 111"/>
              <a:gd name="T32" fmla="*/ 525 w 553"/>
              <a:gd name="T33" fmla="*/ 62 h 111"/>
              <a:gd name="T34" fmla="*/ 534 w 553"/>
              <a:gd name="T35" fmla="*/ 57 h 111"/>
              <a:gd name="T36" fmla="*/ 500 w 553"/>
              <a:gd name="T37" fmla="*/ 43 h 111"/>
              <a:gd name="T38" fmla="*/ 516 w 553"/>
              <a:gd name="T39" fmla="*/ 49 h 111"/>
              <a:gd name="T40" fmla="*/ 516 w 553"/>
              <a:gd name="T41" fmla="*/ 52 h 111"/>
              <a:gd name="T42" fmla="*/ 529 w 553"/>
              <a:gd name="T43" fmla="*/ 50 h 111"/>
              <a:gd name="T44" fmla="*/ 469 w 553"/>
              <a:gd name="T45" fmla="*/ 22 h 111"/>
              <a:gd name="T46" fmla="*/ 471 w 553"/>
              <a:gd name="T47" fmla="*/ 30 h 111"/>
              <a:gd name="T48" fmla="*/ 492 w 553"/>
              <a:gd name="T49" fmla="*/ 34 h 111"/>
              <a:gd name="T50" fmla="*/ 497 w 553"/>
              <a:gd name="T51" fmla="*/ 36 h 111"/>
              <a:gd name="T52" fmla="*/ 501 w 553"/>
              <a:gd name="T53" fmla="*/ 36 h 111"/>
              <a:gd name="T54" fmla="*/ 502 w 553"/>
              <a:gd name="T55" fmla="*/ 38 h 111"/>
              <a:gd name="T56" fmla="*/ 495 w 553"/>
              <a:gd name="T57" fmla="*/ 42 h 111"/>
              <a:gd name="T58" fmla="*/ 494 w 553"/>
              <a:gd name="T59" fmla="*/ 49 h 111"/>
              <a:gd name="T60" fmla="*/ 494 w 553"/>
              <a:gd name="T61" fmla="*/ 49 h 111"/>
              <a:gd name="T62" fmla="*/ 492 w 553"/>
              <a:gd name="T63" fmla="*/ 47 h 111"/>
              <a:gd name="T64" fmla="*/ 483 w 553"/>
              <a:gd name="T65" fmla="*/ 47 h 111"/>
              <a:gd name="T66" fmla="*/ 492 w 553"/>
              <a:gd name="T67" fmla="*/ 39 h 111"/>
              <a:gd name="T68" fmla="*/ 480 w 553"/>
              <a:gd name="T69" fmla="*/ 37 h 111"/>
              <a:gd name="T70" fmla="*/ 481 w 553"/>
              <a:gd name="T71" fmla="*/ 44 h 111"/>
              <a:gd name="T72" fmla="*/ 463 w 553"/>
              <a:gd name="T73" fmla="*/ 44 h 111"/>
              <a:gd name="T74" fmla="*/ 468 w 553"/>
              <a:gd name="T75" fmla="*/ 49 h 111"/>
              <a:gd name="T76" fmla="*/ 458 w 553"/>
              <a:gd name="T77" fmla="*/ 53 h 111"/>
              <a:gd name="T78" fmla="*/ 463 w 553"/>
              <a:gd name="T79" fmla="*/ 32 h 111"/>
              <a:gd name="T80" fmla="*/ 465 w 553"/>
              <a:gd name="T81" fmla="*/ 33 h 111"/>
              <a:gd name="T82" fmla="*/ 457 w 553"/>
              <a:gd name="T83" fmla="*/ 37 h 111"/>
              <a:gd name="T84" fmla="*/ 459 w 553"/>
              <a:gd name="T85" fmla="*/ 43 h 111"/>
              <a:gd name="T86" fmla="*/ 423 w 553"/>
              <a:gd name="T87" fmla="*/ 27 h 111"/>
              <a:gd name="T88" fmla="*/ 456 w 553"/>
              <a:gd name="T89" fmla="*/ 32 h 111"/>
              <a:gd name="T90" fmla="*/ 180 w 553"/>
              <a:gd name="T91" fmla="*/ 52 h 111"/>
              <a:gd name="T92" fmla="*/ 391 w 553"/>
              <a:gd name="T93" fmla="*/ 37 h 111"/>
              <a:gd name="T94" fmla="*/ 434 w 553"/>
              <a:gd name="T95" fmla="*/ 33 h 111"/>
              <a:gd name="T96" fmla="*/ 360 w 553"/>
              <a:gd name="T97" fmla="*/ 27 h 111"/>
              <a:gd name="T98" fmla="*/ 232 w 553"/>
              <a:gd name="T99" fmla="*/ 40 h 111"/>
              <a:gd name="T100" fmla="*/ 115 w 553"/>
              <a:gd name="T101" fmla="*/ 6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53" h="111">
                <a:moveTo>
                  <a:pt x="548" y="70"/>
                </a:moveTo>
                <a:cubicBezTo>
                  <a:pt x="545" y="69"/>
                  <a:pt x="542" y="69"/>
                  <a:pt x="539" y="69"/>
                </a:cubicBezTo>
                <a:cubicBezTo>
                  <a:pt x="539" y="69"/>
                  <a:pt x="539" y="69"/>
                  <a:pt x="539" y="69"/>
                </a:cubicBezTo>
                <a:cubicBezTo>
                  <a:pt x="494" y="69"/>
                  <a:pt x="449" y="78"/>
                  <a:pt x="404" y="86"/>
                </a:cubicBezTo>
                <a:cubicBezTo>
                  <a:pt x="404" y="86"/>
                  <a:pt x="404" y="86"/>
                  <a:pt x="404" y="86"/>
                </a:cubicBezTo>
                <a:cubicBezTo>
                  <a:pt x="404" y="82"/>
                  <a:pt x="404" y="82"/>
                  <a:pt x="404" y="82"/>
                </a:cubicBezTo>
                <a:cubicBezTo>
                  <a:pt x="439" y="72"/>
                  <a:pt x="476" y="62"/>
                  <a:pt x="514" y="59"/>
                </a:cubicBezTo>
                <a:cubicBezTo>
                  <a:pt x="514" y="59"/>
                  <a:pt x="514" y="59"/>
                  <a:pt x="514" y="59"/>
                </a:cubicBezTo>
                <a:cubicBezTo>
                  <a:pt x="501" y="55"/>
                  <a:pt x="488" y="52"/>
                  <a:pt x="476" y="50"/>
                </a:cubicBezTo>
                <a:cubicBezTo>
                  <a:pt x="476" y="50"/>
                  <a:pt x="476" y="50"/>
                  <a:pt x="476" y="50"/>
                </a:cubicBezTo>
                <a:cubicBezTo>
                  <a:pt x="467" y="54"/>
                  <a:pt x="458" y="57"/>
                  <a:pt x="453" y="60"/>
                </a:cubicBezTo>
                <a:cubicBezTo>
                  <a:pt x="453" y="60"/>
                  <a:pt x="453" y="60"/>
                  <a:pt x="453" y="60"/>
                </a:cubicBezTo>
                <a:cubicBezTo>
                  <a:pt x="450" y="57"/>
                  <a:pt x="450" y="57"/>
                  <a:pt x="450" y="57"/>
                </a:cubicBezTo>
                <a:cubicBezTo>
                  <a:pt x="452" y="54"/>
                  <a:pt x="455" y="50"/>
                  <a:pt x="457" y="47"/>
                </a:cubicBezTo>
                <a:cubicBezTo>
                  <a:pt x="457" y="47"/>
                  <a:pt x="457" y="47"/>
                  <a:pt x="457" y="47"/>
                </a:cubicBezTo>
                <a:cubicBezTo>
                  <a:pt x="454" y="46"/>
                  <a:pt x="452" y="46"/>
                  <a:pt x="449" y="46"/>
                </a:cubicBezTo>
                <a:cubicBezTo>
                  <a:pt x="449" y="46"/>
                  <a:pt x="449" y="46"/>
                  <a:pt x="449" y="46"/>
                </a:cubicBezTo>
                <a:cubicBezTo>
                  <a:pt x="438" y="57"/>
                  <a:pt x="425" y="66"/>
                  <a:pt x="412" y="73"/>
                </a:cubicBezTo>
                <a:cubicBezTo>
                  <a:pt x="412" y="73"/>
                  <a:pt x="412" y="73"/>
                  <a:pt x="412" y="73"/>
                </a:cubicBezTo>
                <a:cubicBezTo>
                  <a:pt x="410" y="70"/>
                  <a:pt x="410" y="70"/>
                  <a:pt x="410" y="70"/>
                </a:cubicBezTo>
                <a:cubicBezTo>
                  <a:pt x="420" y="62"/>
                  <a:pt x="430" y="53"/>
                  <a:pt x="441" y="45"/>
                </a:cubicBezTo>
                <a:cubicBezTo>
                  <a:pt x="441" y="45"/>
                  <a:pt x="441" y="45"/>
                  <a:pt x="441" y="45"/>
                </a:cubicBezTo>
                <a:cubicBezTo>
                  <a:pt x="424" y="43"/>
                  <a:pt x="407" y="42"/>
                  <a:pt x="391" y="41"/>
                </a:cubicBezTo>
                <a:cubicBezTo>
                  <a:pt x="391" y="41"/>
                  <a:pt x="391" y="41"/>
                  <a:pt x="391" y="41"/>
                </a:cubicBezTo>
                <a:cubicBezTo>
                  <a:pt x="277" y="39"/>
                  <a:pt x="174" y="74"/>
                  <a:pt x="54" y="102"/>
                </a:cubicBezTo>
                <a:cubicBezTo>
                  <a:pt x="54" y="102"/>
                  <a:pt x="54" y="102"/>
                  <a:pt x="54" y="102"/>
                </a:cubicBezTo>
                <a:cubicBezTo>
                  <a:pt x="52" y="99"/>
                  <a:pt x="52" y="99"/>
                  <a:pt x="52" y="99"/>
                </a:cubicBezTo>
                <a:cubicBezTo>
                  <a:pt x="72" y="86"/>
                  <a:pt x="97" y="75"/>
                  <a:pt x="127" y="64"/>
                </a:cubicBezTo>
                <a:cubicBezTo>
                  <a:pt x="127" y="64"/>
                  <a:pt x="127" y="64"/>
                  <a:pt x="127" y="64"/>
                </a:cubicBezTo>
                <a:cubicBezTo>
                  <a:pt x="99" y="72"/>
                  <a:pt x="71" y="82"/>
                  <a:pt x="44" y="94"/>
                </a:cubicBezTo>
                <a:cubicBezTo>
                  <a:pt x="44" y="94"/>
                  <a:pt x="44" y="94"/>
                  <a:pt x="44" y="94"/>
                </a:cubicBezTo>
                <a:cubicBezTo>
                  <a:pt x="43" y="90"/>
                  <a:pt x="43" y="90"/>
                  <a:pt x="43" y="90"/>
                </a:cubicBezTo>
                <a:cubicBezTo>
                  <a:pt x="52" y="85"/>
                  <a:pt x="62" y="80"/>
                  <a:pt x="73" y="75"/>
                </a:cubicBezTo>
                <a:cubicBezTo>
                  <a:pt x="73" y="75"/>
                  <a:pt x="73" y="75"/>
                  <a:pt x="73" y="75"/>
                </a:cubicBezTo>
                <a:cubicBezTo>
                  <a:pt x="47" y="86"/>
                  <a:pt x="23" y="98"/>
                  <a:pt x="2" y="111"/>
                </a:cubicBezTo>
                <a:cubicBezTo>
                  <a:pt x="2" y="111"/>
                  <a:pt x="2" y="111"/>
                  <a:pt x="2" y="111"/>
                </a:cubicBezTo>
                <a:cubicBezTo>
                  <a:pt x="2" y="111"/>
                  <a:pt x="2" y="111"/>
                  <a:pt x="2" y="111"/>
                </a:cubicBezTo>
                <a:cubicBezTo>
                  <a:pt x="0" y="107"/>
                  <a:pt x="0" y="107"/>
                  <a:pt x="0" y="107"/>
                </a:cubicBezTo>
                <a:cubicBezTo>
                  <a:pt x="87" y="53"/>
                  <a:pt x="223" y="18"/>
                  <a:pt x="348" y="21"/>
                </a:cubicBezTo>
                <a:cubicBezTo>
                  <a:pt x="348" y="21"/>
                  <a:pt x="348" y="21"/>
                  <a:pt x="348" y="21"/>
                </a:cubicBezTo>
                <a:cubicBezTo>
                  <a:pt x="353" y="21"/>
                  <a:pt x="359" y="21"/>
                  <a:pt x="365" y="21"/>
                </a:cubicBezTo>
                <a:cubicBezTo>
                  <a:pt x="365" y="21"/>
                  <a:pt x="365" y="21"/>
                  <a:pt x="365" y="21"/>
                </a:cubicBezTo>
                <a:cubicBezTo>
                  <a:pt x="373" y="21"/>
                  <a:pt x="381" y="21"/>
                  <a:pt x="389" y="21"/>
                </a:cubicBezTo>
                <a:cubicBezTo>
                  <a:pt x="389" y="21"/>
                  <a:pt x="389" y="21"/>
                  <a:pt x="389" y="21"/>
                </a:cubicBezTo>
                <a:cubicBezTo>
                  <a:pt x="414" y="21"/>
                  <a:pt x="438" y="23"/>
                  <a:pt x="460" y="27"/>
                </a:cubicBezTo>
                <a:cubicBezTo>
                  <a:pt x="460" y="27"/>
                  <a:pt x="460" y="27"/>
                  <a:pt x="460" y="27"/>
                </a:cubicBezTo>
                <a:cubicBezTo>
                  <a:pt x="466" y="20"/>
                  <a:pt x="472" y="11"/>
                  <a:pt x="477" y="3"/>
                </a:cubicBezTo>
                <a:cubicBezTo>
                  <a:pt x="477" y="3"/>
                  <a:pt x="477" y="3"/>
                  <a:pt x="477" y="3"/>
                </a:cubicBezTo>
                <a:cubicBezTo>
                  <a:pt x="478" y="0"/>
                  <a:pt x="478" y="0"/>
                  <a:pt x="478" y="0"/>
                </a:cubicBezTo>
                <a:cubicBezTo>
                  <a:pt x="480" y="2"/>
                  <a:pt x="480" y="2"/>
                  <a:pt x="480" y="2"/>
                </a:cubicBezTo>
                <a:cubicBezTo>
                  <a:pt x="501" y="18"/>
                  <a:pt x="524" y="38"/>
                  <a:pt x="543" y="58"/>
                </a:cubicBezTo>
                <a:cubicBezTo>
                  <a:pt x="543" y="58"/>
                  <a:pt x="543" y="58"/>
                  <a:pt x="543" y="58"/>
                </a:cubicBezTo>
                <a:cubicBezTo>
                  <a:pt x="547" y="61"/>
                  <a:pt x="547" y="61"/>
                  <a:pt x="547" y="61"/>
                </a:cubicBezTo>
                <a:cubicBezTo>
                  <a:pt x="545" y="61"/>
                  <a:pt x="545" y="61"/>
                  <a:pt x="545" y="61"/>
                </a:cubicBezTo>
                <a:cubicBezTo>
                  <a:pt x="547" y="63"/>
                  <a:pt x="548" y="64"/>
                  <a:pt x="550" y="66"/>
                </a:cubicBezTo>
                <a:cubicBezTo>
                  <a:pt x="550" y="66"/>
                  <a:pt x="550" y="66"/>
                  <a:pt x="550" y="66"/>
                </a:cubicBezTo>
                <a:cubicBezTo>
                  <a:pt x="553" y="70"/>
                  <a:pt x="553" y="70"/>
                  <a:pt x="553" y="70"/>
                </a:cubicBezTo>
                <a:cubicBezTo>
                  <a:pt x="548" y="70"/>
                  <a:pt x="548" y="70"/>
                  <a:pt x="548" y="70"/>
                </a:cubicBezTo>
                <a:close/>
                <a:moveTo>
                  <a:pt x="540" y="65"/>
                </a:moveTo>
                <a:cubicBezTo>
                  <a:pt x="541" y="65"/>
                  <a:pt x="542" y="65"/>
                  <a:pt x="544" y="65"/>
                </a:cubicBezTo>
                <a:cubicBezTo>
                  <a:pt x="544" y="65"/>
                  <a:pt x="544" y="65"/>
                  <a:pt x="544" y="65"/>
                </a:cubicBezTo>
                <a:cubicBezTo>
                  <a:pt x="542" y="64"/>
                  <a:pt x="541" y="63"/>
                  <a:pt x="540" y="61"/>
                </a:cubicBezTo>
                <a:cubicBezTo>
                  <a:pt x="540" y="61"/>
                  <a:pt x="540" y="61"/>
                  <a:pt x="540" y="61"/>
                </a:cubicBezTo>
                <a:cubicBezTo>
                  <a:pt x="537" y="61"/>
                  <a:pt x="533" y="61"/>
                  <a:pt x="530" y="62"/>
                </a:cubicBezTo>
                <a:cubicBezTo>
                  <a:pt x="530" y="62"/>
                  <a:pt x="530" y="62"/>
                  <a:pt x="530" y="62"/>
                </a:cubicBezTo>
                <a:cubicBezTo>
                  <a:pt x="529" y="63"/>
                  <a:pt x="529" y="63"/>
                  <a:pt x="529" y="63"/>
                </a:cubicBezTo>
                <a:cubicBezTo>
                  <a:pt x="528" y="63"/>
                  <a:pt x="526" y="62"/>
                  <a:pt x="525" y="62"/>
                </a:cubicBezTo>
                <a:cubicBezTo>
                  <a:pt x="525" y="62"/>
                  <a:pt x="525" y="62"/>
                  <a:pt x="525" y="62"/>
                </a:cubicBezTo>
                <a:cubicBezTo>
                  <a:pt x="500" y="63"/>
                  <a:pt x="476" y="68"/>
                  <a:pt x="452" y="73"/>
                </a:cubicBezTo>
                <a:cubicBezTo>
                  <a:pt x="452" y="73"/>
                  <a:pt x="452" y="73"/>
                  <a:pt x="452" y="73"/>
                </a:cubicBezTo>
                <a:cubicBezTo>
                  <a:pt x="481" y="69"/>
                  <a:pt x="510" y="65"/>
                  <a:pt x="540" y="65"/>
                </a:cubicBezTo>
                <a:close/>
                <a:moveTo>
                  <a:pt x="534" y="57"/>
                </a:moveTo>
                <a:cubicBezTo>
                  <a:pt x="524" y="51"/>
                  <a:pt x="513" y="46"/>
                  <a:pt x="500" y="42"/>
                </a:cubicBezTo>
                <a:cubicBezTo>
                  <a:pt x="500" y="42"/>
                  <a:pt x="500" y="42"/>
                  <a:pt x="500" y="42"/>
                </a:cubicBezTo>
                <a:cubicBezTo>
                  <a:pt x="500" y="42"/>
                  <a:pt x="500" y="43"/>
                  <a:pt x="500" y="43"/>
                </a:cubicBezTo>
                <a:cubicBezTo>
                  <a:pt x="500" y="43"/>
                  <a:pt x="500" y="43"/>
                  <a:pt x="500" y="43"/>
                </a:cubicBezTo>
                <a:cubicBezTo>
                  <a:pt x="505" y="45"/>
                  <a:pt x="510" y="47"/>
                  <a:pt x="515" y="49"/>
                </a:cubicBezTo>
                <a:cubicBezTo>
                  <a:pt x="515" y="49"/>
                  <a:pt x="515" y="49"/>
                  <a:pt x="515" y="49"/>
                </a:cubicBezTo>
                <a:cubicBezTo>
                  <a:pt x="515" y="49"/>
                  <a:pt x="515" y="49"/>
                  <a:pt x="515" y="49"/>
                </a:cubicBezTo>
                <a:cubicBezTo>
                  <a:pt x="516" y="49"/>
                  <a:pt x="516" y="49"/>
                  <a:pt x="516" y="49"/>
                </a:cubicBezTo>
                <a:cubicBezTo>
                  <a:pt x="516" y="49"/>
                  <a:pt x="516" y="50"/>
                  <a:pt x="516" y="51"/>
                </a:cubicBezTo>
                <a:cubicBezTo>
                  <a:pt x="516" y="51"/>
                  <a:pt x="516" y="51"/>
                  <a:pt x="516" y="51"/>
                </a:cubicBezTo>
                <a:cubicBezTo>
                  <a:pt x="516" y="52"/>
                  <a:pt x="516" y="52"/>
                  <a:pt x="516" y="52"/>
                </a:cubicBezTo>
                <a:cubicBezTo>
                  <a:pt x="516" y="52"/>
                  <a:pt x="516" y="52"/>
                  <a:pt x="516" y="52"/>
                </a:cubicBezTo>
                <a:cubicBezTo>
                  <a:pt x="520" y="54"/>
                  <a:pt x="524" y="56"/>
                  <a:pt x="527" y="58"/>
                </a:cubicBezTo>
                <a:cubicBezTo>
                  <a:pt x="527" y="58"/>
                  <a:pt x="527" y="58"/>
                  <a:pt x="527" y="58"/>
                </a:cubicBezTo>
                <a:cubicBezTo>
                  <a:pt x="529" y="57"/>
                  <a:pt x="532" y="57"/>
                  <a:pt x="534" y="57"/>
                </a:cubicBezTo>
                <a:close/>
                <a:moveTo>
                  <a:pt x="529" y="50"/>
                </a:moveTo>
                <a:cubicBezTo>
                  <a:pt x="514" y="34"/>
                  <a:pt x="496" y="19"/>
                  <a:pt x="479" y="7"/>
                </a:cubicBezTo>
                <a:cubicBezTo>
                  <a:pt x="479" y="7"/>
                  <a:pt x="479" y="7"/>
                  <a:pt x="479" y="7"/>
                </a:cubicBezTo>
                <a:cubicBezTo>
                  <a:pt x="476" y="12"/>
                  <a:pt x="473" y="17"/>
                  <a:pt x="469" y="22"/>
                </a:cubicBezTo>
                <a:cubicBezTo>
                  <a:pt x="469" y="22"/>
                  <a:pt x="469" y="22"/>
                  <a:pt x="469" y="22"/>
                </a:cubicBezTo>
                <a:cubicBezTo>
                  <a:pt x="471" y="21"/>
                  <a:pt x="472" y="19"/>
                  <a:pt x="474" y="18"/>
                </a:cubicBezTo>
                <a:cubicBezTo>
                  <a:pt x="474" y="18"/>
                  <a:pt x="474" y="18"/>
                  <a:pt x="474" y="18"/>
                </a:cubicBezTo>
                <a:cubicBezTo>
                  <a:pt x="477" y="21"/>
                  <a:pt x="477" y="21"/>
                  <a:pt x="477" y="21"/>
                </a:cubicBezTo>
                <a:cubicBezTo>
                  <a:pt x="475" y="23"/>
                  <a:pt x="473" y="26"/>
                  <a:pt x="471" y="30"/>
                </a:cubicBezTo>
                <a:cubicBezTo>
                  <a:pt x="471" y="30"/>
                  <a:pt x="471" y="30"/>
                  <a:pt x="471" y="30"/>
                </a:cubicBezTo>
                <a:cubicBezTo>
                  <a:pt x="477" y="31"/>
                  <a:pt x="482" y="32"/>
                  <a:pt x="487" y="33"/>
                </a:cubicBezTo>
                <a:cubicBezTo>
                  <a:pt x="487" y="33"/>
                  <a:pt x="487" y="33"/>
                  <a:pt x="487" y="33"/>
                </a:cubicBezTo>
                <a:cubicBezTo>
                  <a:pt x="489" y="33"/>
                  <a:pt x="491" y="34"/>
                  <a:pt x="492" y="34"/>
                </a:cubicBezTo>
                <a:cubicBezTo>
                  <a:pt x="492" y="34"/>
                  <a:pt x="492" y="34"/>
                  <a:pt x="492" y="34"/>
                </a:cubicBezTo>
                <a:cubicBezTo>
                  <a:pt x="492" y="35"/>
                  <a:pt x="492" y="35"/>
                  <a:pt x="492" y="35"/>
                </a:cubicBezTo>
                <a:cubicBezTo>
                  <a:pt x="494" y="35"/>
                  <a:pt x="495" y="36"/>
                  <a:pt x="497" y="36"/>
                </a:cubicBezTo>
                <a:cubicBezTo>
                  <a:pt x="497" y="36"/>
                  <a:pt x="497" y="36"/>
                  <a:pt x="497" y="36"/>
                </a:cubicBezTo>
                <a:cubicBezTo>
                  <a:pt x="497" y="36"/>
                  <a:pt x="498" y="36"/>
                  <a:pt x="498" y="35"/>
                </a:cubicBezTo>
                <a:cubicBezTo>
                  <a:pt x="498" y="35"/>
                  <a:pt x="498" y="35"/>
                  <a:pt x="498" y="35"/>
                </a:cubicBezTo>
                <a:cubicBezTo>
                  <a:pt x="500" y="34"/>
                  <a:pt x="500" y="34"/>
                  <a:pt x="500" y="34"/>
                </a:cubicBezTo>
                <a:cubicBezTo>
                  <a:pt x="501" y="36"/>
                  <a:pt x="501" y="36"/>
                  <a:pt x="501" y="36"/>
                </a:cubicBezTo>
                <a:cubicBezTo>
                  <a:pt x="502" y="36"/>
                  <a:pt x="502" y="37"/>
                  <a:pt x="502" y="38"/>
                </a:cubicBezTo>
                <a:cubicBezTo>
                  <a:pt x="502" y="38"/>
                  <a:pt x="502" y="38"/>
                  <a:pt x="502" y="38"/>
                </a:cubicBezTo>
                <a:cubicBezTo>
                  <a:pt x="502" y="38"/>
                  <a:pt x="502" y="38"/>
                  <a:pt x="502" y="38"/>
                </a:cubicBezTo>
                <a:cubicBezTo>
                  <a:pt x="502" y="38"/>
                  <a:pt x="502" y="38"/>
                  <a:pt x="502" y="38"/>
                </a:cubicBezTo>
                <a:cubicBezTo>
                  <a:pt x="511" y="41"/>
                  <a:pt x="521" y="45"/>
                  <a:pt x="529" y="50"/>
                </a:cubicBezTo>
                <a:close/>
                <a:moveTo>
                  <a:pt x="496" y="41"/>
                </a:moveTo>
                <a:cubicBezTo>
                  <a:pt x="496" y="41"/>
                  <a:pt x="496" y="42"/>
                  <a:pt x="495" y="42"/>
                </a:cubicBezTo>
                <a:cubicBezTo>
                  <a:pt x="495" y="42"/>
                  <a:pt x="495" y="42"/>
                  <a:pt x="495" y="42"/>
                </a:cubicBezTo>
                <a:cubicBezTo>
                  <a:pt x="495" y="42"/>
                  <a:pt x="496" y="42"/>
                  <a:pt x="496" y="42"/>
                </a:cubicBezTo>
                <a:cubicBezTo>
                  <a:pt x="496" y="42"/>
                  <a:pt x="496" y="42"/>
                  <a:pt x="496" y="42"/>
                </a:cubicBezTo>
                <a:cubicBezTo>
                  <a:pt x="496" y="42"/>
                  <a:pt x="496" y="42"/>
                  <a:pt x="496" y="41"/>
                </a:cubicBezTo>
                <a:close/>
                <a:moveTo>
                  <a:pt x="494" y="49"/>
                </a:moveTo>
                <a:cubicBezTo>
                  <a:pt x="494" y="50"/>
                  <a:pt x="494" y="50"/>
                  <a:pt x="494" y="50"/>
                </a:cubicBezTo>
                <a:cubicBezTo>
                  <a:pt x="494" y="50"/>
                  <a:pt x="494" y="50"/>
                  <a:pt x="494" y="50"/>
                </a:cubicBezTo>
                <a:cubicBezTo>
                  <a:pt x="494" y="50"/>
                  <a:pt x="494" y="50"/>
                  <a:pt x="494" y="50"/>
                </a:cubicBezTo>
                <a:cubicBezTo>
                  <a:pt x="494" y="49"/>
                  <a:pt x="494" y="49"/>
                  <a:pt x="494" y="49"/>
                </a:cubicBezTo>
                <a:close/>
                <a:moveTo>
                  <a:pt x="493" y="48"/>
                </a:moveTo>
                <a:cubicBezTo>
                  <a:pt x="493" y="49"/>
                  <a:pt x="493" y="49"/>
                  <a:pt x="493" y="49"/>
                </a:cubicBezTo>
                <a:cubicBezTo>
                  <a:pt x="493" y="48"/>
                  <a:pt x="493" y="48"/>
                  <a:pt x="493" y="48"/>
                </a:cubicBezTo>
                <a:close/>
                <a:moveTo>
                  <a:pt x="492" y="47"/>
                </a:moveTo>
                <a:cubicBezTo>
                  <a:pt x="490" y="47"/>
                  <a:pt x="489" y="46"/>
                  <a:pt x="487" y="46"/>
                </a:cubicBezTo>
                <a:cubicBezTo>
                  <a:pt x="487" y="46"/>
                  <a:pt x="487" y="46"/>
                  <a:pt x="487" y="46"/>
                </a:cubicBezTo>
                <a:cubicBezTo>
                  <a:pt x="486" y="46"/>
                  <a:pt x="484" y="47"/>
                  <a:pt x="483" y="47"/>
                </a:cubicBezTo>
                <a:cubicBezTo>
                  <a:pt x="483" y="47"/>
                  <a:pt x="483" y="47"/>
                  <a:pt x="483" y="47"/>
                </a:cubicBezTo>
                <a:cubicBezTo>
                  <a:pt x="486" y="48"/>
                  <a:pt x="488" y="48"/>
                  <a:pt x="491" y="49"/>
                </a:cubicBezTo>
                <a:cubicBezTo>
                  <a:pt x="491" y="49"/>
                  <a:pt x="491" y="49"/>
                  <a:pt x="491" y="49"/>
                </a:cubicBezTo>
                <a:cubicBezTo>
                  <a:pt x="491" y="48"/>
                  <a:pt x="492" y="48"/>
                  <a:pt x="492" y="47"/>
                </a:cubicBezTo>
                <a:close/>
                <a:moveTo>
                  <a:pt x="492" y="39"/>
                </a:moveTo>
                <a:cubicBezTo>
                  <a:pt x="490" y="39"/>
                  <a:pt x="488" y="38"/>
                  <a:pt x="487" y="38"/>
                </a:cubicBezTo>
                <a:cubicBezTo>
                  <a:pt x="487" y="38"/>
                  <a:pt x="487" y="38"/>
                  <a:pt x="487" y="38"/>
                </a:cubicBezTo>
                <a:cubicBezTo>
                  <a:pt x="484" y="37"/>
                  <a:pt x="482" y="37"/>
                  <a:pt x="480" y="37"/>
                </a:cubicBezTo>
                <a:cubicBezTo>
                  <a:pt x="480" y="37"/>
                  <a:pt x="480" y="37"/>
                  <a:pt x="480" y="37"/>
                </a:cubicBezTo>
                <a:cubicBezTo>
                  <a:pt x="483" y="38"/>
                  <a:pt x="486" y="39"/>
                  <a:pt x="490" y="40"/>
                </a:cubicBezTo>
                <a:cubicBezTo>
                  <a:pt x="490" y="40"/>
                  <a:pt x="490" y="40"/>
                  <a:pt x="490" y="40"/>
                </a:cubicBezTo>
                <a:cubicBezTo>
                  <a:pt x="490" y="40"/>
                  <a:pt x="491" y="39"/>
                  <a:pt x="492" y="39"/>
                </a:cubicBezTo>
                <a:close/>
                <a:moveTo>
                  <a:pt x="481" y="44"/>
                </a:moveTo>
                <a:cubicBezTo>
                  <a:pt x="476" y="42"/>
                  <a:pt x="471" y="41"/>
                  <a:pt x="466" y="40"/>
                </a:cubicBezTo>
                <a:cubicBezTo>
                  <a:pt x="466" y="40"/>
                  <a:pt x="466" y="40"/>
                  <a:pt x="466" y="40"/>
                </a:cubicBezTo>
                <a:cubicBezTo>
                  <a:pt x="465" y="41"/>
                  <a:pt x="464" y="42"/>
                  <a:pt x="463" y="44"/>
                </a:cubicBezTo>
                <a:cubicBezTo>
                  <a:pt x="463" y="44"/>
                  <a:pt x="463" y="44"/>
                  <a:pt x="463" y="44"/>
                </a:cubicBezTo>
                <a:cubicBezTo>
                  <a:pt x="467" y="44"/>
                  <a:pt x="472" y="45"/>
                  <a:pt x="476" y="46"/>
                </a:cubicBezTo>
                <a:cubicBezTo>
                  <a:pt x="476" y="46"/>
                  <a:pt x="476" y="46"/>
                  <a:pt x="476" y="46"/>
                </a:cubicBezTo>
                <a:cubicBezTo>
                  <a:pt x="477" y="45"/>
                  <a:pt x="479" y="45"/>
                  <a:pt x="481" y="44"/>
                </a:cubicBezTo>
                <a:close/>
                <a:moveTo>
                  <a:pt x="468" y="49"/>
                </a:moveTo>
                <a:cubicBezTo>
                  <a:pt x="466" y="48"/>
                  <a:pt x="463" y="48"/>
                  <a:pt x="461" y="48"/>
                </a:cubicBezTo>
                <a:cubicBezTo>
                  <a:pt x="461" y="48"/>
                  <a:pt x="461" y="48"/>
                  <a:pt x="461" y="48"/>
                </a:cubicBezTo>
                <a:cubicBezTo>
                  <a:pt x="460" y="49"/>
                  <a:pt x="459" y="51"/>
                  <a:pt x="458" y="53"/>
                </a:cubicBezTo>
                <a:cubicBezTo>
                  <a:pt x="458" y="53"/>
                  <a:pt x="458" y="53"/>
                  <a:pt x="458" y="53"/>
                </a:cubicBezTo>
                <a:cubicBezTo>
                  <a:pt x="461" y="51"/>
                  <a:pt x="465" y="50"/>
                  <a:pt x="468" y="49"/>
                </a:cubicBezTo>
                <a:close/>
                <a:moveTo>
                  <a:pt x="465" y="32"/>
                </a:moveTo>
                <a:cubicBezTo>
                  <a:pt x="464" y="32"/>
                  <a:pt x="464" y="32"/>
                  <a:pt x="463" y="32"/>
                </a:cubicBezTo>
                <a:cubicBezTo>
                  <a:pt x="463" y="32"/>
                  <a:pt x="463" y="32"/>
                  <a:pt x="463" y="32"/>
                </a:cubicBezTo>
                <a:cubicBezTo>
                  <a:pt x="463" y="32"/>
                  <a:pt x="463" y="33"/>
                  <a:pt x="462" y="33"/>
                </a:cubicBezTo>
                <a:cubicBezTo>
                  <a:pt x="462" y="33"/>
                  <a:pt x="462" y="33"/>
                  <a:pt x="462" y="33"/>
                </a:cubicBezTo>
                <a:cubicBezTo>
                  <a:pt x="463" y="33"/>
                  <a:pt x="464" y="33"/>
                  <a:pt x="465" y="33"/>
                </a:cubicBezTo>
                <a:cubicBezTo>
                  <a:pt x="465" y="33"/>
                  <a:pt x="465" y="33"/>
                  <a:pt x="465" y="33"/>
                </a:cubicBezTo>
                <a:cubicBezTo>
                  <a:pt x="465" y="33"/>
                  <a:pt x="465" y="33"/>
                  <a:pt x="465" y="32"/>
                </a:cubicBezTo>
                <a:close/>
                <a:moveTo>
                  <a:pt x="462" y="39"/>
                </a:moveTo>
                <a:cubicBezTo>
                  <a:pt x="460" y="38"/>
                  <a:pt x="459" y="38"/>
                  <a:pt x="457" y="37"/>
                </a:cubicBezTo>
                <a:cubicBezTo>
                  <a:pt x="457" y="37"/>
                  <a:pt x="457" y="37"/>
                  <a:pt x="457" y="37"/>
                </a:cubicBezTo>
                <a:cubicBezTo>
                  <a:pt x="456" y="39"/>
                  <a:pt x="454" y="41"/>
                  <a:pt x="453" y="42"/>
                </a:cubicBezTo>
                <a:cubicBezTo>
                  <a:pt x="453" y="42"/>
                  <a:pt x="453" y="42"/>
                  <a:pt x="453" y="42"/>
                </a:cubicBezTo>
                <a:cubicBezTo>
                  <a:pt x="455" y="42"/>
                  <a:pt x="457" y="43"/>
                  <a:pt x="459" y="43"/>
                </a:cubicBezTo>
                <a:cubicBezTo>
                  <a:pt x="459" y="43"/>
                  <a:pt x="459" y="43"/>
                  <a:pt x="459" y="43"/>
                </a:cubicBezTo>
                <a:cubicBezTo>
                  <a:pt x="460" y="42"/>
                  <a:pt x="461" y="40"/>
                  <a:pt x="462" y="39"/>
                </a:cubicBezTo>
                <a:close/>
                <a:moveTo>
                  <a:pt x="457" y="31"/>
                </a:moveTo>
                <a:cubicBezTo>
                  <a:pt x="446" y="29"/>
                  <a:pt x="435" y="28"/>
                  <a:pt x="423" y="27"/>
                </a:cubicBezTo>
                <a:cubicBezTo>
                  <a:pt x="423" y="27"/>
                  <a:pt x="423" y="27"/>
                  <a:pt x="423" y="27"/>
                </a:cubicBezTo>
                <a:cubicBezTo>
                  <a:pt x="425" y="27"/>
                  <a:pt x="426" y="27"/>
                  <a:pt x="428" y="27"/>
                </a:cubicBezTo>
                <a:cubicBezTo>
                  <a:pt x="428" y="27"/>
                  <a:pt x="428" y="27"/>
                  <a:pt x="428" y="27"/>
                </a:cubicBezTo>
                <a:cubicBezTo>
                  <a:pt x="437" y="29"/>
                  <a:pt x="447" y="30"/>
                  <a:pt x="456" y="32"/>
                </a:cubicBezTo>
                <a:cubicBezTo>
                  <a:pt x="456" y="32"/>
                  <a:pt x="456" y="32"/>
                  <a:pt x="456" y="32"/>
                </a:cubicBezTo>
                <a:cubicBezTo>
                  <a:pt x="457" y="32"/>
                  <a:pt x="457" y="31"/>
                  <a:pt x="457" y="31"/>
                </a:cubicBezTo>
                <a:close/>
                <a:moveTo>
                  <a:pt x="451" y="37"/>
                </a:moveTo>
                <a:cubicBezTo>
                  <a:pt x="360" y="36"/>
                  <a:pt x="268" y="36"/>
                  <a:pt x="180" y="52"/>
                </a:cubicBezTo>
                <a:cubicBezTo>
                  <a:pt x="180" y="52"/>
                  <a:pt x="180" y="52"/>
                  <a:pt x="180" y="52"/>
                </a:cubicBezTo>
                <a:cubicBezTo>
                  <a:pt x="136" y="64"/>
                  <a:pt x="96" y="79"/>
                  <a:pt x="66" y="95"/>
                </a:cubicBezTo>
                <a:cubicBezTo>
                  <a:pt x="66" y="95"/>
                  <a:pt x="66" y="95"/>
                  <a:pt x="66" y="95"/>
                </a:cubicBezTo>
                <a:cubicBezTo>
                  <a:pt x="180" y="68"/>
                  <a:pt x="281" y="35"/>
                  <a:pt x="391" y="37"/>
                </a:cubicBezTo>
                <a:cubicBezTo>
                  <a:pt x="391" y="37"/>
                  <a:pt x="391" y="37"/>
                  <a:pt x="391" y="37"/>
                </a:cubicBezTo>
                <a:cubicBezTo>
                  <a:pt x="409" y="38"/>
                  <a:pt x="427" y="39"/>
                  <a:pt x="445" y="41"/>
                </a:cubicBezTo>
                <a:cubicBezTo>
                  <a:pt x="445" y="41"/>
                  <a:pt x="445" y="41"/>
                  <a:pt x="445" y="41"/>
                </a:cubicBezTo>
                <a:cubicBezTo>
                  <a:pt x="447" y="40"/>
                  <a:pt x="449" y="38"/>
                  <a:pt x="451" y="37"/>
                </a:cubicBezTo>
                <a:close/>
                <a:moveTo>
                  <a:pt x="434" y="33"/>
                </a:moveTo>
                <a:cubicBezTo>
                  <a:pt x="432" y="32"/>
                  <a:pt x="429" y="32"/>
                  <a:pt x="427" y="31"/>
                </a:cubicBezTo>
                <a:cubicBezTo>
                  <a:pt x="427" y="31"/>
                  <a:pt x="427" y="31"/>
                  <a:pt x="427" y="31"/>
                </a:cubicBezTo>
                <a:cubicBezTo>
                  <a:pt x="406" y="29"/>
                  <a:pt x="383" y="27"/>
                  <a:pt x="360" y="27"/>
                </a:cubicBezTo>
                <a:cubicBezTo>
                  <a:pt x="360" y="27"/>
                  <a:pt x="360" y="27"/>
                  <a:pt x="360" y="27"/>
                </a:cubicBezTo>
                <a:cubicBezTo>
                  <a:pt x="350" y="26"/>
                  <a:pt x="340" y="27"/>
                  <a:pt x="330" y="27"/>
                </a:cubicBezTo>
                <a:cubicBezTo>
                  <a:pt x="330" y="27"/>
                  <a:pt x="330" y="27"/>
                  <a:pt x="330" y="27"/>
                </a:cubicBezTo>
                <a:cubicBezTo>
                  <a:pt x="297" y="29"/>
                  <a:pt x="264" y="34"/>
                  <a:pt x="232" y="40"/>
                </a:cubicBezTo>
                <a:cubicBezTo>
                  <a:pt x="232" y="40"/>
                  <a:pt x="232" y="40"/>
                  <a:pt x="232" y="40"/>
                </a:cubicBezTo>
                <a:cubicBezTo>
                  <a:pt x="298" y="32"/>
                  <a:pt x="366" y="32"/>
                  <a:pt x="434" y="33"/>
                </a:cubicBezTo>
                <a:close/>
                <a:moveTo>
                  <a:pt x="241" y="34"/>
                </a:moveTo>
                <a:cubicBezTo>
                  <a:pt x="196" y="41"/>
                  <a:pt x="153" y="51"/>
                  <a:pt x="115" y="63"/>
                </a:cubicBezTo>
                <a:cubicBezTo>
                  <a:pt x="115" y="63"/>
                  <a:pt x="115" y="63"/>
                  <a:pt x="115" y="63"/>
                </a:cubicBezTo>
                <a:cubicBezTo>
                  <a:pt x="136" y="57"/>
                  <a:pt x="157" y="52"/>
                  <a:pt x="179" y="48"/>
                </a:cubicBezTo>
                <a:cubicBezTo>
                  <a:pt x="179" y="48"/>
                  <a:pt x="179" y="48"/>
                  <a:pt x="179" y="48"/>
                </a:cubicBezTo>
                <a:cubicBezTo>
                  <a:pt x="199" y="43"/>
                  <a:pt x="220" y="38"/>
                  <a:pt x="241" y="34"/>
                </a:cubicBezTo>
                <a:close/>
              </a:path>
            </a:pathLst>
          </a:custGeom>
          <a:solidFill>
            <a:schemeClr val="accent2"/>
          </a:solidFill>
          <a:ln>
            <a:solidFill>
              <a:schemeClr val="accent2"/>
            </a:solidFill>
          </a:ln>
          <a:effectLst/>
        </p:spPr>
        <p:txBody>
          <a:bodyPr vert="horz" wrap="square" lIns="72468" tIns="36239" rIns="72468" bIns="36239" numCol="1" anchor="t" anchorCtr="0" compatLnSpc="1">
            <a:prstTxWarp prst="textNoShape">
              <a:avLst/>
            </a:prstTxWarp>
          </a:bodyPr>
          <a:lstStyle/>
          <a:p>
            <a:pPr eaLnBrk="0">
              <a:defRPr/>
            </a:pPr>
            <a:endParaRPr lang="de-DE" sz="1600" kern="0">
              <a:solidFill>
                <a:prstClr val="black"/>
              </a:solidFill>
            </a:endParaRPr>
          </a:p>
        </p:txBody>
      </p:sp>
      <p:pic>
        <p:nvPicPr>
          <p:cNvPr id="20" name="Grafik 19">
            <a:extLst>
              <a:ext uri="{FF2B5EF4-FFF2-40B4-BE49-F238E27FC236}">
                <a16:creationId xmlns:a16="http://schemas.microsoft.com/office/drawing/2014/main" id="{6928F113-A6D4-4D06-92AB-68ACAC4FC503}"/>
              </a:ext>
            </a:extLst>
          </p:cNvPr>
          <p:cNvPicPr>
            <a:picLocks noChangeAspect="1"/>
          </p:cNvPicPr>
          <p:nvPr/>
        </p:nvPicPr>
        <p:blipFill>
          <a:blip r:embed="rId13"/>
          <a:stretch>
            <a:fillRect/>
          </a:stretch>
        </p:blipFill>
        <p:spPr>
          <a:xfrm>
            <a:off x="1751626" y="6182356"/>
            <a:ext cx="2804131" cy="655772"/>
          </a:xfrm>
          <a:prstGeom prst="rect">
            <a:avLst/>
          </a:prstGeom>
        </p:spPr>
      </p:pic>
      <p:pic>
        <p:nvPicPr>
          <p:cNvPr id="13" name="Grafik 12">
            <a:extLst>
              <a:ext uri="{FF2B5EF4-FFF2-40B4-BE49-F238E27FC236}">
                <a16:creationId xmlns:a16="http://schemas.microsoft.com/office/drawing/2014/main" id="{77398754-4C86-48D6-8BA1-EEEACA9C6146}"/>
              </a:ext>
            </a:extLst>
          </p:cNvPr>
          <p:cNvPicPr>
            <a:picLocks noChangeAspect="1"/>
          </p:cNvPicPr>
          <p:nvPr/>
        </p:nvPicPr>
        <p:blipFill>
          <a:blip r:embed="rId14"/>
          <a:stretch>
            <a:fillRect/>
          </a:stretch>
        </p:blipFill>
        <p:spPr>
          <a:xfrm>
            <a:off x="8368907" y="339808"/>
            <a:ext cx="3199733" cy="801807"/>
          </a:xfrm>
          <a:prstGeom prst="rect">
            <a:avLst/>
          </a:prstGeom>
        </p:spPr>
      </p:pic>
      <p:sp>
        <p:nvSpPr>
          <p:cNvPr id="39" name="Freeform 117">
            <a:extLst>
              <a:ext uri="{FF2B5EF4-FFF2-40B4-BE49-F238E27FC236}">
                <a16:creationId xmlns:a16="http://schemas.microsoft.com/office/drawing/2014/main" id="{4F52E390-B803-49E7-94F7-862C7B1E49A4}"/>
              </a:ext>
            </a:extLst>
          </p:cNvPr>
          <p:cNvSpPr>
            <a:spLocks noEditPoints="1"/>
          </p:cNvSpPr>
          <p:nvPr/>
        </p:nvSpPr>
        <p:spPr bwMode="gray">
          <a:xfrm rot="18694841" flipH="1">
            <a:off x="7839011" y="805585"/>
            <a:ext cx="649490" cy="305656"/>
          </a:xfrm>
          <a:custGeom>
            <a:avLst/>
            <a:gdLst>
              <a:gd name="T0" fmla="*/ 404 w 553"/>
              <a:gd name="T1" fmla="*/ 86 h 111"/>
              <a:gd name="T2" fmla="*/ 514 w 553"/>
              <a:gd name="T3" fmla="*/ 59 h 111"/>
              <a:gd name="T4" fmla="*/ 453 w 553"/>
              <a:gd name="T5" fmla="*/ 60 h 111"/>
              <a:gd name="T6" fmla="*/ 449 w 553"/>
              <a:gd name="T7" fmla="*/ 46 h 111"/>
              <a:gd name="T8" fmla="*/ 410 w 553"/>
              <a:gd name="T9" fmla="*/ 70 h 111"/>
              <a:gd name="T10" fmla="*/ 391 w 553"/>
              <a:gd name="T11" fmla="*/ 41 h 111"/>
              <a:gd name="T12" fmla="*/ 127 w 553"/>
              <a:gd name="T13" fmla="*/ 64 h 111"/>
              <a:gd name="T14" fmla="*/ 43 w 553"/>
              <a:gd name="T15" fmla="*/ 90 h 111"/>
              <a:gd name="T16" fmla="*/ 2 w 553"/>
              <a:gd name="T17" fmla="*/ 111 h 111"/>
              <a:gd name="T18" fmla="*/ 348 w 553"/>
              <a:gd name="T19" fmla="*/ 21 h 111"/>
              <a:gd name="T20" fmla="*/ 389 w 553"/>
              <a:gd name="T21" fmla="*/ 21 h 111"/>
              <a:gd name="T22" fmla="*/ 477 w 553"/>
              <a:gd name="T23" fmla="*/ 3 h 111"/>
              <a:gd name="T24" fmla="*/ 543 w 553"/>
              <a:gd name="T25" fmla="*/ 58 h 111"/>
              <a:gd name="T26" fmla="*/ 550 w 553"/>
              <a:gd name="T27" fmla="*/ 66 h 111"/>
              <a:gd name="T28" fmla="*/ 544 w 553"/>
              <a:gd name="T29" fmla="*/ 65 h 111"/>
              <a:gd name="T30" fmla="*/ 530 w 553"/>
              <a:gd name="T31" fmla="*/ 62 h 111"/>
              <a:gd name="T32" fmla="*/ 525 w 553"/>
              <a:gd name="T33" fmla="*/ 62 h 111"/>
              <a:gd name="T34" fmla="*/ 534 w 553"/>
              <a:gd name="T35" fmla="*/ 57 h 111"/>
              <a:gd name="T36" fmla="*/ 500 w 553"/>
              <a:gd name="T37" fmla="*/ 43 h 111"/>
              <a:gd name="T38" fmla="*/ 516 w 553"/>
              <a:gd name="T39" fmla="*/ 49 h 111"/>
              <a:gd name="T40" fmla="*/ 516 w 553"/>
              <a:gd name="T41" fmla="*/ 52 h 111"/>
              <a:gd name="T42" fmla="*/ 529 w 553"/>
              <a:gd name="T43" fmla="*/ 50 h 111"/>
              <a:gd name="T44" fmla="*/ 469 w 553"/>
              <a:gd name="T45" fmla="*/ 22 h 111"/>
              <a:gd name="T46" fmla="*/ 471 w 553"/>
              <a:gd name="T47" fmla="*/ 30 h 111"/>
              <a:gd name="T48" fmla="*/ 492 w 553"/>
              <a:gd name="T49" fmla="*/ 34 h 111"/>
              <a:gd name="T50" fmla="*/ 497 w 553"/>
              <a:gd name="T51" fmla="*/ 36 h 111"/>
              <a:gd name="T52" fmla="*/ 501 w 553"/>
              <a:gd name="T53" fmla="*/ 36 h 111"/>
              <a:gd name="T54" fmla="*/ 502 w 553"/>
              <a:gd name="T55" fmla="*/ 38 h 111"/>
              <a:gd name="T56" fmla="*/ 495 w 553"/>
              <a:gd name="T57" fmla="*/ 42 h 111"/>
              <a:gd name="T58" fmla="*/ 494 w 553"/>
              <a:gd name="T59" fmla="*/ 49 h 111"/>
              <a:gd name="T60" fmla="*/ 494 w 553"/>
              <a:gd name="T61" fmla="*/ 49 h 111"/>
              <a:gd name="T62" fmla="*/ 492 w 553"/>
              <a:gd name="T63" fmla="*/ 47 h 111"/>
              <a:gd name="T64" fmla="*/ 483 w 553"/>
              <a:gd name="T65" fmla="*/ 47 h 111"/>
              <a:gd name="T66" fmla="*/ 492 w 553"/>
              <a:gd name="T67" fmla="*/ 39 h 111"/>
              <a:gd name="T68" fmla="*/ 480 w 553"/>
              <a:gd name="T69" fmla="*/ 37 h 111"/>
              <a:gd name="T70" fmla="*/ 481 w 553"/>
              <a:gd name="T71" fmla="*/ 44 h 111"/>
              <a:gd name="T72" fmla="*/ 463 w 553"/>
              <a:gd name="T73" fmla="*/ 44 h 111"/>
              <a:gd name="T74" fmla="*/ 468 w 553"/>
              <a:gd name="T75" fmla="*/ 49 h 111"/>
              <a:gd name="T76" fmla="*/ 458 w 553"/>
              <a:gd name="T77" fmla="*/ 53 h 111"/>
              <a:gd name="T78" fmla="*/ 463 w 553"/>
              <a:gd name="T79" fmla="*/ 32 h 111"/>
              <a:gd name="T80" fmla="*/ 465 w 553"/>
              <a:gd name="T81" fmla="*/ 33 h 111"/>
              <a:gd name="T82" fmla="*/ 457 w 553"/>
              <a:gd name="T83" fmla="*/ 37 h 111"/>
              <a:gd name="T84" fmla="*/ 459 w 553"/>
              <a:gd name="T85" fmla="*/ 43 h 111"/>
              <a:gd name="T86" fmla="*/ 423 w 553"/>
              <a:gd name="T87" fmla="*/ 27 h 111"/>
              <a:gd name="T88" fmla="*/ 456 w 553"/>
              <a:gd name="T89" fmla="*/ 32 h 111"/>
              <a:gd name="T90" fmla="*/ 180 w 553"/>
              <a:gd name="T91" fmla="*/ 52 h 111"/>
              <a:gd name="T92" fmla="*/ 391 w 553"/>
              <a:gd name="T93" fmla="*/ 37 h 111"/>
              <a:gd name="T94" fmla="*/ 434 w 553"/>
              <a:gd name="T95" fmla="*/ 33 h 111"/>
              <a:gd name="T96" fmla="*/ 360 w 553"/>
              <a:gd name="T97" fmla="*/ 27 h 111"/>
              <a:gd name="T98" fmla="*/ 232 w 553"/>
              <a:gd name="T99" fmla="*/ 40 h 111"/>
              <a:gd name="T100" fmla="*/ 115 w 553"/>
              <a:gd name="T101" fmla="*/ 6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53" h="111">
                <a:moveTo>
                  <a:pt x="548" y="70"/>
                </a:moveTo>
                <a:cubicBezTo>
                  <a:pt x="545" y="69"/>
                  <a:pt x="542" y="69"/>
                  <a:pt x="539" y="69"/>
                </a:cubicBezTo>
                <a:cubicBezTo>
                  <a:pt x="539" y="69"/>
                  <a:pt x="539" y="69"/>
                  <a:pt x="539" y="69"/>
                </a:cubicBezTo>
                <a:cubicBezTo>
                  <a:pt x="494" y="69"/>
                  <a:pt x="449" y="78"/>
                  <a:pt x="404" y="86"/>
                </a:cubicBezTo>
                <a:cubicBezTo>
                  <a:pt x="404" y="86"/>
                  <a:pt x="404" y="86"/>
                  <a:pt x="404" y="86"/>
                </a:cubicBezTo>
                <a:cubicBezTo>
                  <a:pt x="404" y="82"/>
                  <a:pt x="404" y="82"/>
                  <a:pt x="404" y="82"/>
                </a:cubicBezTo>
                <a:cubicBezTo>
                  <a:pt x="439" y="72"/>
                  <a:pt x="476" y="62"/>
                  <a:pt x="514" y="59"/>
                </a:cubicBezTo>
                <a:cubicBezTo>
                  <a:pt x="514" y="59"/>
                  <a:pt x="514" y="59"/>
                  <a:pt x="514" y="59"/>
                </a:cubicBezTo>
                <a:cubicBezTo>
                  <a:pt x="501" y="55"/>
                  <a:pt x="488" y="52"/>
                  <a:pt x="476" y="50"/>
                </a:cubicBezTo>
                <a:cubicBezTo>
                  <a:pt x="476" y="50"/>
                  <a:pt x="476" y="50"/>
                  <a:pt x="476" y="50"/>
                </a:cubicBezTo>
                <a:cubicBezTo>
                  <a:pt x="467" y="54"/>
                  <a:pt x="458" y="57"/>
                  <a:pt x="453" y="60"/>
                </a:cubicBezTo>
                <a:cubicBezTo>
                  <a:pt x="453" y="60"/>
                  <a:pt x="453" y="60"/>
                  <a:pt x="453" y="60"/>
                </a:cubicBezTo>
                <a:cubicBezTo>
                  <a:pt x="450" y="57"/>
                  <a:pt x="450" y="57"/>
                  <a:pt x="450" y="57"/>
                </a:cubicBezTo>
                <a:cubicBezTo>
                  <a:pt x="452" y="54"/>
                  <a:pt x="455" y="50"/>
                  <a:pt x="457" y="47"/>
                </a:cubicBezTo>
                <a:cubicBezTo>
                  <a:pt x="457" y="47"/>
                  <a:pt x="457" y="47"/>
                  <a:pt x="457" y="47"/>
                </a:cubicBezTo>
                <a:cubicBezTo>
                  <a:pt x="454" y="46"/>
                  <a:pt x="452" y="46"/>
                  <a:pt x="449" y="46"/>
                </a:cubicBezTo>
                <a:cubicBezTo>
                  <a:pt x="449" y="46"/>
                  <a:pt x="449" y="46"/>
                  <a:pt x="449" y="46"/>
                </a:cubicBezTo>
                <a:cubicBezTo>
                  <a:pt x="438" y="57"/>
                  <a:pt x="425" y="66"/>
                  <a:pt x="412" y="73"/>
                </a:cubicBezTo>
                <a:cubicBezTo>
                  <a:pt x="412" y="73"/>
                  <a:pt x="412" y="73"/>
                  <a:pt x="412" y="73"/>
                </a:cubicBezTo>
                <a:cubicBezTo>
                  <a:pt x="410" y="70"/>
                  <a:pt x="410" y="70"/>
                  <a:pt x="410" y="70"/>
                </a:cubicBezTo>
                <a:cubicBezTo>
                  <a:pt x="420" y="62"/>
                  <a:pt x="430" y="53"/>
                  <a:pt x="441" y="45"/>
                </a:cubicBezTo>
                <a:cubicBezTo>
                  <a:pt x="441" y="45"/>
                  <a:pt x="441" y="45"/>
                  <a:pt x="441" y="45"/>
                </a:cubicBezTo>
                <a:cubicBezTo>
                  <a:pt x="424" y="43"/>
                  <a:pt x="407" y="42"/>
                  <a:pt x="391" y="41"/>
                </a:cubicBezTo>
                <a:cubicBezTo>
                  <a:pt x="391" y="41"/>
                  <a:pt x="391" y="41"/>
                  <a:pt x="391" y="41"/>
                </a:cubicBezTo>
                <a:cubicBezTo>
                  <a:pt x="277" y="39"/>
                  <a:pt x="174" y="74"/>
                  <a:pt x="54" y="102"/>
                </a:cubicBezTo>
                <a:cubicBezTo>
                  <a:pt x="54" y="102"/>
                  <a:pt x="54" y="102"/>
                  <a:pt x="54" y="102"/>
                </a:cubicBezTo>
                <a:cubicBezTo>
                  <a:pt x="52" y="99"/>
                  <a:pt x="52" y="99"/>
                  <a:pt x="52" y="99"/>
                </a:cubicBezTo>
                <a:cubicBezTo>
                  <a:pt x="72" y="86"/>
                  <a:pt x="97" y="75"/>
                  <a:pt x="127" y="64"/>
                </a:cubicBezTo>
                <a:cubicBezTo>
                  <a:pt x="127" y="64"/>
                  <a:pt x="127" y="64"/>
                  <a:pt x="127" y="64"/>
                </a:cubicBezTo>
                <a:cubicBezTo>
                  <a:pt x="99" y="72"/>
                  <a:pt x="71" y="82"/>
                  <a:pt x="44" y="94"/>
                </a:cubicBezTo>
                <a:cubicBezTo>
                  <a:pt x="44" y="94"/>
                  <a:pt x="44" y="94"/>
                  <a:pt x="44" y="94"/>
                </a:cubicBezTo>
                <a:cubicBezTo>
                  <a:pt x="43" y="90"/>
                  <a:pt x="43" y="90"/>
                  <a:pt x="43" y="90"/>
                </a:cubicBezTo>
                <a:cubicBezTo>
                  <a:pt x="52" y="85"/>
                  <a:pt x="62" y="80"/>
                  <a:pt x="73" y="75"/>
                </a:cubicBezTo>
                <a:cubicBezTo>
                  <a:pt x="73" y="75"/>
                  <a:pt x="73" y="75"/>
                  <a:pt x="73" y="75"/>
                </a:cubicBezTo>
                <a:cubicBezTo>
                  <a:pt x="47" y="86"/>
                  <a:pt x="23" y="98"/>
                  <a:pt x="2" y="111"/>
                </a:cubicBezTo>
                <a:cubicBezTo>
                  <a:pt x="2" y="111"/>
                  <a:pt x="2" y="111"/>
                  <a:pt x="2" y="111"/>
                </a:cubicBezTo>
                <a:cubicBezTo>
                  <a:pt x="2" y="111"/>
                  <a:pt x="2" y="111"/>
                  <a:pt x="2" y="111"/>
                </a:cubicBezTo>
                <a:cubicBezTo>
                  <a:pt x="0" y="107"/>
                  <a:pt x="0" y="107"/>
                  <a:pt x="0" y="107"/>
                </a:cubicBezTo>
                <a:cubicBezTo>
                  <a:pt x="87" y="53"/>
                  <a:pt x="223" y="18"/>
                  <a:pt x="348" y="21"/>
                </a:cubicBezTo>
                <a:cubicBezTo>
                  <a:pt x="348" y="21"/>
                  <a:pt x="348" y="21"/>
                  <a:pt x="348" y="21"/>
                </a:cubicBezTo>
                <a:cubicBezTo>
                  <a:pt x="353" y="21"/>
                  <a:pt x="359" y="21"/>
                  <a:pt x="365" y="21"/>
                </a:cubicBezTo>
                <a:cubicBezTo>
                  <a:pt x="365" y="21"/>
                  <a:pt x="365" y="21"/>
                  <a:pt x="365" y="21"/>
                </a:cubicBezTo>
                <a:cubicBezTo>
                  <a:pt x="373" y="21"/>
                  <a:pt x="381" y="21"/>
                  <a:pt x="389" y="21"/>
                </a:cubicBezTo>
                <a:cubicBezTo>
                  <a:pt x="389" y="21"/>
                  <a:pt x="389" y="21"/>
                  <a:pt x="389" y="21"/>
                </a:cubicBezTo>
                <a:cubicBezTo>
                  <a:pt x="414" y="21"/>
                  <a:pt x="438" y="23"/>
                  <a:pt x="460" y="27"/>
                </a:cubicBezTo>
                <a:cubicBezTo>
                  <a:pt x="460" y="27"/>
                  <a:pt x="460" y="27"/>
                  <a:pt x="460" y="27"/>
                </a:cubicBezTo>
                <a:cubicBezTo>
                  <a:pt x="466" y="20"/>
                  <a:pt x="472" y="11"/>
                  <a:pt x="477" y="3"/>
                </a:cubicBezTo>
                <a:cubicBezTo>
                  <a:pt x="477" y="3"/>
                  <a:pt x="477" y="3"/>
                  <a:pt x="477" y="3"/>
                </a:cubicBezTo>
                <a:cubicBezTo>
                  <a:pt x="478" y="0"/>
                  <a:pt x="478" y="0"/>
                  <a:pt x="478" y="0"/>
                </a:cubicBezTo>
                <a:cubicBezTo>
                  <a:pt x="480" y="2"/>
                  <a:pt x="480" y="2"/>
                  <a:pt x="480" y="2"/>
                </a:cubicBezTo>
                <a:cubicBezTo>
                  <a:pt x="501" y="18"/>
                  <a:pt x="524" y="38"/>
                  <a:pt x="543" y="58"/>
                </a:cubicBezTo>
                <a:cubicBezTo>
                  <a:pt x="543" y="58"/>
                  <a:pt x="543" y="58"/>
                  <a:pt x="543" y="58"/>
                </a:cubicBezTo>
                <a:cubicBezTo>
                  <a:pt x="547" y="61"/>
                  <a:pt x="547" y="61"/>
                  <a:pt x="547" y="61"/>
                </a:cubicBezTo>
                <a:cubicBezTo>
                  <a:pt x="545" y="61"/>
                  <a:pt x="545" y="61"/>
                  <a:pt x="545" y="61"/>
                </a:cubicBezTo>
                <a:cubicBezTo>
                  <a:pt x="547" y="63"/>
                  <a:pt x="548" y="64"/>
                  <a:pt x="550" y="66"/>
                </a:cubicBezTo>
                <a:cubicBezTo>
                  <a:pt x="550" y="66"/>
                  <a:pt x="550" y="66"/>
                  <a:pt x="550" y="66"/>
                </a:cubicBezTo>
                <a:cubicBezTo>
                  <a:pt x="553" y="70"/>
                  <a:pt x="553" y="70"/>
                  <a:pt x="553" y="70"/>
                </a:cubicBezTo>
                <a:cubicBezTo>
                  <a:pt x="548" y="70"/>
                  <a:pt x="548" y="70"/>
                  <a:pt x="548" y="70"/>
                </a:cubicBezTo>
                <a:close/>
                <a:moveTo>
                  <a:pt x="540" y="65"/>
                </a:moveTo>
                <a:cubicBezTo>
                  <a:pt x="541" y="65"/>
                  <a:pt x="542" y="65"/>
                  <a:pt x="544" y="65"/>
                </a:cubicBezTo>
                <a:cubicBezTo>
                  <a:pt x="544" y="65"/>
                  <a:pt x="544" y="65"/>
                  <a:pt x="544" y="65"/>
                </a:cubicBezTo>
                <a:cubicBezTo>
                  <a:pt x="542" y="64"/>
                  <a:pt x="541" y="63"/>
                  <a:pt x="540" y="61"/>
                </a:cubicBezTo>
                <a:cubicBezTo>
                  <a:pt x="540" y="61"/>
                  <a:pt x="540" y="61"/>
                  <a:pt x="540" y="61"/>
                </a:cubicBezTo>
                <a:cubicBezTo>
                  <a:pt x="537" y="61"/>
                  <a:pt x="533" y="61"/>
                  <a:pt x="530" y="62"/>
                </a:cubicBezTo>
                <a:cubicBezTo>
                  <a:pt x="530" y="62"/>
                  <a:pt x="530" y="62"/>
                  <a:pt x="530" y="62"/>
                </a:cubicBezTo>
                <a:cubicBezTo>
                  <a:pt x="529" y="63"/>
                  <a:pt x="529" y="63"/>
                  <a:pt x="529" y="63"/>
                </a:cubicBezTo>
                <a:cubicBezTo>
                  <a:pt x="528" y="63"/>
                  <a:pt x="526" y="62"/>
                  <a:pt x="525" y="62"/>
                </a:cubicBezTo>
                <a:cubicBezTo>
                  <a:pt x="525" y="62"/>
                  <a:pt x="525" y="62"/>
                  <a:pt x="525" y="62"/>
                </a:cubicBezTo>
                <a:cubicBezTo>
                  <a:pt x="500" y="63"/>
                  <a:pt x="476" y="68"/>
                  <a:pt x="452" y="73"/>
                </a:cubicBezTo>
                <a:cubicBezTo>
                  <a:pt x="452" y="73"/>
                  <a:pt x="452" y="73"/>
                  <a:pt x="452" y="73"/>
                </a:cubicBezTo>
                <a:cubicBezTo>
                  <a:pt x="481" y="69"/>
                  <a:pt x="510" y="65"/>
                  <a:pt x="540" y="65"/>
                </a:cubicBezTo>
                <a:close/>
                <a:moveTo>
                  <a:pt x="534" y="57"/>
                </a:moveTo>
                <a:cubicBezTo>
                  <a:pt x="524" y="51"/>
                  <a:pt x="513" y="46"/>
                  <a:pt x="500" y="42"/>
                </a:cubicBezTo>
                <a:cubicBezTo>
                  <a:pt x="500" y="42"/>
                  <a:pt x="500" y="42"/>
                  <a:pt x="500" y="42"/>
                </a:cubicBezTo>
                <a:cubicBezTo>
                  <a:pt x="500" y="42"/>
                  <a:pt x="500" y="43"/>
                  <a:pt x="500" y="43"/>
                </a:cubicBezTo>
                <a:cubicBezTo>
                  <a:pt x="500" y="43"/>
                  <a:pt x="500" y="43"/>
                  <a:pt x="500" y="43"/>
                </a:cubicBezTo>
                <a:cubicBezTo>
                  <a:pt x="505" y="45"/>
                  <a:pt x="510" y="47"/>
                  <a:pt x="515" y="49"/>
                </a:cubicBezTo>
                <a:cubicBezTo>
                  <a:pt x="515" y="49"/>
                  <a:pt x="515" y="49"/>
                  <a:pt x="515" y="49"/>
                </a:cubicBezTo>
                <a:cubicBezTo>
                  <a:pt x="515" y="49"/>
                  <a:pt x="515" y="49"/>
                  <a:pt x="515" y="49"/>
                </a:cubicBezTo>
                <a:cubicBezTo>
                  <a:pt x="516" y="49"/>
                  <a:pt x="516" y="49"/>
                  <a:pt x="516" y="49"/>
                </a:cubicBezTo>
                <a:cubicBezTo>
                  <a:pt x="516" y="49"/>
                  <a:pt x="516" y="50"/>
                  <a:pt x="516" y="51"/>
                </a:cubicBezTo>
                <a:cubicBezTo>
                  <a:pt x="516" y="51"/>
                  <a:pt x="516" y="51"/>
                  <a:pt x="516" y="51"/>
                </a:cubicBezTo>
                <a:cubicBezTo>
                  <a:pt x="516" y="52"/>
                  <a:pt x="516" y="52"/>
                  <a:pt x="516" y="52"/>
                </a:cubicBezTo>
                <a:cubicBezTo>
                  <a:pt x="516" y="52"/>
                  <a:pt x="516" y="52"/>
                  <a:pt x="516" y="52"/>
                </a:cubicBezTo>
                <a:cubicBezTo>
                  <a:pt x="520" y="54"/>
                  <a:pt x="524" y="56"/>
                  <a:pt x="527" y="58"/>
                </a:cubicBezTo>
                <a:cubicBezTo>
                  <a:pt x="527" y="58"/>
                  <a:pt x="527" y="58"/>
                  <a:pt x="527" y="58"/>
                </a:cubicBezTo>
                <a:cubicBezTo>
                  <a:pt x="529" y="57"/>
                  <a:pt x="532" y="57"/>
                  <a:pt x="534" y="57"/>
                </a:cubicBezTo>
                <a:close/>
                <a:moveTo>
                  <a:pt x="529" y="50"/>
                </a:moveTo>
                <a:cubicBezTo>
                  <a:pt x="514" y="34"/>
                  <a:pt x="496" y="19"/>
                  <a:pt x="479" y="7"/>
                </a:cubicBezTo>
                <a:cubicBezTo>
                  <a:pt x="479" y="7"/>
                  <a:pt x="479" y="7"/>
                  <a:pt x="479" y="7"/>
                </a:cubicBezTo>
                <a:cubicBezTo>
                  <a:pt x="476" y="12"/>
                  <a:pt x="473" y="17"/>
                  <a:pt x="469" y="22"/>
                </a:cubicBezTo>
                <a:cubicBezTo>
                  <a:pt x="469" y="22"/>
                  <a:pt x="469" y="22"/>
                  <a:pt x="469" y="22"/>
                </a:cubicBezTo>
                <a:cubicBezTo>
                  <a:pt x="471" y="21"/>
                  <a:pt x="472" y="19"/>
                  <a:pt x="474" y="18"/>
                </a:cubicBezTo>
                <a:cubicBezTo>
                  <a:pt x="474" y="18"/>
                  <a:pt x="474" y="18"/>
                  <a:pt x="474" y="18"/>
                </a:cubicBezTo>
                <a:cubicBezTo>
                  <a:pt x="477" y="21"/>
                  <a:pt x="477" y="21"/>
                  <a:pt x="477" y="21"/>
                </a:cubicBezTo>
                <a:cubicBezTo>
                  <a:pt x="475" y="23"/>
                  <a:pt x="473" y="26"/>
                  <a:pt x="471" y="30"/>
                </a:cubicBezTo>
                <a:cubicBezTo>
                  <a:pt x="471" y="30"/>
                  <a:pt x="471" y="30"/>
                  <a:pt x="471" y="30"/>
                </a:cubicBezTo>
                <a:cubicBezTo>
                  <a:pt x="477" y="31"/>
                  <a:pt x="482" y="32"/>
                  <a:pt x="487" y="33"/>
                </a:cubicBezTo>
                <a:cubicBezTo>
                  <a:pt x="487" y="33"/>
                  <a:pt x="487" y="33"/>
                  <a:pt x="487" y="33"/>
                </a:cubicBezTo>
                <a:cubicBezTo>
                  <a:pt x="489" y="33"/>
                  <a:pt x="491" y="34"/>
                  <a:pt x="492" y="34"/>
                </a:cubicBezTo>
                <a:cubicBezTo>
                  <a:pt x="492" y="34"/>
                  <a:pt x="492" y="34"/>
                  <a:pt x="492" y="34"/>
                </a:cubicBezTo>
                <a:cubicBezTo>
                  <a:pt x="492" y="35"/>
                  <a:pt x="492" y="35"/>
                  <a:pt x="492" y="35"/>
                </a:cubicBezTo>
                <a:cubicBezTo>
                  <a:pt x="494" y="35"/>
                  <a:pt x="495" y="36"/>
                  <a:pt x="497" y="36"/>
                </a:cubicBezTo>
                <a:cubicBezTo>
                  <a:pt x="497" y="36"/>
                  <a:pt x="497" y="36"/>
                  <a:pt x="497" y="36"/>
                </a:cubicBezTo>
                <a:cubicBezTo>
                  <a:pt x="497" y="36"/>
                  <a:pt x="498" y="36"/>
                  <a:pt x="498" y="35"/>
                </a:cubicBezTo>
                <a:cubicBezTo>
                  <a:pt x="498" y="35"/>
                  <a:pt x="498" y="35"/>
                  <a:pt x="498" y="35"/>
                </a:cubicBezTo>
                <a:cubicBezTo>
                  <a:pt x="500" y="34"/>
                  <a:pt x="500" y="34"/>
                  <a:pt x="500" y="34"/>
                </a:cubicBezTo>
                <a:cubicBezTo>
                  <a:pt x="501" y="36"/>
                  <a:pt x="501" y="36"/>
                  <a:pt x="501" y="36"/>
                </a:cubicBezTo>
                <a:cubicBezTo>
                  <a:pt x="502" y="36"/>
                  <a:pt x="502" y="37"/>
                  <a:pt x="502" y="38"/>
                </a:cubicBezTo>
                <a:cubicBezTo>
                  <a:pt x="502" y="38"/>
                  <a:pt x="502" y="38"/>
                  <a:pt x="502" y="38"/>
                </a:cubicBezTo>
                <a:cubicBezTo>
                  <a:pt x="502" y="38"/>
                  <a:pt x="502" y="38"/>
                  <a:pt x="502" y="38"/>
                </a:cubicBezTo>
                <a:cubicBezTo>
                  <a:pt x="502" y="38"/>
                  <a:pt x="502" y="38"/>
                  <a:pt x="502" y="38"/>
                </a:cubicBezTo>
                <a:cubicBezTo>
                  <a:pt x="511" y="41"/>
                  <a:pt x="521" y="45"/>
                  <a:pt x="529" y="50"/>
                </a:cubicBezTo>
                <a:close/>
                <a:moveTo>
                  <a:pt x="496" y="41"/>
                </a:moveTo>
                <a:cubicBezTo>
                  <a:pt x="496" y="41"/>
                  <a:pt x="496" y="42"/>
                  <a:pt x="495" y="42"/>
                </a:cubicBezTo>
                <a:cubicBezTo>
                  <a:pt x="495" y="42"/>
                  <a:pt x="495" y="42"/>
                  <a:pt x="495" y="42"/>
                </a:cubicBezTo>
                <a:cubicBezTo>
                  <a:pt x="495" y="42"/>
                  <a:pt x="496" y="42"/>
                  <a:pt x="496" y="42"/>
                </a:cubicBezTo>
                <a:cubicBezTo>
                  <a:pt x="496" y="42"/>
                  <a:pt x="496" y="42"/>
                  <a:pt x="496" y="42"/>
                </a:cubicBezTo>
                <a:cubicBezTo>
                  <a:pt x="496" y="42"/>
                  <a:pt x="496" y="42"/>
                  <a:pt x="496" y="41"/>
                </a:cubicBezTo>
                <a:close/>
                <a:moveTo>
                  <a:pt x="494" y="49"/>
                </a:moveTo>
                <a:cubicBezTo>
                  <a:pt x="494" y="50"/>
                  <a:pt x="494" y="50"/>
                  <a:pt x="494" y="50"/>
                </a:cubicBezTo>
                <a:cubicBezTo>
                  <a:pt x="494" y="50"/>
                  <a:pt x="494" y="50"/>
                  <a:pt x="494" y="50"/>
                </a:cubicBezTo>
                <a:cubicBezTo>
                  <a:pt x="494" y="50"/>
                  <a:pt x="494" y="50"/>
                  <a:pt x="494" y="50"/>
                </a:cubicBezTo>
                <a:cubicBezTo>
                  <a:pt x="494" y="49"/>
                  <a:pt x="494" y="49"/>
                  <a:pt x="494" y="49"/>
                </a:cubicBezTo>
                <a:close/>
                <a:moveTo>
                  <a:pt x="493" y="48"/>
                </a:moveTo>
                <a:cubicBezTo>
                  <a:pt x="493" y="49"/>
                  <a:pt x="493" y="49"/>
                  <a:pt x="493" y="49"/>
                </a:cubicBezTo>
                <a:cubicBezTo>
                  <a:pt x="493" y="48"/>
                  <a:pt x="493" y="48"/>
                  <a:pt x="493" y="48"/>
                </a:cubicBezTo>
                <a:close/>
                <a:moveTo>
                  <a:pt x="492" y="47"/>
                </a:moveTo>
                <a:cubicBezTo>
                  <a:pt x="490" y="47"/>
                  <a:pt x="489" y="46"/>
                  <a:pt x="487" y="46"/>
                </a:cubicBezTo>
                <a:cubicBezTo>
                  <a:pt x="487" y="46"/>
                  <a:pt x="487" y="46"/>
                  <a:pt x="487" y="46"/>
                </a:cubicBezTo>
                <a:cubicBezTo>
                  <a:pt x="486" y="46"/>
                  <a:pt x="484" y="47"/>
                  <a:pt x="483" y="47"/>
                </a:cubicBezTo>
                <a:cubicBezTo>
                  <a:pt x="483" y="47"/>
                  <a:pt x="483" y="47"/>
                  <a:pt x="483" y="47"/>
                </a:cubicBezTo>
                <a:cubicBezTo>
                  <a:pt x="486" y="48"/>
                  <a:pt x="488" y="48"/>
                  <a:pt x="491" y="49"/>
                </a:cubicBezTo>
                <a:cubicBezTo>
                  <a:pt x="491" y="49"/>
                  <a:pt x="491" y="49"/>
                  <a:pt x="491" y="49"/>
                </a:cubicBezTo>
                <a:cubicBezTo>
                  <a:pt x="491" y="48"/>
                  <a:pt x="492" y="48"/>
                  <a:pt x="492" y="47"/>
                </a:cubicBezTo>
                <a:close/>
                <a:moveTo>
                  <a:pt x="492" y="39"/>
                </a:moveTo>
                <a:cubicBezTo>
                  <a:pt x="490" y="39"/>
                  <a:pt x="488" y="38"/>
                  <a:pt x="487" y="38"/>
                </a:cubicBezTo>
                <a:cubicBezTo>
                  <a:pt x="487" y="38"/>
                  <a:pt x="487" y="38"/>
                  <a:pt x="487" y="38"/>
                </a:cubicBezTo>
                <a:cubicBezTo>
                  <a:pt x="484" y="37"/>
                  <a:pt x="482" y="37"/>
                  <a:pt x="480" y="37"/>
                </a:cubicBezTo>
                <a:cubicBezTo>
                  <a:pt x="480" y="37"/>
                  <a:pt x="480" y="37"/>
                  <a:pt x="480" y="37"/>
                </a:cubicBezTo>
                <a:cubicBezTo>
                  <a:pt x="483" y="38"/>
                  <a:pt x="486" y="39"/>
                  <a:pt x="490" y="40"/>
                </a:cubicBezTo>
                <a:cubicBezTo>
                  <a:pt x="490" y="40"/>
                  <a:pt x="490" y="40"/>
                  <a:pt x="490" y="40"/>
                </a:cubicBezTo>
                <a:cubicBezTo>
                  <a:pt x="490" y="40"/>
                  <a:pt x="491" y="39"/>
                  <a:pt x="492" y="39"/>
                </a:cubicBezTo>
                <a:close/>
                <a:moveTo>
                  <a:pt x="481" y="44"/>
                </a:moveTo>
                <a:cubicBezTo>
                  <a:pt x="476" y="42"/>
                  <a:pt x="471" y="41"/>
                  <a:pt x="466" y="40"/>
                </a:cubicBezTo>
                <a:cubicBezTo>
                  <a:pt x="466" y="40"/>
                  <a:pt x="466" y="40"/>
                  <a:pt x="466" y="40"/>
                </a:cubicBezTo>
                <a:cubicBezTo>
                  <a:pt x="465" y="41"/>
                  <a:pt x="464" y="42"/>
                  <a:pt x="463" y="44"/>
                </a:cubicBezTo>
                <a:cubicBezTo>
                  <a:pt x="463" y="44"/>
                  <a:pt x="463" y="44"/>
                  <a:pt x="463" y="44"/>
                </a:cubicBezTo>
                <a:cubicBezTo>
                  <a:pt x="467" y="44"/>
                  <a:pt x="472" y="45"/>
                  <a:pt x="476" y="46"/>
                </a:cubicBezTo>
                <a:cubicBezTo>
                  <a:pt x="476" y="46"/>
                  <a:pt x="476" y="46"/>
                  <a:pt x="476" y="46"/>
                </a:cubicBezTo>
                <a:cubicBezTo>
                  <a:pt x="477" y="45"/>
                  <a:pt x="479" y="45"/>
                  <a:pt x="481" y="44"/>
                </a:cubicBezTo>
                <a:close/>
                <a:moveTo>
                  <a:pt x="468" y="49"/>
                </a:moveTo>
                <a:cubicBezTo>
                  <a:pt x="466" y="48"/>
                  <a:pt x="463" y="48"/>
                  <a:pt x="461" y="48"/>
                </a:cubicBezTo>
                <a:cubicBezTo>
                  <a:pt x="461" y="48"/>
                  <a:pt x="461" y="48"/>
                  <a:pt x="461" y="48"/>
                </a:cubicBezTo>
                <a:cubicBezTo>
                  <a:pt x="460" y="49"/>
                  <a:pt x="459" y="51"/>
                  <a:pt x="458" y="53"/>
                </a:cubicBezTo>
                <a:cubicBezTo>
                  <a:pt x="458" y="53"/>
                  <a:pt x="458" y="53"/>
                  <a:pt x="458" y="53"/>
                </a:cubicBezTo>
                <a:cubicBezTo>
                  <a:pt x="461" y="51"/>
                  <a:pt x="465" y="50"/>
                  <a:pt x="468" y="49"/>
                </a:cubicBezTo>
                <a:close/>
                <a:moveTo>
                  <a:pt x="465" y="32"/>
                </a:moveTo>
                <a:cubicBezTo>
                  <a:pt x="464" y="32"/>
                  <a:pt x="464" y="32"/>
                  <a:pt x="463" y="32"/>
                </a:cubicBezTo>
                <a:cubicBezTo>
                  <a:pt x="463" y="32"/>
                  <a:pt x="463" y="32"/>
                  <a:pt x="463" y="32"/>
                </a:cubicBezTo>
                <a:cubicBezTo>
                  <a:pt x="463" y="32"/>
                  <a:pt x="463" y="33"/>
                  <a:pt x="462" y="33"/>
                </a:cubicBezTo>
                <a:cubicBezTo>
                  <a:pt x="462" y="33"/>
                  <a:pt x="462" y="33"/>
                  <a:pt x="462" y="33"/>
                </a:cubicBezTo>
                <a:cubicBezTo>
                  <a:pt x="463" y="33"/>
                  <a:pt x="464" y="33"/>
                  <a:pt x="465" y="33"/>
                </a:cubicBezTo>
                <a:cubicBezTo>
                  <a:pt x="465" y="33"/>
                  <a:pt x="465" y="33"/>
                  <a:pt x="465" y="33"/>
                </a:cubicBezTo>
                <a:cubicBezTo>
                  <a:pt x="465" y="33"/>
                  <a:pt x="465" y="33"/>
                  <a:pt x="465" y="32"/>
                </a:cubicBezTo>
                <a:close/>
                <a:moveTo>
                  <a:pt x="462" y="39"/>
                </a:moveTo>
                <a:cubicBezTo>
                  <a:pt x="460" y="38"/>
                  <a:pt x="459" y="38"/>
                  <a:pt x="457" y="37"/>
                </a:cubicBezTo>
                <a:cubicBezTo>
                  <a:pt x="457" y="37"/>
                  <a:pt x="457" y="37"/>
                  <a:pt x="457" y="37"/>
                </a:cubicBezTo>
                <a:cubicBezTo>
                  <a:pt x="456" y="39"/>
                  <a:pt x="454" y="41"/>
                  <a:pt x="453" y="42"/>
                </a:cubicBezTo>
                <a:cubicBezTo>
                  <a:pt x="453" y="42"/>
                  <a:pt x="453" y="42"/>
                  <a:pt x="453" y="42"/>
                </a:cubicBezTo>
                <a:cubicBezTo>
                  <a:pt x="455" y="42"/>
                  <a:pt x="457" y="43"/>
                  <a:pt x="459" y="43"/>
                </a:cubicBezTo>
                <a:cubicBezTo>
                  <a:pt x="459" y="43"/>
                  <a:pt x="459" y="43"/>
                  <a:pt x="459" y="43"/>
                </a:cubicBezTo>
                <a:cubicBezTo>
                  <a:pt x="460" y="42"/>
                  <a:pt x="461" y="40"/>
                  <a:pt x="462" y="39"/>
                </a:cubicBezTo>
                <a:close/>
                <a:moveTo>
                  <a:pt x="457" y="31"/>
                </a:moveTo>
                <a:cubicBezTo>
                  <a:pt x="446" y="29"/>
                  <a:pt x="435" y="28"/>
                  <a:pt x="423" y="27"/>
                </a:cubicBezTo>
                <a:cubicBezTo>
                  <a:pt x="423" y="27"/>
                  <a:pt x="423" y="27"/>
                  <a:pt x="423" y="27"/>
                </a:cubicBezTo>
                <a:cubicBezTo>
                  <a:pt x="425" y="27"/>
                  <a:pt x="426" y="27"/>
                  <a:pt x="428" y="27"/>
                </a:cubicBezTo>
                <a:cubicBezTo>
                  <a:pt x="428" y="27"/>
                  <a:pt x="428" y="27"/>
                  <a:pt x="428" y="27"/>
                </a:cubicBezTo>
                <a:cubicBezTo>
                  <a:pt x="437" y="29"/>
                  <a:pt x="447" y="30"/>
                  <a:pt x="456" y="32"/>
                </a:cubicBezTo>
                <a:cubicBezTo>
                  <a:pt x="456" y="32"/>
                  <a:pt x="456" y="32"/>
                  <a:pt x="456" y="32"/>
                </a:cubicBezTo>
                <a:cubicBezTo>
                  <a:pt x="457" y="32"/>
                  <a:pt x="457" y="31"/>
                  <a:pt x="457" y="31"/>
                </a:cubicBezTo>
                <a:close/>
                <a:moveTo>
                  <a:pt x="451" y="37"/>
                </a:moveTo>
                <a:cubicBezTo>
                  <a:pt x="360" y="36"/>
                  <a:pt x="268" y="36"/>
                  <a:pt x="180" y="52"/>
                </a:cubicBezTo>
                <a:cubicBezTo>
                  <a:pt x="180" y="52"/>
                  <a:pt x="180" y="52"/>
                  <a:pt x="180" y="52"/>
                </a:cubicBezTo>
                <a:cubicBezTo>
                  <a:pt x="136" y="64"/>
                  <a:pt x="96" y="79"/>
                  <a:pt x="66" y="95"/>
                </a:cubicBezTo>
                <a:cubicBezTo>
                  <a:pt x="66" y="95"/>
                  <a:pt x="66" y="95"/>
                  <a:pt x="66" y="95"/>
                </a:cubicBezTo>
                <a:cubicBezTo>
                  <a:pt x="180" y="68"/>
                  <a:pt x="281" y="35"/>
                  <a:pt x="391" y="37"/>
                </a:cubicBezTo>
                <a:cubicBezTo>
                  <a:pt x="391" y="37"/>
                  <a:pt x="391" y="37"/>
                  <a:pt x="391" y="37"/>
                </a:cubicBezTo>
                <a:cubicBezTo>
                  <a:pt x="409" y="38"/>
                  <a:pt x="427" y="39"/>
                  <a:pt x="445" y="41"/>
                </a:cubicBezTo>
                <a:cubicBezTo>
                  <a:pt x="445" y="41"/>
                  <a:pt x="445" y="41"/>
                  <a:pt x="445" y="41"/>
                </a:cubicBezTo>
                <a:cubicBezTo>
                  <a:pt x="447" y="40"/>
                  <a:pt x="449" y="38"/>
                  <a:pt x="451" y="37"/>
                </a:cubicBezTo>
                <a:close/>
                <a:moveTo>
                  <a:pt x="434" y="33"/>
                </a:moveTo>
                <a:cubicBezTo>
                  <a:pt x="432" y="32"/>
                  <a:pt x="429" y="32"/>
                  <a:pt x="427" y="31"/>
                </a:cubicBezTo>
                <a:cubicBezTo>
                  <a:pt x="427" y="31"/>
                  <a:pt x="427" y="31"/>
                  <a:pt x="427" y="31"/>
                </a:cubicBezTo>
                <a:cubicBezTo>
                  <a:pt x="406" y="29"/>
                  <a:pt x="383" y="27"/>
                  <a:pt x="360" y="27"/>
                </a:cubicBezTo>
                <a:cubicBezTo>
                  <a:pt x="360" y="27"/>
                  <a:pt x="360" y="27"/>
                  <a:pt x="360" y="27"/>
                </a:cubicBezTo>
                <a:cubicBezTo>
                  <a:pt x="350" y="26"/>
                  <a:pt x="340" y="27"/>
                  <a:pt x="330" y="27"/>
                </a:cubicBezTo>
                <a:cubicBezTo>
                  <a:pt x="330" y="27"/>
                  <a:pt x="330" y="27"/>
                  <a:pt x="330" y="27"/>
                </a:cubicBezTo>
                <a:cubicBezTo>
                  <a:pt x="297" y="29"/>
                  <a:pt x="264" y="34"/>
                  <a:pt x="232" y="40"/>
                </a:cubicBezTo>
                <a:cubicBezTo>
                  <a:pt x="232" y="40"/>
                  <a:pt x="232" y="40"/>
                  <a:pt x="232" y="40"/>
                </a:cubicBezTo>
                <a:cubicBezTo>
                  <a:pt x="298" y="32"/>
                  <a:pt x="366" y="32"/>
                  <a:pt x="434" y="33"/>
                </a:cubicBezTo>
                <a:close/>
                <a:moveTo>
                  <a:pt x="241" y="34"/>
                </a:moveTo>
                <a:cubicBezTo>
                  <a:pt x="196" y="41"/>
                  <a:pt x="153" y="51"/>
                  <a:pt x="115" y="63"/>
                </a:cubicBezTo>
                <a:cubicBezTo>
                  <a:pt x="115" y="63"/>
                  <a:pt x="115" y="63"/>
                  <a:pt x="115" y="63"/>
                </a:cubicBezTo>
                <a:cubicBezTo>
                  <a:pt x="136" y="57"/>
                  <a:pt x="157" y="52"/>
                  <a:pt x="179" y="48"/>
                </a:cubicBezTo>
                <a:cubicBezTo>
                  <a:pt x="179" y="48"/>
                  <a:pt x="179" y="48"/>
                  <a:pt x="179" y="48"/>
                </a:cubicBezTo>
                <a:cubicBezTo>
                  <a:pt x="199" y="43"/>
                  <a:pt x="220" y="38"/>
                  <a:pt x="241" y="34"/>
                </a:cubicBezTo>
                <a:close/>
              </a:path>
            </a:pathLst>
          </a:custGeom>
          <a:solidFill>
            <a:schemeClr val="accent2"/>
          </a:solidFill>
          <a:ln>
            <a:solidFill>
              <a:schemeClr val="accent2"/>
            </a:solidFill>
          </a:ln>
          <a:effectLst/>
        </p:spPr>
        <p:txBody>
          <a:bodyPr vert="horz" wrap="square" lIns="72468" tIns="36239" rIns="72468" bIns="36239" numCol="1" anchor="t" anchorCtr="0" compatLnSpc="1">
            <a:prstTxWarp prst="textNoShape">
              <a:avLst/>
            </a:prstTxWarp>
          </a:bodyPr>
          <a:lstStyle/>
          <a:p>
            <a:pPr eaLnBrk="0">
              <a:defRPr/>
            </a:pPr>
            <a:endParaRPr lang="de-DE" sz="1600" kern="0">
              <a:solidFill>
                <a:prstClr val="black"/>
              </a:solidFill>
            </a:endParaRPr>
          </a:p>
        </p:txBody>
      </p:sp>
    </p:spTree>
    <p:extLst>
      <p:ext uri="{BB962C8B-B14F-4D97-AF65-F5344CB8AC3E}">
        <p14:creationId xmlns:p14="http://schemas.microsoft.com/office/powerpoint/2010/main" val="41966094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hteck 64">
            <a:extLst>
              <a:ext uri="{FF2B5EF4-FFF2-40B4-BE49-F238E27FC236}">
                <a16:creationId xmlns:a16="http://schemas.microsoft.com/office/drawing/2014/main" id="{23DF5A10-AE8B-487F-AB37-D0084ACA9E7C}"/>
              </a:ext>
            </a:extLst>
          </p:cNvPr>
          <p:cNvSpPr/>
          <p:nvPr/>
        </p:nvSpPr>
        <p:spPr>
          <a:xfrm>
            <a:off x="358998" y="1304272"/>
            <a:ext cx="2268000" cy="3658345"/>
          </a:xfrm>
          <a:prstGeom prst="rect">
            <a:avLst/>
          </a:prstGeom>
          <a:solidFill>
            <a:srgbClr val="B2D28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sp>
        <p:nvSpPr>
          <p:cNvPr id="66" name="Rechteck 65">
            <a:extLst>
              <a:ext uri="{FF2B5EF4-FFF2-40B4-BE49-F238E27FC236}">
                <a16:creationId xmlns:a16="http://schemas.microsoft.com/office/drawing/2014/main" id="{096170EF-4543-418B-ADFA-42A28E3E4936}"/>
              </a:ext>
            </a:extLst>
          </p:cNvPr>
          <p:cNvSpPr/>
          <p:nvPr/>
        </p:nvSpPr>
        <p:spPr>
          <a:xfrm>
            <a:off x="2665489" y="1304272"/>
            <a:ext cx="2268000" cy="3658345"/>
          </a:xfrm>
          <a:prstGeom prst="rect">
            <a:avLst/>
          </a:prstGeom>
          <a:solidFill>
            <a:srgbClr val="D0E4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sp>
        <p:nvSpPr>
          <p:cNvPr id="67" name="Rechteck 66">
            <a:extLst>
              <a:ext uri="{FF2B5EF4-FFF2-40B4-BE49-F238E27FC236}">
                <a16:creationId xmlns:a16="http://schemas.microsoft.com/office/drawing/2014/main" id="{42B7646E-C6C7-4321-9390-F7DFB72C9368}"/>
              </a:ext>
            </a:extLst>
          </p:cNvPr>
          <p:cNvSpPr/>
          <p:nvPr/>
        </p:nvSpPr>
        <p:spPr>
          <a:xfrm>
            <a:off x="4971980" y="1304272"/>
            <a:ext cx="2268000" cy="3658345"/>
          </a:xfrm>
          <a:prstGeom prst="rect">
            <a:avLst/>
          </a:prstGeom>
          <a:solidFill>
            <a:srgbClr val="B2D28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sp>
        <p:nvSpPr>
          <p:cNvPr id="68" name="Rechteck 67">
            <a:extLst>
              <a:ext uri="{FF2B5EF4-FFF2-40B4-BE49-F238E27FC236}">
                <a16:creationId xmlns:a16="http://schemas.microsoft.com/office/drawing/2014/main" id="{CA62B9E3-4231-444E-9C27-3A1DA528B35D}"/>
              </a:ext>
            </a:extLst>
          </p:cNvPr>
          <p:cNvSpPr/>
          <p:nvPr/>
        </p:nvSpPr>
        <p:spPr>
          <a:xfrm>
            <a:off x="7278471" y="1304272"/>
            <a:ext cx="2268000" cy="3658345"/>
          </a:xfrm>
          <a:prstGeom prst="rect">
            <a:avLst/>
          </a:prstGeom>
          <a:solidFill>
            <a:srgbClr val="D0E4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sp>
        <p:nvSpPr>
          <p:cNvPr id="69" name="Rechteck 68">
            <a:extLst>
              <a:ext uri="{FF2B5EF4-FFF2-40B4-BE49-F238E27FC236}">
                <a16:creationId xmlns:a16="http://schemas.microsoft.com/office/drawing/2014/main" id="{A620FC55-353B-4CE2-9968-0E02F7A1B61B}"/>
              </a:ext>
            </a:extLst>
          </p:cNvPr>
          <p:cNvSpPr/>
          <p:nvPr/>
        </p:nvSpPr>
        <p:spPr>
          <a:xfrm>
            <a:off x="9584962" y="1304272"/>
            <a:ext cx="2268000" cy="3658345"/>
          </a:xfrm>
          <a:prstGeom prst="rect">
            <a:avLst/>
          </a:prstGeom>
          <a:solidFill>
            <a:srgbClr val="B2D28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sp>
        <p:nvSpPr>
          <p:cNvPr id="2" name="Titel 1">
            <a:extLst>
              <a:ext uri="{FF2B5EF4-FFF2-40B4-BE49-F238E27FC236}">
                <a16:creationId xmlns:a16="http://schemas.microsoft.com/office/drawing/2014/main" id="{14DF6C2A-96F6-4EF5-ADF9-173299427346}"/>
              </a:ext>
            </a:extLst>
          </p:cNvPr>
          <p:cNvSpPr>
            <a:spLocks noGrp="1"/>
          </p:cNvSpPr>
          <p:nvPr>
            <p:ph type="title"/>
          </p:nvPr>
        </p:nvSpPr>
        <p:spPr/>
        <p:txBody>
          <a:bodyPr/>
          <a:lstStyle/>
          <a:p>
            <a:r>
              <a:rPr lang="de-DE" sz="2400"/>
              <a:t>Zeitplanung Standardfall</a:t>
            </a:r>
            <a:br>
              <a:rPr lang="de-DE" sz="2400"/>
            </a:br>
            <a:r>
              <a:rPr lang="de-DE" sz="2400"/>
              <a:t>TwoTrust Kompakt - Direktversicherung </a:t>
            </a:r>
            <a:endParaRPr lang="de-DE"/>
          </a:p>
        </p:txBody>
      </p:sp>
      <p:sp>
        <p:nvSpPr>
          <p:cNvPr id="4" name="Foliennummernplatzhalter 3">
            <a:extLst>
              <a:ext uri="{FF2B5EF4-FFF2-40B4-BE49-F238E27FC236}">
                <a16:creationId xmlns:a16="http://schemas.microsoft.com/office/drawing/2014/main" id="{94264A8F-596F-41D8-A859-6835C3854F7B}"/>
              </a:ext>
            </a:extLst>
          </p:cNvPr>
          <p:cNvSpPr>
            <a:spLocks noGrp="1"/>
          </p:cNvSpPr>
          <p:nvPr>
            <p:ph type="sldNum" sz="quarter" idx="12"/>
          </p:nvPr>
        </p:nvSpPr>
        <p:spPr/>
        <p:txBody>
          <a:bodyPr/>
          <a:lstStyle/>
          <a:p>
            <a:fld id="{7EC6429F-8EBA-4254-B9C8-295228AFE7F1}" type="slidenum">
              <a:rPr lang="de-DE" smtClean="0"/>
              <a:pPr/>
              <a:t>20</a:t>
            </a:fld>
            <a:endParaRPr lang="de-DE"/>
          </a:p>
        </p:txBody>
      </p:sp>
      <p:pic>
        <p:nvPicPr>
          <p:cNvPr id="9" name="Grafik 8">
            <a:extLst>
              <a:ext uri="{FF2B5EF4-FFF2-40B4-BE49-F238E27FC236}">
                <a16:creationId xmlns:a16="http://schemas.microsoft.com/office/drawing/2014/main" id="{CD116DD1-17B2-4E02-B9B7-B7BC6CAFF66C}"/>
              </a:ext>
            </a:extLst>
          </p:cNvPr>
          <p:cNvPicPr>
            <a:picLocks noChangeAspect="1"/>
          </p:cNvPicPr>
          <p:nvPr/>
        </p:nvPicPr>
        <p:blipFill>
          <a:blip r:embed="rId3"/>
          <a:stretch>
            <a:fillRect/>
          </a:stretch>
        </p:blipFill>
        <p:spPr>
          <a:xfrm>
            <a:off x="11144400" y="0"/>
            <a:ext cx="1047600" cy="907140"/>
          </a:xfrm>
          <a:prstGeom prst="rect">
            <a:avLst/>
          </a:prstGeom>
        </p:spPr>
      </p:pic>
      <p:sp>
        <p:nvSpPr>
          <p:cNvPr id="15" name="Rechteck 14">
            <a:extLst>
              <a:ext uri="{FF2B5EF4-FFF2-40B4-BE49-F238E27FC236}">
                <a16:creationId xmlns:a16="http://schemas.microsoft.com/office/drawing/2014/main" id="{3238DCF5-7B93-4E4C-A527-72335B4F66AD}"/>
              </a:ext>
            </a:extLst>
          </p:cNvPr>
          <p:cNvSpPr/>
          <p:nvPr/>
        </p:nvSpPr>
        <p:spPr>
          <a:xfrm>
            <a:off x="362810" y="2579047"/>
            <a:ext cx="11520000" cy="21427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234000" indent="-234000" algn="l">
              <a:lnSpc>
                <a:spcPct val="104000"/>
              </a:lnSpc>
              <a:spcBef>
                <a:spcPts val="600"/>
              </a:spcBef>
              <a:buFont typeface="Wingdings" panose="05000000000000000000" pitchFamily="2" charset="2"/>
              <a:buChar char="§"/>
            </a:pPr>
            <a:endParaRPr lang="de-DE" sz="1600" err="1"/>
          </a:p>
        </p:txBody>
      </p:sp>
      <p:grpSp>
        <p:nvGrpSpPr>
          <p:cNvPr id="29" name="Gruppieren 28">
            <a:extLst>
              <a:ext uri="{FF2B5EF4-FFF2-40B4-BE49-F238E27FC236}">
                <a16:creationId xmlns:a16="http://schemas.microsoft.com/office/drawing/2014/main" id="{BD23864B-A1D8-4E23-862C-EEBAD9A8CB2F}"/>
              </a:ext>
            </a:extLst>
          </p:cNvPr>
          <p:cNvGrpSpPr/>
          <p:nvPr/>
        </p:nvGrpSpPr>
        <p:grpSpPr>
          <a:xfrm>
            <a:off x="8207262" y="2038358"/>
            <a:ext cx="419061" cy="419061"/>
            <a:chOff x="4152900" y="1924638"/>
            <a:chExt cx="419061" cy="419061"/>
          </a:xfrm>
        </p:grpSpPr>
        <p:sp>
          <p:nvSpPr>
            <p:cNvPr id="30" name="Ellipse 29">
              <a:extLst>
                <a:ext uri="{FF2B5EF4-FFF2-40B4-BE49-F238E27FC236}">
                  <a16:creationId xmlns:a16="http://schemas.microsoft.com/office/drawing/2014/main" id="{1A320DE2-9CF5-458F-AF48-C62406B55EB7}"/>
                </a:ext>
              </a:extLst>
            </p:cNvPr>
            <p:cNvSpPr/>
            <p:nvPr/>
          </p:nvSpPr>
          <p:spPr>
            <a:xfrm>
              <a:off x="4152900" y="1924638"/>
              <a:ext cx="419061" cy="419061"/>
            </a:xfrm>
            <a:prstGeom prst="ellipse">
              <a:avLst/>
            </a:prstGeom>
            <a:solidFill>
              <a:schemeClr val="accent2"/>
            </a:solidFill>
            <a:ln w="12700">
              <a:solidFill>
                <a:srgbClr val="DDEAC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234000" indent="-234000" algn="l">
                <a:lnSpc>
                  <a:spcPct val="104000"/>
                </a:lnSpc>
                <a:spcBef>
                  <a:spcPts val="600"/>
                </a:spcBef>
                <a:buFont typeface="Wingdings" panose="05000000000000000000" pitchFamily="2" charset="2"/>
                <a:buChar char="§"/>
              </a:pPr>
              <a:endParaRPr lang="de-DE" sz="1600" err="1"/>
            </a:p>
          </p:txBody>
        </p:sp>
        <p:pic>
          <p:nvPicPr>
            <p:cNvPr id="31" name="Grafik 30" descr="Ein Bild, das Zeichnung enthält.&#10;&#10;Automatisch generierte Beschreibung">
              <a:extLst>
                <a:ext uri="{FF2B5EF4-FFF2-40B4-BE49-F238E27FC236}">
                  <a16:creationId xmlns:a16="http://schemas.microsoft.com/office/drawing/2014/main" id="{11891D0B-370E-4A97-A889-E768AC919EB0}"/>
                </a:ext>
              </a:extLst>
            </p:cNvPr>
            <p:cNvPicPr>
              <a:picLocks noChangeAspect="1"/>
            </p:cNvPicPr>
            <p:nvPr/>
          </p:nvPicPr>
          <p:blipFill>
            <a:blip r:embed="rId4"/>
            <a:stretch>
              <a:fillRect/>
            </a:stretch>
          </p:blipFill>
          <p:spPr>
            <a:xfrm>
              <a:off x="4203306" y="1975044"/>
              <a:ext cx="318249" cy="318249"/>
            </a:xfrm>
            <a:prstGeom prst="rect">
              <a:avLst/>
            </a:prstGeom>
          </p:spPr>
        </p:pic>
      </p:grpSp>
      <p:sp>
        <p:nvSpPr>
          <p:cNvPr id="34" name="Text Box 6">
            <a:extLst>
              <a:ext uri="{FF2B5EF4-FFF2-40B4-BE49-F238E27FC236}">
                <a16:creationId xmlns:a16="http://schemas.microsoft.com/office/drawing/2014/main" id="{7BDE6BE4-D271-4099-9619-AFCA78D8BC49}"/>
              </a:ext>
            </a:extLst>
          </p:cNvPr>
          <p:cNvSpPr txBox="1">
            <a:spLocks noChangeArrowheads="1"/>
          </p:cNvSpPr>
          <p:nvPr/>
        </p:nvSpPr>
        <p:spPr bwMode="auto">
          <a:xfrm>
            <a:off x="10762340" y="2866508"/>
            <a:ext cx="94281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nchor="ctr">
            <a:spAutoFit/>
          </a:bodyPr>
          <a:lstStyle>
            <a:lvl1pPr eaLnBrk="0" hangingPunct="0">
              <a:spcBef>
                <a:spcPct val="100000"/>
              </a:spcBef>
              <a:buFont typeface="Arial" panose="020B0604020202020204" pitchFamily="34" charset="0"/>
              <a:defRPr sz="1600" b="1">
                <a:solidFill>
                  <a:schemeClr val="tx1"/>
                </a:solidFill>
                <a:latin typeface="Arial" panose="020B0604020202020204" pitchFamily="34" charset="0"/>
              </a:defRPr>
            </a:lvl1pPr>
            <a:lvl2pPr marL="742950" indent="-285750" eaLnBrk="0" hangingPunct="0">
              <a:spcBef>
                <a:spcPct val="50000"/>
              </a:spcBef>
              <a:buClr>
                <a:srgbClr val="D50018"/>
              </a:buClr>
              <a:buSzPct val="120000"/>
              <a:buFont typeface="Wingdings" panose="05000000000000000000" pitchFamily="2" charset="2"/>
              <a:defRPr sz="1600">
                <a:solidFill>
                  <a:schemeClr val="tx1"/>
                </a:solidFill>
                <a:latin typeface="Arial" panose="020B0604020202020204" pitchFamily="34" charset="0"/>
              </a:defRPr>
            </a:lvl2pPr>
            <a:lvl3pPr marL="1143000" indent="-228600" eaLnBrk="0" hangingPunct="0">
              <a:spcBef>
                <a:spcPct val="50000"/>
              </a:spcBef>
              <a:buClr>
                <a:schemeClr val="accent2"/>
              </a:buClr>
              <a:buSzPct val="120000"/>
              <a:buFont typeface="Wingdings" panose="05000000000000000000" pitchFamily="2" charset="2"/>
              <a:buChar char="§"/>
              <a:defRPr sz="1600">
                <a:solidFill>
                  <a:schemeClr val="tx1"/>
                </a:solidFill>
                <a:latin typeface="Arial" panose="020B0604020202020204" pitchFamily="34" charset="0"/>
              </a:defRPr>
            </a:lvl3pPr>
            <a:lvl4pPr marL="1600200" indent="-228600" eaLnBrk="0" hangingPunct="0">
              <a:spcBef>
                <a:spcPct val="50000"/>
              </a:spcBef>
              <a:buFont typeface="Arial" panose="020B0604020202020204" pitchFamily="34" charset="0"/>
              <a:buChar char="–"/>
              <a:defRPr sz="1600">
                <a:solidFill>
                  <a:schemeClr val="tx1"/>
                </a:solidFill>
                <a:latin typeface="Arial" panose="020B0604020202020204" pitchFamily="34" charset="0"/>
              </a:defRPr>
            </a:lvl4pPr>
            <a:lvl5pPr marL="2057400" indent="-228600" eaLnBrk="0" hangingPunct="0">
              <a:spcBef>
                <a:spcPct val="50000"/>
              </a:spcBef>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lvl="0" algn="ctr" eaLnBrk="1" hangingPunct="1">
              <a:spcBef>
                <a:spcPct val="50000"/>
              </a:spcBef>
              <a:buClr>
                <a:srgbClr val="79B530"/>
              </a:buClr>
              <a:buSzPct val="120000"/>
              <a:defRPr/>
            </a:pPr>
            <a:r>
              <a:rPr lang="de-DE" altLang="de-DE" sz="1400">
                <a:solidFill>
                  <a:prstClr val="black"/>
                </a:solidFill>
              </a:rPr>
              <a:t>31.12.2022</a:t>
            </a:r>
          </a:p>
        </p:txBody>
      </p:sp>
      <p:sp>
        <p:nvSpPr>
          <p:cNvPr id="35" name="Text Box 6">
            <a:extLst>
              <a:ext uri="{FF2B5EF4-FFF2-40B4-BE49-F238E27FC236}">
                <a16:creationId xmlns:a16="http://schemas.microsoft.com/office/drawing/2014/main" id="{31B8A800-D0CE-4435-864B-D52B49B243AA}"/>
              </a:ext>
            </a:extLst>
          </p:cNvPr>
          <p:cNvSpPr txBox="1">
            <a:spLocks noChangeArrowheads="1"/>
          </p:cNvSpPr>
          <p:nvPr/>
        </p:nvSpPr>
        <p:spPr bwMode="auto">
          <a:xfrm>
            <a:off x="308225" y="2866508"/>
            <a:ext cx="113970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nchor="ctr">
            <a:spAutoFit/>
          </a:bodyPr>
          <a:lstStyle>
            <a:lvl1pPr eaLnBrk="0" hangingPunct="0">
              <a:spcBef>
                <a:spcPct val="100000"/>
              </a:spcBef>
              <a:buFont typeface="Arial" panose="020B0604020202020204" pitchFamily="34" charset="0"/>
              <a:defRPr sz="1600" b="1">
                <a:solidFill>
                  <a:schemeClr val="tx1"/>
                </a:solidFill>
                <a:latin typeface="Arial" panose="020B0604020202020204" pitchFamily="34" charset="0"/>
              </a:defRPr>
            </a:lvl1pPr>
            <a:lvl2pPr marL="742950" indent="-285750" eaLnBrk="0" hangingPunct="0">
              <a:spcBef>
                <a:spcPct val="50000"/>
              </a:spcBef>
              <a:buClr>
                <a:srgbClr val="D50018"/>
              </a:buClr>
              <a:buSzPct val="120000"/>
              <a:buFont typeface="Wingdings" panose="05000000000000000000" pitchFamily="2" charset="2"/>
              <a:defRPr sz="1600">
                <a:solidFill>
                  <a:schemeClr val="tx1"/>
                </a:solidFill>
                <a:latin typeface="Arial" panose="020B0604020202020204" pitchFamily="34" charset="0"/>
              </a:defRPr>
            </a:lvl2pPr>
            <a:lvl3pPr marL="1143000" indent="-228600" eaLnBrk="0" hangingPunct="0">
              <a:spcBef>
                <a:spcPct val="50000"/>
              </a:spcBef>
              <a:buClr>
                <a:schemeClr val="accent2"/>
              </a:buClr>
              <a:buSzPct val="120000"/>
              <a:buFont typeface="Wingdings" panose="05000000000000000000" pitchFamily="2" charset="2"/>
              <a:buChar char="§"/>
              <a:defRPr sz="1600">
                <a:solidFill>
                  <a:schemeClr val="tx1"/>
                </a:solidFill>
                <a:latin typeface="Arial" panose="020B0604020202020204" pitchFamily="34" charset="0"/>
              </a:defRPr>
            </a:lvl3pPr>
            <a:lvl4pPr marL="1600200" indent="-228600" eaLnBrk="0" hangingPunct="0">
              <a:spcBef>
                <a:spcPct val="50000"/>
              </a:spcBef>
              <a:buFont typeface="Arial" panose="020B0604020202020204" pitchFamily="34" charset="0"/>
              <a:buChar char="–"/>
              <a:defRPr sz="1600">
                <a:solidFill>
                  <a:schemeClr val="tx1"/>
                </a:solidFill>
                <a:latin typeface="Arial" panose="020B0604020202020204" pitchFamily="34" charset="0"/>
              </a:defRPr>
            </a:lvl4pPr>
            <a:lvl5pPr marL="2057400" indent="-228600" eaLnBrk="0" hangingPunct="0">
              <a:spcBef>
                <a:spcPct val="50000"/>
              </a:spcBef>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lvl="0" algn="ctr" eaLnBrk="1" hangingPunct="1">
              <a:spcBef>
                <a:spcPct val="50000"/>
              </a:spcBef>
              <a:buClr>
                <a:srgbClr val="79B530"/>
              </a:buClr>
              <a:buSzPct val="120000"/>
              <a:defRPr/>
            </a:pPr>
            <a:r>
              <a:rPr lang="de-DE" altLang="de-DE" sz="1400">
                <a:solidFill>
                  <a:prstClr val="black"/>
                </a:solidFill>
              </a:rPr>
              <a:t>18/19.</a:t>
            </a:r>
            <a:br>
              <a:rPr lang="de-DE" altLang="de-DE" sz="1400">
                <a:solidFill>
                  <a:prstClr val="black"/>
                </a:solidFill>
              </a:rPr>
            </a:br>
            <a:r>
              <a:rPr lang="de-DE" altLang="de-DE" sz="1400">
                <a:solidFill>
                  <a:prstClr val="black"/>
                </a:solidFill>
              </a:rPr>
              <a:t>08.2022</a:t>
            </a:r>
          </a:p>
        </p:txBody>
      </p:sp>
      <p:sp>
        <p:nvSpPr>
          <p:cNvPr id="39" name="Geschweifte Klammer rechts 38">
            <a:extLst>
              <a:ext uri="{FF2B5EF4-FFF2-40B4-BE49-F238E27FC236}">
                <a16:creationId xmlns:a16="http://schemas.microsoft.com/office/drawing/2014/main" id="{F966F9CE-0F59-4B94-9F69-CB8902FBF7EE}"/>
              </a:ext>
            </a:extLst>
          </p:cNvPr>
          <p:cNvSpPr/>
          <p:nvPr/>
        </p:nvSpPr>
        <p:spPr>
          <a:xfrm rot="5400000" flipV="1">
            <a:off x="8287344" y="1793988"/>
            <a:ext cx="258896" cy="2276643"/>
          </a:xfrm>
          <a:prstGeom prst="rightBrace">
            <a:avLst>
              <a:gd name="adj1" fmla="val 75814"/>
              <a:gd name="adj2" fmla="val 50000"/>
            </a:avLst>
          </a:prstGeom>
          <a:ln w="127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40" name="Text Box 6">
            <a:extLst>
              <a:ext uri="{FF2B5EF4-FFF2-40B4-BE49-F238E27FC236}">
                <a16:creationId xmlns:a16="http://schemas.microsoft.com/office/drawing/2014/main" id="{1AEECC3E-C8D7-4469-BD1E-C09CCE115FA4}"/>
              </a:ext>
            </a:extLst>
          </p:cNvPr>
          <p:cNvSpPr txBox="1">
            <a:spLocks noChangeArrowheads="1"/>
          </p:cNvSpPr>
          <p:nvPr/>
        </p:nvSpPr>
        <p:spPr bwMode="auto">
          <a:xfrm>
            <a:off x="5916613" y="3137700"/>
            <a:ext cx="149679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nchor="t">
            <a:spAutoFit/>
          </a:bodyPr>
          <a:lstStyle>
            <a:lvl1pPr eaLnBrk="0" hangingPunct="0">
              <a:spcBef>
                <a:spcPct val="100000"/>
              </a:spcBef>
              <a:buFont typeface="Arial" panose="020B0604020202020204" pitchFamily="34" charset="0"/>
              <a:defRPr sz="1600" b="1">
                <a:solidFill>
                  <a:schemeClr val="tx1"/>
                </a:solidFill>
                <a:latin typeface="Arial" panose="020B0604020202020204" pitchFamily="34" charset="0"/>
              </a:defRPr>
            </a:lvl1pPr>
            <a:lvl2pPr marL="742950" indent="-285750" eaLnBrk="0" hangingPunct="0">
              <a:spcBef>
                <a:spcPct val="50000"/>
              </a:spcBef>
              <a:buClr>
                <a:srgbClr val="D50018"/>
              </a:buClr>
              <a:buSzPct val="120000"/>
              <a:buFont typeface="Wingdings" panose="05000000000000000000" pitchFamily="2" charset="2"/>
              <a:defRPr sz="1600">
                <a:solidFill>
                  <a:schemeClr val="tx1"/>
                </a:solidFill>
                <a:latin typeface="Arial" panose="020B0604020202020204" pitchFamily="34" charset="0"/>
              </a:defRPr>
            </a:lvl2pPr>
            <a:lvl3pPr marL="1143000" indent="-228600" eaLnBrk="0" hangingPunct="0">
              <a:spcBef>
                <a:spcPct val="50000"/>
              </a:spcBef>
              <a:buClr>
                <a:schemeClr val="accent2"/>
              </a:buClr>
              <a:buSzPct val="120000"/>
              <a:buFont typeface="Wingdings" panose="05000000000000000000" pitchFamily="2" charset="2"/>
              <a:buChar char="§"/>
              <a:defRPr sz="1600">
                <a:solidFill>
                  <a:schemeClr val="tx1"/>
                </a:solidFill>
                <a:latin typeface="Arial" panose="020B0604020202020204" pitchFamily="34" charset="0"/>
              </a:defRPr>
            </a:lvl3pPr>
            <a:lvl4pPr marL="1600200" indent="-228600" eaLnBrk="0" hangingPunct="0">
              <a:spcBef>
                <a:spcPct val="50000"/>
              </a:spcBef>
              <a:buFont typeface="Arial" panose="020B0604020202020204" pitchFamily="34" charset="0"/>
              <a:buChar char="–"/>
              <a:defRPr sz="1600">
                <a:solidFill>
                  <a:schemeClr val="tx1"/>
                </a:solidFill>
                <a:latin typeface="Arial" panose="020B0604020202020204" pitchFamily="34" charset="0"/>
              </a:defRPr>
            </a:lvl4pPr>
            <a:lvl5pPr marL="2057400" indent="-228600" eaLnBrk="0" hangingPunct="0">
              <a:spcBef>
                <a:spcPct val="50000"/>
              </a:spcBef>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lvl="0" algn="ctr" eaLnBrk="1" hangingPunct="1">
              <a:spcBef>
                <a:spcPct val="50000"/>
              </a:spcBef>
              <a:buClr>
                <a:srgbClr val="79B530"/>
              </a:buClr>
              <a:buSzPct val="120000"/>
              <a:defRPr/>
            </a:pPr>
            <a:r>
              <a:rPr lang="de-DE" altLang="de-DE" sz="1200" b="0">
                <a:solidFill>
                  <a:prstClr val="black"/>
                </a:solidFill>
              </a:rPr>
              <a:t>Briefversand an </a:t>
            </a:r>
            <a:br>
              <a:rPr lang="de-DE" altLang="de-DE" sz="1200" b="0">
                <a:solidFill>
                  <a:prstClr val="black"/>
                </a:solidFill>
              </a:rPr>
            </a:br>
            <a:r>
              <a:rPr lang="de-DE" altLang="de-DE" sz="1200" b="0">
                <a:solidFill>
                  <a:prstClr val="black"/>
                </a:solidFill>
              </a:rPr>
              <a:t>Firmenkunden</a:t>
            </a:r>
            <a:r>
              <a:rPr lang="de-DE" altLang="de-DE" sz="1200" b="0" baseline="30000">
                <a:solidFill>
                  <a:prstClr val="black"/>
                </a:solidFill>
              </a:rPr>
              <a:t>1</a:t>
            </a:r>
            <a:br>
              <a:rPr lang="de-DE" altLang="de-DE" sz="1200" b="0">
                <a:solidFill>
                  <a:prstClr val="black"/>
                </a:solidFill>
              </a:rPr>
            </a:br>
            <a:endParaRPr lang="de-DE" altLang="de-DE" sz="1200" b="0">
              <a:solidFill>
                <a:prstClr val="black"/>
              </a:solidFill>
            </a:endParaRPr>
          </a:p>
        </p:txBody>
      </p:sp>
      <p:sp>
        <p:nvSpPr>
          <p:cNvPr id="42" name="Text Box 6">
            <a:extLst>
              <a:ext uri="{FF2B5EF4-FFF2-40B4-BE49-F238E27FC236}">
                <a16:creationId xmlns:a16="http://schemas.microsoft.com/office/drawing/2014/main" id="{EB0723BD-3F88-4FB9-95BE-EA5975058FB2}"/>
              </a:ext>
            </a:extLst>
          </p:cNvPr>
          <p:cNvSpPr txBox="1">
            <a:spLocks noChangeArrowheads="1"/>
          </p:cNvSpPr>
          <p:nvPr/>
        </p:nvSpPr>
        <p:spPr bwMode="auto">
          <a:xfrm>
            <a:off x="10588624" y="3137700"/>
            <a:ext cx="135619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nchor="t">
            <a:spAutoFit/>
          </a:bodyPr>
          <a:lstStyle>
            <a:lvl1pPr eaLnBrk="0" hangingPunct="0">
              <a:spcBef>
                <a:spcPct val="100000"/>
              </a:spcBef>
              <a:buFont typeface="Arial" panose="020B0604020202020204" pitchFamily="34" charset="0"/>
              <a:defRPr sz="1600" b="1">
                <a:solidFill>
                  <a:schemeClr val="tx1"/>
                </a:solidFill>
                <a:latin typeface="Arial" panose="020B0604020202020204" pitchFamily="34" charset="0"/>
              </a:defRPr>
            </a:lvl1pPr>
            <a:lvl2pPr marL="742950" indent="-285750" eaLnBrk="0" hangingPunct="0">
              <a:spcBef>
                <a:spcPct val="50000"/>
              </a:spcBef>
              <a:buClr>
                <a:srgbClr val="D50018"/>
              </a:buClr>
              <a:buSzPct val="120000"/>
              <a:buFont typeface="Wingdings" panose="05000000000000000000" pitchFamily="2" charset="2"/>
              <a:defRPr sz="1600">
                <a:solidFill>
                  <a:schemeClr val="tx1"/>
                </a:solidFill>
                <a:latin typeface="Arial" panose="020B0604020202020204" pitchFamily="34" charset="0"/>
              </a:defRPr>
            </a:lvl2pPr>
            <a:lvl3pPr marL="1143000" indent="-228600" eaLnBrk="0" hangingPunct="0">
              <a:spcBef>
                <a:spcPct val="50000"/>
              </a:spcBef>
              <a:buClr>
                <a:schemeClr val="accent2"/>
              </a:buClr>
              <a:buSzPct val="120000"/>
              <a:buFont typeface="Wingdings" panose="05000000000000000000" pitchFamily="2" charset="2"/>
              <a:buChar char="§"/>
              <a:defRPr sz="1600">
                <a:solidFill>
                  <a:schemeClr val="tx1"/>
                </a:solidFill>
                <a:latin typeface="Arial" panose="020B0604020202020204" pitchFamily="34" charset="0"/>
              </a:defRPr>
            </a:lvl3pPr>
            <a:lvl4pPr marL="1600200" indent="-228600" eaLnBrk="0" hangingPunct="0">
              <a:spcBef>
                <a:spcPct val="50000"/>
              </a:spcBef>
              <a:buFont typeface="Arial" panose="020B0604020202020204" pitchFamily="34" charset="0"/>
              <a:buChar char="–"/>
              <a:defRPr sz="1600">
                <a:solidFill>
                  <a:schemeClr val="tx1"/>
                </a:solidFill>
                <a:latin typeface="Arial" panose="020B0604020202020204" pitchFamily="34" charset="0"/>
              </a:defRPr>
            </a:lvl4pPr>
            <a:lvl5pPr marL="2057400" indent="-228600" eaLnBrk="0" hangingPunct="0">
              <a:spcBef>
                <a:spcPct val="50000"/>
              </a:spcBef>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lvl="0" algn="ctr" eaLnBrk="1" hangingPunct="1">
              <a:spcBef>
                <a:spcPct val="50000"/>
              </a:spcBef>
              <a:buClr>
                <a:srgbClr val="79B530"/>
              </a:buClr>
              <a:buSzPct val="120000"/>
              <a:defRPr/>
            </a:pPr>
            <a:r>
              <a:rPr lang="de-DE" altLang="de-DE" sz="1200" b="0">
                <a:solidFill>
                  <a:prstClr val="black"/>
                </a:solidFill>
              </a:rPr>
              <a:t>Schließung </a:t>
            </a:r>
            <a:br>
              <a:rPr lang="de-DE" altLang="de-DE" sz="1200" b="0">
                <a:solidFill>
                  <a:prstClr val="black"/>
                </a:solidFill>
              </a:rPr>
            </a:br>
            <a:r>
              <a:rPr lang="de-DE" altLang="de-DE" sz="1200" b="0">
                <a:solidFill>
                  <a:prstClr val="black"/>
                </a:solidFill>
              </a:rPr>
              <a:t>der betroffenen Tarife </a:t>
            </a:r>
          </a:p>
        </p:txBody>
      </p:sp>
      <p:sp>
        <p:nvSpPr>
          <p:cNvPr id="48" name="Textplatzhalter 6">
            <a:extLst>
              <a:ext uri="{FF2B5EF4-FFF2-40B4-BE49-F238E27FC236}">
                <a16:creationId xmlns:a16="http://schemas.microsoft.com/office/drawing/2014/main" id="{E7DF365A-2ACB-4D73-83F0-1EF242D6D849}"/>
              </a:ext>
            </a:extLst>
          </p:cNvPr>
          <p:cNvSpPr txBox="1">
            <a:spLocks/>
          </p:cNvSpPr>
          <p:nvPr/>
        </p:nvSpPr>
        <p:spPr>
          <a:xfrm>
            <a:off x="4560162" y="170558"/>
            <a:ext cx="2592287" cy="203695"/>
          </a:xfrm>
          <a:prstGeom prst="rect">
            <a:avLst/>
          </a:prstGeom>
        </p:spPr>
        <p:txBody>
          <a:bodyPr vert="horz" lIns="0" tIns="0" rIns="0" bIns="0" rtlCol="0" anchor="ctr">
            <a:noAutofit/>
          </a:bodyPr>
          <a:lstStyle>
            <a:lvl1pPr indent="0" algn="r">
              <a:lnSpc>
                <a:spcPts val="1080"/>
              </a:lnSpc>
              <a:spcBef>
                <a:spcPts val="0"/>
              </a:spcBef>
              <a:buSzPct val="110000"/>
              <a:buFont typeface="Wingdings" panose="05000000000000000000" pitchFamily="2" charset="2"/>
              <a:buNone/>
              <a:defRPr sz="900" b="0">
                <a:solidFill>
                  <a:schemeClr val="accent1"/>
                </a:solidFill>
              </a:defRPr>
            </a:lvl1pPr>
            <a:lvl2pPr marL="0" indent="0">
              <a:lnSpc>
                <a:spcPts val="1080"/>
              </a:lnSpc>
              <a:spcBef>
                <a:spcPts val="800"/>
              </a:spcBef>
              <a:buSzPct val="110000"/>
              <a:buFont typeface="Wingdings" panose="05000000000000000000" pitchFamily="2" charset="2"/>
              <a:buNone/>
              <a:defRPr sz="900">
                <a:solidFill>
                  <a:schemeClr val="accent1"/>
                </a:solidFill>
              </a:defRPr>
            </a:lvl2pPr>
            <a:lvl3pPr marL="234000" indent="-234000">
              <a:lnSpc>
                <a:spcPts val="1080"/>
              </a:lnSpc>
              <a:spcBef>
                <a:spcPts val="600"/>
              </a:spcBef>
              <a:buSzPct val="110000"/>
              <a:buFont typeface="Wingdings" panose="05000000000000000000" pitchFamily="2" charset="2"/>
              <a:buChar char="§"/>
              <a:defRPr sz="900">
                <a:solidFill>
                  <a:schemeClr val="accent1"/>
                </a:solidFill>
              </a:defRPr>
            </a:lvl3pPr>
            <a:lvl4pPr marL="468000" indent="-234000">
              <a:lnSpc>
                <a:spcPts val="1080"/>
              </a:lnSpc>
              <a:spcBef>
                <a:spcPts val="300"/>
              </a:spcBef>
              <a:buSzPct val="110000"/>
              <a:buFont typeface="Wingdings" panose="05000000000000000000" pitchFamily="2" charset="2"/>
              <a:buChar char="§"/>
              <a:defRPr sz="900">
                <a:solidFill>
                  <a:schemeClr val="accent1"/>
                </a:solidFill>
              </a:defRPr>
            </a:lvl4pPr>
            <a:lvl5pPr marL="702000" indent="-234000">
              <a:lnSpc>
                <a:spcPts val="1080"/>
              </a:lnSpc>
              <a:spcBef>
                <a:spcPts val="300"/>
              </a:spcBef>
              <a:buSzPct val="110000"/>
              <a:buFont typeface="Wingdings" panose="05000000000000000000" pitchFamily="2" charset="2"/>
              <a:buChar char="§"/>
              <a:defRPr sz="900">
                <a:solidFill>
                  <a:schemeClr val="accent1"/>
                </a:solidFill>
              </a:defRPr>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pPr algn="ctr">
              <a:lnSpc>
                <a:spcPct val="100000"/>
              </a:lnSpc>
            </a:pPr>
            <a:r>
              <a:rPr lang="de-DE" sz="1400" b="1">
                <a:solidFill>
                  <a:schemeClr val="bg1"/>
                </a:solidFill>
              </a:rPr>
              <a:t>Gespräch mit Firmenkunden</a:t>
            </a:r>
          </a:p>
        </p:txBody>
      </p:sp>
      <p:sp>
        <p:nvSpPr>
          <p:cNvPr id="53" name="Text Box 6">
            <a:extLst>
              <a:ext uri="{FF2B5EF4-FFF2-40B4-BE49-F238E27FC236}">
                <a16:creationId xmlns:a16="http://schemas.microsoft.com/office/drawing/2014/main" id="{944CDE68-B7C8-42B5-8BA8-D87C1F43EF8A}"/>
              </a:ext>
            </a:extLst>
          </p:cNvPr>
          <p:cNvSpPr txBox="1">
            <a:spLocks noChangeArrowheads="1"/>
          </p:cNvSpPr>
          <p:nvPr/>
        </p:nvSpPr>
        <p:spPr bwMode="auto">
          <a:xfrm>
            <a:off x="194429" y="3311671"/>
            <a:ext cx="136729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nchor="t">
            <a:spAutoFit/>
          </a:bodyPr>
          <a:lstStyle>
            <a:lvl1pPr eaLnBrk="0" hangingPunct="0">
              <a:spcBef>
                <a:spcPct val="100000"/>
              </a:spcBef>
              <a:buFont typeface="Arial" panose="020B0604020202020204" pitchFamily="34" charset="0"/>
              <a:defRPr sz="1600" b="1">
                <a:solidFill>
                  <a:schemeClr val="tx1"/>
                </a:solidFill>
                <a:latin typeface="Arial" panose="020B0604020202020204" pitchFamily="34" charset="0"/>
              </a:defRPr>
            </a:lvl1pPr>
            <a:lvl2pPr marL="742950" indent="-285750" eaLnBrk="0" hangingPunct="0">
              <a:spcBef>
                <a:spcPct val="50000"/>
              </a:spcBef>
              <a:buClr>
                <a:srgbClr val="D50018"/>
              </a:buClr>
              <a:buSzPct val="120000"/>
              <a:buFont typeface="Wingdings" panose="05000000000000000000" pitchFamily="2" charset="2"/>
              <a:defRPr sz="1600">
                <a:solidFill>
                  <a:schemeClr val="tx1"/>
                </a:solidFill>
                <a:latin typeface="Arial" panose="020B0604020202020204" pitchFamily="34" charset="0"/>
              </a:defRPr>
            </a:lvl2pPr>
            <a:lvl3pPr marL="1143000" indent="-228600" eaLnBrk="0" hangingPunct="0">
              <a:spcBef>
                <a:spcPct val="50000"/>
              </a:spcBef>
              <a:buClr>
                <a:schemeClr val="accent2"/>
              </a:buClr>
              <a:buSzPct val="120000"/>
              <a:buFont typeface="Wingdings" panose="05000000000000000000" pitchFamily="2" charset="2"/>
              <a:buChar char="§"/>
              <a:defRPr sz="1600">
                <a:solidFill>
                  <a:schemeClr val="tx1"/>
                </a:solidFill>
                <a:latin typeface="Arial" panose="020B0604020202020204" pitchFamily="34" charset="0"/>
              </a:defRPr>
            </a:lvl3pPr>
            <a:lvl4pPr marL="1600200" indent="-228600" eaLnBrk="0" hangingPunct="0">
              <a:spcBef>
                <a:spcPct val="50000"/>
              </a:spcBef>
              <a:buFont typeface="Arial" panose="020B0604020202020204" pitchFamily="34" charset="0"/>
              <a:buChar char="–"/>
              <a:defRPr sz="1600">
                <a:solidFill>
                  <a:schemeClr val="tx1"/>
                </a:solidFill>
                <a:latin typeface="Arial" panose="020B0604020202020204" pitchFamily="34" charset="0"/>
              </a:defRPr>
            </a:lvl4pPr>
            <a:lvl5pPr marL="2057400" indent="-228600" eaLnBrk="0" hangingPunct="0">
              <a:spcBef>
                <a:spcPct val="50000"/>
              </a:spcBef>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lvl="0" algn="ctr" eaLnBrk="1" hangingPunct="1">
              <a:spcBef>
                <a:spcPct val="50000"/>
              </a:spcBef>
              <a:buClr>
                <a:srgbClr val="79B530"/>
              </a:buClr>
              <a:buSzPct val="120000"/>
              <a:defRPr/>
            </a:pPr>
            <a:r>
              <a:rPr lang="de-DE" altLang="de-DE" sz="1200" b="0">
                <a:solidFill>
                  <a:prstClr val="black"/>
                </a:solidFill>
              </a:rPr>
              <a:t>Auslieferung</a:t>
            </a:r>
            <a:br>
              <a:rPr lang="de-DE" altLang="de-DE" sz="1200" b="0">
                <a:solidFill>
                  <a:prstClr val="black"/>
                </a:solidFill>
              </a:rPr>
            </a:br>
            <a:r>
              <a:rPr lang="de-DE" altLang="de-DE" sz="1200" b="0">
                <a:solidFill>
                  <a:prstClr val="black"/>
                </a:solidFill>
              </a:rPr>
              <a:t>Infopaket für </a:t>
            </a:r>
            <a:br>
              <a:rPr lang="de-DE" altLang="de-DE" sz="1200" b="0">
                <a:solidFill>
                  <a:prstClr val="black"/>
                </a:solidFill>
              </a:rPr>
            </a:br>
            <a:r>
              <a:rPr lang="de-DE" altLang="de-DE" sz="1200" b="0">
                <a:solidFill>
                  <a:prstClr val="black"/>
                </a:solidFill>
              </a:rPr>
              <a:t>den Vertrieb</a:t>
            </a:r>
          </a:p>
        </p:txBody>
      </p:sp>
      <p:pic>
        <p:nvPicPr>
          <p:cNvPr id="54" name="Grafik 53" descr="Markierung mit einfarbiger Füllung">
            <a:extLst>
              <a:ext uri="{FF2B5EF4-FFF2-40B4-BE49-F238E27FC236}">
                <a16:creationId xmlns:a16="http://schemas.microsoft.com/office/drawing/2014/main" id="{84004567-F076-4D85-96D3-709CEC0614B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4432" y="1699976"/>
            <a:ext cx="1147293" cy="1147293"/>
          </a:xfrm>
          <a:prstGeom prst="rect">
            <a:avLst/>
          </a:prstGeom>
        </p:spPr>
      </p:pic>
      <p:pic>
        <p:nvPicPr>
          <p:cNvPr id="55" name="Grafik 54" descr="Markierung mit einfarbiger Füllung">
            <a:extLst>
              <a:ext uri="{FF2B5EF4-FFF2-40B4-BE49-F238E27FC236}">
                <a16:creationId xmlns:a16="http://schemas.microsoft.com/office/drawing/2014/main" id="{D48EDDEB-5661-44C3-9057-3D567ECD559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77786" y="1699976"/>
            <a:ext cx="1147293" cy="1147293"/>
          </a:xfrm>
          <a:prstGeom prst="rect">
            <a:avLst/>
          </a:prstGeom>
        </p:spPr>
      </p:pic>
      <p:sp>
        <p:nvSpPr>
          <p:cNvPr id="60" name="Text Box 6">
            <a:extLst>
              <a:ext uri="{FF2B5EF4-FFF2-40B4-BE49-F238E27FC236}">
                <a16:creationId xmlns:a16="http://schemas.microsoft.com/office/drawing/2014/main" id="{619E671C-A213-4C65-923B-F0AE28B7FB0A}"/>
              </a:ext>
            </a:extLst>
          </p:cNvPr>
          <p:cNvSpPr txBox="1">
            <a:spLocks noChangeArrowheads="1"/>
          </p:cNvSpPr>
          <p:nvPr/>
        </p:nvSpPr>
        <p:spPr bwMode="auto">
          <a:xfrm>
            <a:off x="9398917" y="3137700"/>
            <a:ext cx="128741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nchor="t">
            <a:spAutoFit/>
          </a:bodyPr>
          <a:lstStyle>
            <a:lvl1pPr eaLnBrk="0" hangingPunct="0">
              <a:spcBef>
                <a:spcPct val="100000"/>
              </a:spcBef>
              <a:buFont typeface="Arial" panose="020B0604020202020204" pitchFamily="34" charset="0"/>
              <a:defRPr sz="1600" b="1">
                <a:solidFill>
                  <a:schemeClr val="tx1"/>
                </a:solidFill>
                <a:latin typeface="Arial" panose="020B0604020202020204" pitchFamily="34" charset="0"/>
              </a:defRPr>
            </a:lvl1pPr>
            <a:lvl2pPr marL="742950" indent="-285750" eaLnBrk="0" hangingPunct="0">
              <a:spcBef>
                <a:spcPct val="50000"/>
              </a:spcBef>
              <a:buClr>
                <a:srgbClr val="D50018"/>
              </a:buClr>
              <a:buSzPct val="120000"/>
              <a:buFont typeface="Wingdings" panose="05000000000000000000" pitchFamily="2" charset="2"/>
              <a:defRPr sz="1600">
                <a:solidFill>
                  <a:schemeClr val="tx1"/>
                </a:solidFill>
                <a:latin typeface="Arial" panose="020B0604020202020204" pitchFamily="34" charset="0"/>
              </a:defRPr>
            </a:lvl2pPr>
            <a:lvl3pPr marL="1143000" indent="-228600" eaLnBrk="0" hangingPunct="0">
              <a:spcBef>
                <a:spcPct val="50000"/>
              </a:spcBef>
              <a:buClr>
                <a:schemeClr val="accent2"/>
              </a:buClr>
              <a:buSzPct val="120000"/>
              <a:buFont typeface="Wingdings" panose="05000000000000000000" pitchFamily="2" charset="2"/>
              <a:buChar char="§"/>
              <a:defRPr sz="1600">
                <a:solidFill>
                  <a:schemeClr val="tx1"/>
                </a:solidFill>
                <a:latin typeface="Arial" panose="020B0604020202020204" pitchFamily="34" charset="0"/>
              </a:defRPr>
            </a:lvl3pPr>
            <a:lvl4pPr marL="1600200" indent="-228600" eaLnBrk="0" hangingPunct="0">
              <a:spcBef>
                <a:spcPct val="50000"/>
              </a:spcBef>
              <a:buFont typeface="Arial" panose="020B0604020202020204" pitchFamily="34" charset="0"/>
              <a:buChar char="–"/>
              <a:defRPr sz="1600">
                <a:solidFill>
                  <a:schemeClr val="tx1"/>
                </a:solidFill>
                <a:latin typeface="Arial" panose="020B0604020202020204" pitchFamily="34" charset="0"/>
              </a:defRPr>
            </a:lvl4pPr>
            <a:lvl5pPr marL="2057400" indent="-228600" eaLnBrk="0" hangingPunct="0">
              <a:spcBef>
                <a:spcPct val="50000"/>
              </a:spcBef>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lvl="0" algn="ctr" eaLnBrk="1" hangingPunct="1">
              <a:spcBef>
                <a:spcPct val="50000"/>
              </a:spcBef>
              <a:buClr>
                <a:srgbClr val="79B530"/>
              </a:buClr>
              <a:buSzPct val="120000"/>
              <a:defRPr/>
            </a:pPr>
            <a:r>
              <a:rPr lang="de-DE" altLang="de-DE" sz="1200" b="0"/>
              <a:t>Antrags-</a:t>
            </a:r>
            <a:br>
              <a:rPr lang="de-DE" altLang="de-DE" sz="1200" b="0"/>
            </a:br>
            <a:r>
              <a:rPr lang="de-DE" altLang="de-DE" sz="1200" b="0" err="1"/>
              <a:t>schluss</a:t>
            </a:r>
            <a:br>
              <a:rPr lang="de-DE" altLang="de-DE" sz="1200" b="0"/>
            </a:br>
            <a:r>
              <a:rPr lang="de-DE" altLang="de-DE" sz="1200" b="0"/>
              <a:t>HDI Leben beachten!</a:t>
            </a:r>
            <a:endParaRPr lang="de-DE" altLang="de-DE" sz="1200" b="0">
              <a:solidFill>
                <a:schemeClr val="bg2"/>
              </a:solidFill>
            </a:endParaRPr>
          </a:p>
        </p:txBody>
      </p:sp>
      <p:sp>
        <p:nvSpPr>
          <p:cNvPr id="63" name="Text Box 6">
            <a:extLst>
              <a:ext uri="{FF2B5EF4-FFF2-40B4-BE49-F238E27FC236}">
                <a16:creationId xmlns:a16="http://schemas.microsoft.com/office/drawing/2014/main" id="{ACBC0102-34DC-4D43-AEA6-F533836B4F76}"/>
              </a:ext>
            </a:extLst>
          </p:cNvPr>
          <p:cNvSpPr txBox="1">
            <a:spLocks noChangeArrowheads="1"/>
          </p:cNvSpPr>
          <p:nvPr/>
        </p:nvSpPr>
        <p:spPr bwMode="auto">
          <a:xfrm>
            <a:off x="6154642" y="2866508"/>
            <a:ext cx="107853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nchor="ctr">
            <a:spAutoFit/>
          </a:bodyPr>
          <a:lstStyle>
            <a:lvl1pPr eaLnBrk="0" hangingPunct="0">
              <a:spcBef>
                <a:spcPct val="100000"/>
              </a:spcBef>
              <a:buFont typeface="Arial" panose="020B0604020202020204" pitchFamily="34" charset="0"/>
              <a:defRPr sz="1600" b="1">
                <a:solidFill>
                  <a:schemeClr val="tx1"/>
                </a:solidFill>
                <a:latin typeface="Arial" panose="020B0604020202020204" pitchFamily="34" charset="0"/>
              </a:defRPr>
            </a:lvl1pPr>
            <a:lvl2pPr marL="742950" indent="-285750" eaLnBrk="0" hangingPunct="0">
              <a:spcBef>
                <a:spcPct val="50000"/>
              </a:spcBef>
              <a:buClr>
                <a:srgbClr val="D50018"/>
              </a:buClr>
              <a:buSzPct val="120000"/>
              <a:buFont typeface="Wingdings" panose="05000000000000000000" pitchFamily="2" charset="2"/>
              <a:defRPr sz="1600">
                <a:solidFill>
                  <a:schemeClr val="tx1"/>
                </a:solidFill>
                <a:latin typeface="Arial" panose="020B0604020202020204" pitchFamily="34" charset="0"/>
              </a:defRPr>
            </a:lvl2pPr>
            <a:lvl3pPr marL="1143000" indent="-228600" eaLnBrk="0" hangingPunct="0">
              <a:spcBef>
                <a:spcPct val="50000"/>
              </a:spcBef>
              <a:buClr>
                <a:schemeClr val="accent2"/>
              </a:buClr>
              <a:buSzPct val="120000"/>
              <a:buFont typeface="Wingdings" panose="05000000000000000000" pitchFamily="2" charset="2"/>
              <a:buChar char="§"/>
              <a:defRPr sz="1600">
                <a:solidFill>
                  <a:schemeClr val="tx1"/>
                </a:solidFill>
                <a:latin typeface="Arial" panose="020B0604020202020204" pitchFamily="34" charset="0"/>
              </a:defRPr>
            </a:lvl3pPr>
            <a:lvl4pPr marL="1600200" indent="-228600" eaLnBrk="0" hangingPunct="0">
              <a:spcBef>
                <a:spcPct val="50000"/>
              </a:spcBef>
              <a:buFont typeface="Arial" panose="020B0604020202020204" pitchFamily="34" charset="0"/>
              <a:buChar char="–"/>
              <a:defRPr sz="1600">
                <a:solidFill>
                  <a:schemeClr val="tx1"/>
                </a:solidFill>
                <a:latin typeface="Arial" panose="020B0604020202020204" pitchFamily="34" charset="0"/>
              </a:defRPr>
            </a:lvl4pPr>
            <a:lvl5pPr marL="2057400" indent="-228600" eaLnBrk="0" hangingPunct="0">
              <a:spcBef>
                <a:spcPct val="50000"/>
              </a:spcBef>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lvl="0" algn="ctr" eaLnBrk="1" hangingPunct="1">
              <a:spcBef>
                <a:spcPct val="50000"/>
              </a:spcBef>
              <a:buClr>
                <a:srgbClr val="79B530"/>
              </a:buClr>
              <a:buSzPct val="120000"/>
              <a:defRPr/>
            </a:pPr>
            <a:r>
              <a:rPr lang="de-DE" altLang="de-DE" sz="1400">
                <a:solidFill>
                  <a:prstClr val="black"/>
                </a:solidFill>
              </a:rPr>
              <a:t>27.10.2022</a:t>
            </a:r>
          </a:p>
        </p:txBody>
      </p:sp>
      <p:sp>
        <p:nvSpPr>
          <p:cNvPr id="70" name="Textfeld 69">
            <a:extLst>
              <a:ext uri="{FF2B5EF4-FFF2-40B4-BE49-F238E27FC236}">
                <a16:creationId xmlns:a16="http://schemas.microsoft.com/office/drawing/2014/main" id="{832DDE88-6DEA-4353-991A-D001076E60DE}"/>
              </a:ext>
            </a:extLst>
          </p:cNvPr>
          <p:cNvSpPr txBox="1"/>
          <p:nvPr/>
        </p:nvSpPr>
        <p:spPr>
          <a:xfrm>
            <a:off x="450514" y="1322371"/>
            <a:ext cx="846069" cy="179152"/>
          </a:xfrm>
          <a:prstGeom prst="rect">
            <a:avLst/>
          </a:prstGeom>
          <a:noFill/>
        </p:spPr>
        <p:txBody>
          <a:bodyPr wrap="square" lIns="0" tIns="0" rIns="0" bIns="0" rtlCol="0">
            <a:spAutoFit/>
          </a:bodyPr>
          <a:lstStyle/>
          <a:p>
            <a:pPr marL="0" indent="0" algn="l">
              <a:lnSpc>
                <a:spcPct val="104000"/>
              </a:lnSpc>
              <a:spcBef>
                <a:spcPts val="600"/>
              </a:spcBef>
              <a:buFont typeface="Wingdings" panose="05000000000000000000" pitchFamily="2" charset="2"/>
              <a:buNone/>
            </a:pPr>
            <a:r>
              <a:rPr lang="de-DE" sz="1200" b="1">
                <a:solidFill>
                  <a:schemeClr val="accent6">
                    <a:lumMod val="60000"/>
                    <a:lumOff val="40000"/>
                  </a:schemeClr>
                </a:solidFill>
              </a:rPr>
              <a:t>August</a:t>
            </a:r>
          </a:p>
        </p:txBody>
      </p:sp>
      <p:sp>
        <p:nvSpPr>
          <p:cNvPr id="71" name="Textfeld 70">
            <a:extLst>
              <a:ext uri="{FF2B5EF4-FFF2-40B4-BE49-F238E27FC236}">
                <a16:creationId xmlns:a16="http://schemas.microsoft.com/office/drawing/2014/main" id="{D7002F0A-31F3-47EF-95DA-33AF222A0A01}"/>
              </a:ext>
            </a:extLst>
          </p:cNvPr>
          <p:cNvSpPr txBox="1"/>
          <p:nvPr/>
        </p:nvSpPr>
        <p:spPr>
          <a:xfrm>
            <a:off x="2736902" y="1322371"/>
            <a:ext cx="846069" cy="179152"/>
          </a:xfrm>
          <a:prstGeom prst="rect">
            <a:avLst/>
          </a:prstGeom>
          <a:noFill/>
        </p:spPr>
        <p:txBody>
          <a:bodyPr wrap="square" lIns="0" tIns="0" rIns="0" bIns="0" rtlCol="0">
            <a:spAutoFit/>
          </a:bodyPr>
          <a:lstStyle/>
          <a:p>
            <a:pPr marL="0" indent="0" algn="l">
              <a:lnSpc>
                <a:spcPct val="104000"/>
              </a:lnSpc>
              <a:spcBef>
                <a:spcPts val="600"/>
              </a:spcBef>
              <a:buFont typeface="Wingdings" panose="05000000000000000000" pitchFamily="2" charset="2"/>
              <a:buNone/>
            </a:pPr>
            <a:r>
              <a:rPr lang="de-DE" sz="1200" b="1">
                <a:solidFill>
                  <a:schemeClr val="accent6">
                    <a:lumMod val="60000"/>
                    <a:lumOff val="40000"/>
                  </a:schemeClr>
                </a:solidFill>
              </a:rPr>
              <a:t>September</a:t>
            </a:r>
          </a:p>
        </p:txBody>
      </p:sp>
      <p:sp>
        <p:nvSpPr>
          <p:cNvPr id="72" name="Textfeld 71">
            <a:extLst>
              <a:ext uri="{FF2B5EF4-FFF2-40B4-BE49-F238E27FC236}">
                <a16:creationId xmlns:a16="http://schemas.microsoft.com/office/drawing/2014/main" id="{42F1BD90-7616-4470-A47B-2A9A1621E05E}"/>
              </a:ext>
            </a:extLst>
          </p:cNvPr>
          <p:cNvSpPr txBox="1"/>
          <p:nvPr/>
        </p:nvSpPr>
        <p:spPr>
          <a:xfrm>
            <a:off x="5022310" y="1322371"/>
            <a:ext cx="846069" cy="179152"/>
          </a:xfrm>
          <a:prstGeom prst="rect">
            <a:avLst/>
          </a:prstGeom>
          <a:noFill/>
        </p:spPr>
        <p:txBody>
          <a:bodyPr wrap="square" lIns="0" tIns="0" rIns="0" bIns="0" rtlCol="0">
            <a:spAutoFit/>
          </a:bodyPr>
          <a:lstStyle/>
          <a:p>
            <a:pPr marL="0" indent="0" algn="l">
              <a:lnSpc>
                <a:spcPct val="104000"/>
              </a:lnSpc>
              <a:spcBef>
                <a:spcPts val="600"/>
              </a:spcBef>
              <a:buFont typeface="Wingdings" panose="05000000000000000000" pitchFamily="2" charset="2"/>
              <a:buNone/>
            </a:pPr>
            <a:r>
              <a:rPr lang="de-DE" sz="1200" b="1">
                <a:solidFill>
                  <a:schemeClr val="accent6">
                    <a:lumMod val="60000"/>
                    <a:lumOff val="40000"/>
                  </a:schemeClr>
                </a:solidFill>
              </a:rPr>
              <a:t>Oktober</a:t>
            </a:r>
          </a:p>
        </p:txBody>
      </p:sp>
      <p:sp>
        <p:nvSpPr>
          <p:cNvPr id="73" name="Textfeld 72">
            <a:extLst>
              <a:ext uri="{FF2B5EF4-FFF2-40B4-BE49-F238E27FC236}">
                <a16:creationId xmlns:a16="http://schemas.microsoft.com/office/drawing/2014/main" id="{38BA7106-2EF5-4432-BEA8-E6741762531C}"/>
              </a:ext>
            </a:extLst>
          </p:cNvPr>
          <p:cNvSpPr txBox="1"/>
          <p:nvPr/>
        </p:nvSpPr>
        <p:spPr>
          <a:xfrm>
            <a:off x="7345911" y="1322371"/>
            <a:ext cx="846069" cy="179152"/>
          </a:xfrm>
          <a:prstGeom prst="rect">
            <a:avLst/>
          </a:prstGeom>
          <a:noFill/>
        </p:spPr>
        <p:txBody>
          <a:bodyPr wrap="square" lIns="0" tIns="0" rIns="0" bIns="0" rtlCol="0">
            <a:spAutoFit/>
          </a:bodyPr>
          <a:lstStyle/>
          <a:p>
            <a:pPr marL="0" indent="0" algn="l">
              <a:lnSpc>
                <a:spcPct val="104000"/>
              </a:lnSpc>
              <a:spcBef>
                <a:spcPts val="600"/>
              </a:spcBef>
              <a:buFont typeface="Wingdings" panose="05000000000000000000" pitchFamily="2" charset="2"/>
              <a:buNone/>
            </a:pPr>
            <a:r>
              <a:rPr lang="de-DE" sz="1200" b="1">
                <a:solidFill>
                  <a:schemeClr val="accent6">
                    <a:lumMod val="60000"/>
                    <a:lumOff val="40000"/>
                  </a:schemeClr>
                </a:solidFill>
              </a:rPr>
              <a:t>November</a:t>
            </a:r>
          </a:p>
        </p:txBody>
      </p:sp>
      <p:sp>
        <p:nvSpPr>
          <p:cNvPr id="74" name="Textfeld 73">
            <a:extLst>
              <a:ext uri="{FF2B5EF4-FFF2-40B4-BE49-F238E27FC236}">
                <a16:creationId xmlns:a16="http://schemas.microsoft.com/office/drawing/2014/main" id="{2448591F-72B4-40B5-8067-086905A4B4F3}"/>
              </a:ext>
            </a:extLst>
          </p:cNvPr>
          <p:cNvSpPr txBox="1"/>
          <p:nvPr/>
        </p:nvSpPr>
        <p:spPr>
          <a:xfrm>
            <a:off x="9640079" y="1322371"/>
            <a:ext cx="846069" cy="179152"/>
          </a:xfrm>
          <a:prstGeom prst="rect">
            <a:avLst/>
          </a:prstGeom>
          <a:noFill/>
        </p:spPr>
        <p:txBody>
          <a:bodyPr wrap="square" lIns="0" tIns="0" rIns="0" bIns="0" rtlCol="0">
            <a:spAutoFit/>
          </a:bodyPr>
          <a:lstStyle/>
          <a:p>
            <a:pPr marL="0" indent="0" algn="l">
              <a:lnSpc>
                <a:spcPct val="104000"/>
              </a:lnSpc>
              <a:spcBef>
                <a:spcPts val="600"/>
              </a:spcBef>
              <a:buFont typeface="Wingdings" panose="05000000000000000000" pitchFamily="2" charset="2"/>
              <a:buNone/>
            </a:pPr>
            <a:r>
              <a:rPr lang="de-DE" sz="1200" b="1">
                <a:solidFill>
                  <a:schemeClr val="accent6">
                    <a:lumMod val="60000"/>
                    <a:lumOff val="40000"/>
                  </a:schemeClr>
                </a:solidFill>
              </a:rPr>
              <a:t>Dezember</a:t>
            </a:r>
          </a:p>
        </p:txBody>
      </p:sp>
      <p:sp>
        <p:nvSpPr>
          <p:cNvPr id="76" name="Gleichschenkliges Dreieck 75">
            <a:extLst>
              <a:ext uri="{FF2B5EF4-FFF2-40B4-BE49-F238E27FC236}">
                <a16:creationId xmlns:a16="http://schemas.microsoft.com/office/drawing/2014/main" id="{3BDB4FC1-6C58-420A-9751-CF6E55DC42C7}"/>
              </a:ext>
            </a:extLst>
          </p:cNvPr>
          <p:cNvSpPr/>
          <p:nvPr/>
        </p:nvSpPr>
        <p:spPr>
          <a:xfrm rot="5400000">
            <a:off x="11687828" y="2525561"/>
            <a:ext cx="442003" cy="337582"/>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pic>
        <p:nvPicPr>
          <p:cNvPr id="77" name="Grafik 76" descr="Markierung mit einfarbiger Füllung">
            <a:extLst>
              <a:ext uri="{FF2B5EF4-FFF2-40B4-BE49-F238E27FC236}">
                <a16:creationId xmlns:a16="http://schemas.microsoft.com/office/drawing/2014/main" id="{C9D25C39-C49A-4531-A0CE-485BCD992F6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29808" y="1699976"/>
            <a:ext cx="1147293" cy="1147293"/>
          </a:xfrm>
          <a:prstGeom prst="rect">
            <a:avLst/>
          </a:prstGeom>
        </p:spPr>
      </p:pic>
      <p:pic>
        <p:nvPicPr>
          <p:cNvPr id="78" name="Grafik 77" descr="Markierung mit einfarbiger Füllung">
            <a:extLst>
              <a:ext uri="{FF2B5EF4-FFF2-40B4-BE49-F238E27FC236}">
                <a16:creationId xmlns:a16="http://schemas.microsoft.com/office/drawing/2014/main" id="{859E681F-3D72-43A1-A860-2B4EBBC6B08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431058" y="1699976"/>
            <a:ext cx="1147293" cy="1147293"/>
          </a:xfrm>
          <a:prstGeom prst="rect">
            <a:avLst/>
          </a:prstGeom>
        </p:spPr>
      </p:pic>
      <p:grpSp>
        <p:nvGrpSpPr>
          <p:cNvPr id="80" name="Gruppieren 79">
            <a:extLst>
              <a:ext uri="{FF2B5EF4-FFF2-40B4-BE49-F238E27FC236}">
                <a16:creationId xmlns:a16="http://schemas.microsoft.com/office/drawing/2014/main" id="{76A1333C-B0BD-41DE-BB9C-CA38BB460525}"/>
              </a:ext>
            </a:extLst>
          </p:cNvPr>
          <p:cNvGrpSpPr/>
          <p:nvPr/>
        </p:nvGrpSpPr>
        <p:grpSpPr>
          <a:xfrm>
            <a:off x="6283375" y="1699976"/>
            <a:ext cx="1147293" cy="1147293"/>
            <a:chOff x="6378911" y="1717536"/>
            <a:chExt cx="1147293" cy="1147293"/>
          </a:xfrm>
        </p:grpSpPr>
        <p:pic>
          <p:nvPicPr>
            <p:cNvPr id="79" name="Grafik 78" descr="Markierung mit einfarbiger Füllung">
              <a:extLst>
                <a:ext uri="{FF2B5EF4-FFF2-40B4-BE49-F238E27FC236}">
                  <a16:creationId xmlns:a16="http://schemas.microsoft.com/office/drawing/2014/main" id="{20737B43-442D-42EF-9104-39E5FFD6C89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78911" y="1717536"/>
              <a:ext cx="1147293" cy="1147293"/>
            </a:xfrm>
            <a:prstGeom prst="rect">
              <a:avLst/>
            </a:prstGeom>
          </p:spPr>
        </p:pic>
        <p:grpSp>
          <p:nvGrpSpPr>
            <p:cNvPr id="50" name="Gruppieren 49">
              <a:extLst>
                <a:ext uri="{FF2B5EF4-FFF2-40B4-BE49-F238E27FC236}">
                  <a16:creationId xmlns:a16="http://schemas.microsoft.com/office/drawing/2014/main" id="{B121556C-0424-4759-9D20-445710400A19}"/>
                </a:ext>
              </a:extLst>
            </p:cNvPr>
            <p:cNvGrpSpPr/>
            <p:nvPr/>
          </p:nvGrpSpPr>
          <p:grpSpPr>
            <a:xfrm>
              <a:off x="6742390" y="1921100"/>
              <a:ext cx="419061" cy="419061"/>
              <a:chOff x="5442479" y="1837382"/>
              <a:chExt cx="419061" cy="419061"/>
            </a:xfrm>
          </p:grpSpPr>
          <p:sp>
            <p:nvSpPr>
              <p:cNvPr id="51" name="Ellipse 50">
                <a:extLst>
                  <a:ext uri="{FF2B5EF4-FFF2-40B4-BE49-F238E27FC236}">
                    <a16:creationId xmlns:a16="http://schemas.microsoft.com/office/drawing/2014/main" id="{B2CF229A-8B30-4765-A456-78D1E9A70628}"/>
                  </a:ext>
                </a:extLst>
              </p:cNvPr>
              <p:cNvSpPr/>
              <p:nvPr/>
            </p:nvSpPr>
            <p:spPr>
              <a:xfrm>
                <a:off x="5442479" y="1837382"/>
                <a:ext cx="419061" cy="419061"/>
              </a:xfrm>
              <a:prstGeom prst="ellipse">
                <a:avLst/>
              </a:prstGeom>
              <a:solidFill>
                <a:schemeClr val="accent2"/>
              </a:solidFill>
              <a:ln w="12700">
                <a:solidFill>
                  <a:srgbClr val="DDEAC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234000" indent="-234000" algn="l">
                  <a:lnSpc>
                    <a:spcPct val="104000"/>
                  </a:lnSpc>
                  <a:spcBef>
                    <a:spcPts val="600"/>
                  </a:spcBef>
                  <a:buFont typeface="Wingdings" panose="05000000000000000000" pitchFamily="2" charset="2"/>
                  <a:buChar char="§"/>
                </a:pPr>
                <a:endParaRPr lang="de-DE" sz="1600" err="1"/>
              </a:p>
            </p:txBody>
          </p:sp>
          <p:pic>
            <p:nvPicPr>
              <p:cNvPr id="52" name="Grafik 51" descr="Ein Bild, das Zeichnung, Uhr enthält.&#10;&#10;Automatisch generierte Beschreibung">
                <a:extLst>
                  <a:ext uri="{FF2B5EF4-FFF2-40B4-BE49-F238E27FC236}">
                    <a16:creationId xmlns:a16="http://schemas.microsoft.com/office/drawing/2014/main" id="{CEC1703C-AB5E-419B-A9F3-1AFACA87E0F1}"/>
                  </a:ext>
                </a:extLst>
              </p:cNvPr>
              <p:cNvPicPr>
                <a:picLocks noChangeAspect="1"/>
              </p:cNvPicPr>
              <p:nvPr/>
            </p:nvPicPr>
            <p:blipFill>
              <a:blip r:embed="rId11"/>
              <a:stretch>
                <a:fillRect/>
              </a:stretch>
            </p:blipFill>
            <p:spPr>
              <a:xfrm>
                <a:off x="5498410" y="1947207"/>
                <a:ext cx="289780" cy="216828"/>
              </a:xfrm>
              <a:prstGeom prst="rect">
                <a:avLst/>
              </a:prstGeom>
            </p:spPr>
          </p:pic>
        </p:grpSp>
      </p:grpSp>
      <p:sp>
        <p:nvSpPr>
          <p:cNvPr id="56" name="Text Box 6">
            <a:extLst>
              <a:ext uri="{FF2B5EF4-FFF2-40B4-BE49-F238E27FC236}">
                <a16:creationId xmlns:a16="http://schemas.microsoft.com/office/drawing/2014/main" id="{848BAD6F-1D54-4FF7-A85E-0A98115626F2}"/>
              </a:ext>
            </a:extLst>
          </p:cNvPr>
          <p:cNvSpPr txBox="1">
            <a:spLocks noChangeArrowheads="1"/>
          </p:cNvSpPr>
          <p:nvPr/>
        </p:nvSpPr>
        <p:spPr bwMode="auto">
          <a:xfrm>
            <a:off x="7400823" y="3137700"/>
            <a:ext cx="2060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nchor="t">
            <a:spAutoFit/>
          </a:bodyPr>
          <a:lstStyle>
            <a:lvl1pPr eaLnBrk="0" hangingPunct="0">
              <a:spcBef>
                <a:spcPct val="100000"/>
              </a:spcBef>
              <a:buFont typeface="Arial" panose="020B0604020202020204" pitchFamily="34" charset="0"/>
              <a:defRPr sz="1600" b="1">
                <a:solidFill>
                  <a:schemeClr val="tx1"/>
                </a:solidFill>
                <a:latin typeface="Arial" panose="020B0604020202020204" pitchFamily="34" charset="0"/>
              </a:defRPr>
            </a:lvl1pPr>
            <a:lvl2pPr marL="742950" indent="-285750" eaLnBrk="0" hangingPunct="0">
              <a:spcBef>
                <a:spcPct val="50000"/>
              </a:spcBef>
              <a:buClr>
                <a:srgbClr val="D50018"/>
              </a:buClr>
              <a:buSzPct val="120000"/>
              <a:buFont typeface="Wingdings" panose="05000000000000000000" pitchFamily="2" charset="2"/>
              <a:defRPr sz="1600">
                <a:solidFill>
                  <a:schemeClr val="tx1"/>
                </a:solidFill>
                <a:latin typeface="Arial" panose="020B0604020202020204" pitchFamily="34" charset="0"/>
              </a:defRPr>
            </a:lvl2pPr>
            <a:lvl3pPr marL="1143000" indent="-228600" eaLnBrk="0" hangingPunct="0">
              <a:spcBef>
                <a:spcPct val="50000"/>
              </a:spcBef>
              <a:buClr>
                <a:schemeClr val="accent2"/>
              </a:buClr>
              <a:buSzPct val="120000"/>
              <a:buFont typeface="Wingdings" panose="05000000000000000000" pitchFamily="2" charset="2"/>
              <a:buChar char="§"/>
              <a:defRPr sz="1600">
                <a:solidFill>
                  <a:schemeClr val="tx1"/>
                </a:solidFill>
                <a:latin typeface="Arial" panose="020B0604020202020204" pitchFamily="34" charset="0"/>
              </a:defRPr>
            </a:lvl3pPr>
            <a:lvl4pPr marL="1600200" indent="-228600" eaLnBrk="0" hangingPunct="0">
              <a:spcBef>
                <a:spcPct val="50000"/>
              </a:spcBef>
              <a:buFont typeface="Arial" panose="020B0604020202020204" pitchFamily="34" charset="0"/>
              <a:buChar char="–"/>
              <a:defRPr sz="1600">
                <a:solidFill>
                  <a:schemeClr val="tx1"/>
                </a:solidFill>
                <a:latin typeface="Arial" panose="020B0604020202020204" pitchFamily="34" charset="0"/>
              </a:defRPr>
            </a:lvl4pPr>
            <a:lvl5pPr marL="2057400" indent="-228600" eaLnBrk="0" hangingPunct="0">
              <a:spcBef>
                <a:spcPct val="50000"/>
              </a:spcBef>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lvl="0" algn="ctr" eaLnBrk="1" hangingPunct="1">
              <a:spcBef>
                <a:spcPct val="50000"/>
              </a:spcBef>
              <a:buClr>
                <a:srgbClr val="79B530"/>
              </a:buClr>
              <a:buSzPct val="120000"/>
              <a:defRPr/>
            </a:pPr>
            <a:r>
              <a:rPr lang="de-DE" altLang="de-DE" sz="1200" b="0">
                <a:solidFill>
                  <a:prstClr val="black"/>
                </a:solidFill>
              </a:rPr>
              <a:t>… Zeit für vertriebliche Nutzung - Intensivierung der Kundenbeziehung, Umstellung auf den Modernden </a:t>
            </a:r>
            <a:r>
              <a:rPr lang="de-DE" altLang="de-DE" sz="1200" b="0" dirty="0">
                <a:solidFill>
                  <a:prstClr val="black"/>
                </a:solidFill>
              </a:rPr>
              <a:t>Kollektivvertrag</a:t>
            </a:r>
            <a:r>
              <a:rPr lang="de-DE" altLang="de-DE" sz="1200" b="0">
                <a:solidFill>
                  <a:prstClr val="black"/>
                </a:solidFill>
              </a:rPr>
              <a:t> …</a:t>
            </a:r>
          </a:p>
        </p:txBody>
      </p:sp>
      <p:sp>
        <p:nvSpPr>
          <p:cNvPr id="59" name="Rechteck 58">
            <a:hlinkClick r:id="rId12" action="ppaction://hlinksldjump"/>
            <a:extLst>
              <a:ext uri="{FF2B5EF4-FFF2-40B4-BE49-F238E27FC236}">
                <a16:creationId xmlns:a16="http://schemas.microsoft.com/office/drawing/2014/main" id="{7D77FD64-DC82-420B-8BD1-AA09A6A29EB5}"/>
              </a:ext>
            </a:extLst>
          </p:cNvPr>
          <p:cNvSpPr/>
          <p:nvPr/>
        </p:nvSpPr>
        <p:spPr>
          <a:xfrm>
            <a:off x="-254442" y="6231465"/>
            <a:ext cx="1304014" cy="5564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sp>
        <p:nvSpPr>
          <p:cNvPr id="88" name="Text Box 6">
            <a:extLst>
              <a:ext uri="{FF2B5EF4-FFF2-40B4-BE49-F238E27FC236}">
                <a16:creationId xmlns:a16="http://schemas.microsoft.com/office/drawing/2014/main" id="{73F51203-DA23-4929-B02B-9BED81C26326}"/>
              </a:ext>
            </a:extLst>
          </p:cNvPr>
          <p:cNvSpPr txBox="1">
            <a:spLocks noChangeArrowheads="1"/>
          </p:cNvSpPr>
          <p:nvPr/>
        </p:nvSpPr>
        <p:spPr bwMode="auto">
          <a:xfrm>
            <a:off x="1422115" y="2866508"/>
            <a:ext cx="125863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nchor="ctr">
            <a:spAutoFit/>
          </a:bodyPr>
          <a:lstStyle>
            <a:lvl1pPr eaLnBrk="0" hangingPunct="0">
              <a:spcBef>
                <a:spcPct val="100000"/>
              </a:spcBef>
              <a:buFont typeface="Arial" panose="020B0604020202020204" pitchFamily="34" charset="0"/>
              <a:defRPr sz="1600" b="1">
                <a:solidFill>
                  <a:schemeClr val="tx1"/>
                </a:solidFill>
                <a:latin typeface="Arial" panose="020B0604020202020204" pitchFamily="34" charset="0"/>
              </a:defRPr>
            </a:lvl1pPr>
            <a:lvl2pPr marL="742950" indent="-285750" eaLnBrk="0" hangingPunct="0">
              <a:spcBef>
                <a:spcPct val="50000"/>
              </a:spcBef>
              <a:buClr>
                <a:srgbClr val="D50018"/>
              </a:buClr>
              <a:buSzPct val="120000"/>
              <a:buFont typeface="Wingdings" panose="05000000000000000000" pitchFamily="2" charset="2"/>
              <a:defRPr sz="1600">
                <a:solidFill>
                  <a:schemeClr val="tx1"/>
                </a:solidFill>
                <a:latin typeface="Arial" panose="020B0604020202020204" pitchFamily="34" charset="0"/>
              </a:defRPr>
            </a:lvl2pPr>
            <a:lvl3pPr marL="1143000" indent="-228600" eaLnBrk="0" hangingPunct="0">
              <a:spcBef>
                <a:spcPct val="50000"/>
              </a:spcBef>
              <a:buClr>
                <a:schemeClr val="accent2"/>
              </a:buClr>
              <a:buSzPct val="120000"/>
              <a:buFont typeface="Wingdings" panose="05000000000000000000" pitchFamily="2" charset="2"/>
              <a:buChar char="§"/>
              <a:defRPr sz="1600">
                <a:solidFill>
                  <a:schemeClr val="tx1"/>
                </a:solidFill>
                <a:latin typeface="Arial" panose="020B0604020202020204" pitchFamily="34" charset="0"/>
              </a:defRPr>
            </a:lvl3pPr>
            <a:lvl4pPr marL="1600200" indent="-228600" eaLnBrk="0" hangingPunct="0">
              <a:spcBef>
                <a:spcPct val="50000"/>
              </a:spcBef>
              <a:buFont typeface="Arial" panose="020B0604020202020204" pitchFamily="34" charset="0"/>
              <a:buChar char="–"/>
              <a:defRPr sz="1600">
                <a:solidFill>
                  <a:schemeClr val="tx1"/>
                </a:solidFill>
                <a:latin typeface="Arial" panose="020B0604020202020204" pitchFamily="34" charset="0"/>
              </a:defRPr>
            </a:lvl4pPr>
            <a:lvl5pPr marL="2057400" indent="-228600" eaLnBrk="0" hangingPunct="0">
              <a:spcBef>
                <a:spcPct val="50000"/>
              </a:spcBef>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lvl="0" algn="ctr" eaLnBrk="1" hangingPunct="1">
              <a:spcBef>
                <a:spcPct val="50000"/>
              </a:spcBef>
              <a:buClr>
                <a:srgbClr val="79B530"/>
              </a:buClr>
              <a:buSzPct val="120000"/>
              <a:defRPr/>
            </a:pPr>
            <a:r>
              <a:rPr lang="de-DE" altLang="de-DE" sz="1400">
                <a:solidFill>
                  <a:prstClr val="black"/>
                </a:solidFill>
              </a:rPr>
              <a:t>22./23.</a:t>
            </a:r>
            <a:br>
              <a:rPr lang="de-DE" altLang="de-DE" sz="1400">
                <a:solidFill>
                  <a:prstClr val="black"/>
                </a:solidFill>
              </a:rPr>
            </a:br>
            <a:r>
              <a:rPr lang="de-DE" altLang="de-DE" sz="1400">
                <a:solidFill>
                  <a:prstClr val="black"/>
                </a:solidFill>
              </a:rPr>
              <a:t>08.2022</a:t>
            </a:r>
          </a:p>
        </p:txBody>
      </p:sp>
      <p:sp>
        <p:nvSpPr>
          <p:cNvPr id="89" name="Text Box 6">
            <a:extLst>
              <a:ext uri="{FF2B5EF4-FFF2-40B4-BE49-F238E27FC236}">
                <a16:creationId xmlns:a16="http://schemas.microsoft.com/office/drawing/2014/main" id="{7DC0BE37-4205-4A17-8405-070297995182}"/>
              </a:ext>
            </a:extLst>
          </p:cNvPr>
          <p:cNvSpPr txBox="1">
            <a:spLocks noChangeArrowheads="1"/>
          </p:cNvSpPr>
          <p:nvPr/>
        </p:nvSpPr>
        <p:spPr bwMode="auto">
          <a:xfrm>
            <a:off x="1331930" y="3311671"/>
            <a:ext cx="143900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nchor="t">
            <a:spAutoFit/>
          </a:bodyPr>
          <a:lstStyle>
            <a:lvl1pPr eaLnBrk="0" hangingPunct="0">
              <a:spcBef>
                <a:spcPct val="100000"/>
              </a:spcBef>
              <a:buFont typeface="Arial" panose="020B0604020202020204" pitchFamily="34" charset="0"/>
              <a:defRPr sz="1600" b="1">
                <a:solidFill>
                  <a:schemeClr val="tx1"/>
                </a:solidFill>
                <a:latin typeface="Arial" panose="020B0604020202020204" pitchFamily="34" charset="0"/>
              </a:defRPr>
            </a:lvl1pPr>
            <a:lvl2pPr marL="742950" indent="-285750" eaLnBrk="0" hangingPunct="0">
              <a:spcBef>
                <a:spcPct val="50000"/>
              </a:spcBef>
              <a:buClr>
                <a:srgbClr val="D50018"/>
              </a:buClr>
              <a:buSzPct val="120000"/>
              <a:buFont typeface="Wingdings" panose="05000000000000000000" pitchFamily="2" charset="2"/>
              <a:defRPr sz="1600">
                <a:solidFill>
                  <a:schemeClr val="tx1"/>
                </a:solidFill>
                <a:latin typeface="Arial" panose="020B0604020202020204" pitchFamily="34" charset="0"/>
              </a:defRPr>
            </a:lvl2pPr>
            <a:lvl3pPr marL="1143000" indent="-228600" eaLnBrk="0" hangingPunct="0">
              <a:spcBef>
                <a:spcPct val="50000"/>
              </a:spcBef>
              <a:buClr>
                <a:schemeClr val="accent2"/>
              </a:buClr>
              <a:buSzPct val="120000"/>
              <a:buFont typeface="Wingdings" panose="05000000000000000000" pitchFamily="2" charset="2"/>
              <a:buChar char="§"/>
              <a:defRPr sz="1600">
                <a:solidFill>
                  <a:schemeClr val="tx1"/>
                </a:solidFill>
                <a:latin typeface="Arial" panose="020B0604020202020204" pitchFamily="34" charset="0"/>
              </a:defRPr>
            </a:lvl3pPr>
            <a:lvl4pPr marL="1600200" indent="-228600" eaLnBrk="0" hangingPunct="0">
              <a:spcBef>
                <a:spcPct val="50000"/>
              </a:spcBef>
              <a:buFont typeface="Arial" panose="020B0604020202020204" pitchFamily="34" charset="0"/>
              <a:buChar char="–"/>
              <a:defRPr sz="1600">
                <a:solidFill>
                  <a:schemeClr val="tx1"/>
                </a:solidFill>
                <a:latin typeface="Arial" panose="020B0604020202020204" pitchFamily="34" charset="0"/>
              </a:defRPr>
            </a:lvl4pPr>
            <a:lvl5pPr marL="2057400" indent="-228600" eaLnBrk="0" hangingPunct="0">
              <a:spcBef>
                <a:spcPct val="50000"/>
              </a:spcBef>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lvl="0" algn="ctr" eaLnBrk="1" hangingPunct="1">
              <a:spcBef>
                <a:spcPct val="50000"/>
              </a:spcBef>
              <a:buClr>
                <a:srgbClr val="79B530"/>
              </a:buClr>
              <a:buSzPct val="120000"/>
              <a:defRPr/>
            </a:pPr>
            <a:r>
              <a:rPr lang="de-DE" altLang="de-DE" sz="1200" b="0">
                <a:solidFill>
                  <a:prstClr val="black"/>
                </a:solidFill>
              </a:rPr>
              <a:t>Informations-veranstaltung für Multiplikatoren</a:t>
            </a:r>
          </a:p>
        </p:txBody>
      </p:sp>
      <p:sp>
        <p:nvSpPr>
          <p:cNvPr id="96" name="Rechteck 95">
            <a:extLst>
              <a:ext uri="{FF2B5EF4-FFF2-40B4-BE49-F238E27FC236}">
                <a16:creationId xmlns:a16="http://schemas.microsoft.com/office/drawing/2014/main" id="{E3232315-46FD-4868-8DC1-98CB8EDD22D0}"/>
              </a:ext>
            </a:extLst>
          </p:cNvPr>
          <p:cNvSpPr/>
          <p:nvPr/>
        </p:nvSpPr>
        <p:spPr>
          <a:xfrm>
            <a:off x="1521621" y="4236166"/>
            <a:ext cx="7365705" cy="54816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531813">
              <a:lnSpc>
                <a:spcPct val="104000"/>
              </a:lnSpc>
              <a:spcBef>
                <a:spcPts val="600"/>
              </a:spcBef>
            </a:pPr>
            <a:r>
              <a:rPr lang="de-DE" sz="1400" b="1"/>
              <a:t>Nutzen Sie jetzt die Zeit: </a:t>
            </a:r>
            <a:br>
              <a:rPr lang="de-DE" sz="1400" b="1"/>
            </a:br>
            <a:r>
              <a:rPr lang="de-DE" sz="1300" b="1"/>
              <a:t>Gehen Sie auf Ihre Gesprächspartner zu, um zu informieren. </a:t>
            </a:r>
          </a:p>
        </p:txBody>
      </p:sp>
      <p:pic>
        <p:nvPicPr>
          <p:cNvPr id="98" name="Grafik 97" descr="Ein Bild, das Uhr, Schild, Zeichnung enthält.&#10;&#10;Automatisch generierte Beschreibung">
            <a:extLst>
              <a:ext uri="{FF2B5EF4-FFF2-40B4-BE49-F238E27FC236}">
                <a16:creationId xmlns:a16="http://schemas.microsoft.com/office/drawing/2014/main" id="{F01DC338-F6A8-4E4F-B4E7-28EE08C1EAD8}"/>
              </a:ext>
            </a:extLst>
          </p:cNvPr>
          <p:cNvPicPr>
            <a:picLocks noChangeAspect="1"/>
          </p:cNvPicPr>
          <p:nvPr/>
        </p:nvPicPr>
        <p:blipFill>
          <a:blip r:embed="rId13">
            <a:extLst>
              <a:ext uri="{BEBA8EAE-BF5A-486C-A8C5-ECC9F3942E4B}">
                <a14:imgProps xmlns:a14="http://schemas.microsoft.com/office/drawing/2010/main">
                  <a14:imgLayer r:embed="rId14">
                    <a14:imgEffect>
                      <a14:brightnessContrast bright="100000"/>
                    </a14:imgEffect>
                  </a14:imgLayer>
                </a14:imgProps>
              </a:ext>
            </a:extLst>
          </a:blip>
          <a:stretch>
            <a:fillRect/>
          </a:stretch>
        </p:blipFill>
        <p:spPr>
          <a:xfrm>
            <a:off x="1668289" y="4341861"/>
            <a:ext cx="363353" cy="363353"/>
          </a:xfrm>
          <a:prstGeom prst="rect">
            <a:avLst/>
          </a:prstGeom>
        </p:spPr>
      </p:pic>
      <p:sp>
        <p:nvSpPr>
          <p:cNvPr id="99" name="Ellipse 98">
            <a:extLst>
              <a:ext uri="{FF2B5EF4-FFF2-40B4-BE49-F238E27FC236}">
                <a16:creationId xmlns:a16="http://schemas.microsoft.com/office/drawing/2014/main" id="{A354B969-1700-415D-9F17-D5EC0195ED68}"/>
              </a:ext>
            </a:extLst>
          </p:cNvPr>
          <p:cNvSpPr/>
          <p:nvPr/>
        </p:nvSpPr>
        <p:spPr>
          <a:xfrm rot="534427">
            <a:off x="10057278" y="4126035"/>
            <a:ext cx="1503586" cy="1503586"/>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200" b="1" i="0" u="none" strike="noStrike" kern="0" cap="none" spc="0" normalizeH="0" baseline="0" noProof="0">
                <a:ln>
                  <a:noFill/>
                </a:ln>
                <a:solidFill>
                  <a:schemeClr val="bg1"/>
                </a:solidFill>
                <a:effectLst/>
                <a:uLnTx/>
                <a:uFillTx/>
              </a:rPr>
              <a:t>Bei Bedarf unterstützen</a:t>
            </a:r>
            <a:br>
              <a:rPr kumimoji="0" lang="de-DE" sz="1200" b="1" i="0" u="none" strike="noStrike" kern="0" cap="none" spc="0" normalizeH="0" baseline="0" noProof="0">
                <a:ln>
                  <a:noFill/>
                </a:ln>
                <a:solidFill>
                  <a:schemeClr val="bg1"/>
                </a:solidFill>
                <a:effectLst/>
                <a:uLnTx/>
                <a:uFillTx/>
              </a:rPr>
            </a:br>
            <a:r>
              <a:rPr kumimoji="0" lang="de-DE" sz="1200" b="1" i="0" u="none" strike="noStrike" kern="0" cap="none" spc="0" normalizeH="0" baseline="0" noProof="0">
                <a:ln>
                  <a:noFill/>
                </a:ln>
                <a:solidFill>
                  <a:schemeClr val="bg1"/>
                </a:solidFill>
                <a:effectLst/>
                <a:uLnTx/>
                <a:uFillTx/>
              </a:rPr>
              <a:t>Ihre HDI-Ansprech-partner</a:t>
            </a:r>
            <a:endParaRPr kumimoji="0" lang="de-DE" sz="1000" b="0" i="1" u="sng" strike="noStrike" kern="0" cap="none" spc="0" normalizeH="0" baseline="0" noProof="0">
              <a:ln>
                <a:noFill/>
              </a:ln>
              <a:solidFill>
                <a:schemeClr val="bg1"/>
              </a:solidFill>
              <a:effectLst/>
              <a:highlight>
                <a:srgbClr val="FFFF00"/>
              </a:highlight>
              <a:uLnTx/>
              <a:uFillTx/>
            </a:endParaRPr>
          </a:p>
        </p:txBody>
      </p:sp>
      <p:sp>
        <p:nvSpPr>
          <p:cNvPr id="100" name="Text Box 6">
            <a:extLst>
              <a:ext uri="{FF2B5EF4-FFF2-40B4-BE49-F238E27FC236}">
                <a16:creationId xmlns:a16="http://schemas.microsoft.com/office/drawing/2014/main" id="{AC7A33F8-A7B0-4BA5-82EE-3862DBA77D5A}"/>
              </a:ext>
            </a:extLst>
          </p:cNvPr>
          <p:cNvSpPr txBox="1">
            <a:spLocks noChangeArrowheads="1"/>
          </p:cNvSpPr>
          <p:nvPr/>
        </p:nvSpPr>
        <p:spPr bwMode="auto">
          <a:xfrm>
            <a:off x="5122768" y="5024703"/>
            <a:ext cx="213453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nchor="t">
            <a:spAutoFit/>
          </a:bodyPr>
          <a:lstStyle>
            <a:lvl1pPr eaLnBrk="0" hangingPunct="0">
              <a:spcBef>
                <a:spcPct val="100000"/>
              </a:spcBef>
              <a:buFont typeface="Arial" panose="020B0604020202020204" pitchFamily="34" charset="0"/>
              <a:defRPr sz="1600" b="1">
                <a:solidFill>
                  <a:schemeClr val="tx1"/>
                </a:solidFill>
                <a:latin typeface="Arial" panose="020B0604020202020204" pitchFamily="34" charset="0"/>
              </a:defRPr>
            </a:lvl1pPr>
            <a:lvl2pPr marL="742950" indent="-285750" eaLnBrk="0" hangingPunct="0">
              <a:spcBef>
                <a:spcPct val="50000"/>
              </a:spcBef>
              <a:buClr>
                <a:srgbClr val="D50018"/>
              </a:buClr>
              <a:buSzPct val="120000"/>
              <a:buFont typeface="Wingdings" panose="05000000000000000000" pitchFamily="2" charset="2"/>
              <a:defRPr sz="1600">
                <a:solidFill>
                  <a:schemeClr val="tx1"/>
                </a:solidFill>
                <a:latin typeface="Arial" panose="020B0604020202020204" pitchFamily="34" charset="0"/>
              </a:defRPr>
            </a:lvl2pPr>
            <a:lvl3pPr marL="1143000" indent="-228600" eaLnBrk="0" hangingPunct="0">
              <a:spcBef>
                <a:spcPct val="50000"/>
              </a:spcBef>
              <a:buClr>
                <a:schemeClr val="accent2"/>
              </a:buClr>
              <a:buSzPct val="120000"/>
              <a:buFont typeface="Wingdings" panose="05000000000000000000" pitchFamily="2" charset="2"/>
              <a:buChar char="§"/>
              <a:defRPr sz="1600">
                <a:solidFill>
                  <a:schemeClr val="tx1"/>
                </a:solidFill>
                <a:latin typeface="Arial" panose="020B0604020202020204" pitchFamily="34" charset="0"/>
              </a:defRPr>
            </a:lvl3pPr>
            <a:lvl4pPr marL="1600200" indent="-228600" eaLnBrk="0" hangingPunct="0">
              <a:spcBef>
                <a:spcPct val="50000"/>
              </a:spcBef>
              <a:buFont typeface="Arial" panose="020B0604020202020204" pitchFamily="34" charset="0"/>
              <a:buChar char="–"/>
              <a:defRPr sz="1600">
                <a:solidFill>
                  <a:schemeClr val="tx1"/>
                </a:solidFill>
                <a:latin typeface="Arial" panose="020B0604020202020204" pitchFamily="34" charset="0"/>
              </a:defRPr>
            </a:lvl4pPr>
            <a:lvl5pPr marL="2057400" indent="-228600" eaLnBrk="0" hangingPunct="0">
              <a:spcBef>
                <a:spcPct val="50000"/>
              </a:spcBef>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marL="88900" indent="-72000">
              <a:spcBef>
                <a:spcPts val="0"/>
              </a:spcBef>
            </a:pPr>
            <a:r>
              <a:rPr lang="de-DE" sz="900" b="0" baseline="30000"/>
              <a:t>1 </a:t>
            </a:r>
            <a:r>
              <a:rPr lang="de-DE" sz="900" b="0"/>
              <a:t>Standardfall - RK (Direktversicherung)</a:t>
            </a:r>
          </a:p>
        </p:txBody>
      </p:sp>
      <p:sp>
        <p:nvSpPr>
          <p:cNvPr id="75" name="Geschweifte Klammer rechts 74">
            <a:extLst>
              <a:ext uri="{FF2B5EF4-FFF2-40B4-BE49-F238E27FC236}">
                <a16:creationId xmlns:a16="http://schemas.microsoft.com/office/drawing/2014/main" id="{2ADBE6AD-899E-4504-A8BF-2AA0D6440E88}"/>
              </a:ext>
            </a:extLst>
          </p:cNvPr>
          <p:cNvSpPr/>
          <p:nvPr/>
        </p:nvSpPr>
        <p:spPr>
          <a:xfrm rot="5400000" flipV="1">
            <a:off x="4287163" y="1198614"/>
            <a:ext cx="258896" cy="3519529"/>
          </a:xfrm>
          <a:prstGeom prst="rightBrace">
            <a:avLst>
              <a:gd name="adj1" fmla="val 75814"/>
              <a:gd name="adj2" fmla="val 32452"/>
            </a:avLst>
          </a:prstGeom>
          <a:ln w="127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95" name="Text Box 6">
            <a:extLst>
              <a:ext uri="{FF2B5EF4-FFF2-40B4-BE49-F238E27FC236}">
                <a16:creationId xmlns:a16="http://schemas.microsoft.com/office/drawing/2014/main" id="{D128D43F-8605-4256-B194-069F947858F4}"/>
              </a:ext>
            </a:extLst>
          </p:cNvPr>
          <p:cNvSpPr txBox="1">
            <a:spLocks noChangeArrowheads="1"/>
          </p:cNvSpPr>
          <p:nvPr/>
        </p:nvSpPr>
        <p:spPr bwMode="auto">
          <a:xfrm>
            <a:off x="2916949" y="3126332"/>
            <a:ext cx="176214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nchor="t">
            <a:spAutoFit/>
          </a:bodyPr>
          <a:lstStyle>
            <a:lvl1pPr eaLnBrk="0" hangingPunct="0">
              <a:spcBef>
                <a:spcPct val="100000"/>
              </a:spcBef>
              <a:buFont typeface="Arial" panose="020B0604020202020204" pitchFamily="34" charset="0"/>
              <a:defRPr sz="1600" b="1">
                <a:solidFill>
                  <a:schemeClr val="tx1"/>
                </a:solidFill>
                <a:latin typeface="Arial" panose="020B0604020202020204" pitchFamily="34" charset="0"/>
              </a:defRPr>
            </a:lvl1pPr>
            <a:lvl2pPr marL="742950" indent="-285750" eaLnBrk="0" hangingPunct="0">
              <a:spcBef>
                <a:spcPct val="50000"/>
              </a:spcBef>
              <a:buClr>
                <a:srgbClr val="D50018"/>
              </a:buClr>
              <a:buSzPct val="120000"/>
              <a:buFont typeface="Wingdings" panose="05000000000000000000" pitchFamily="2" charset="2"/>
              <a:defRPr sz="1600">
                <a:solidFill>
                  <a:schemeClr val="tx1"/>
                </a:solidFill>
                <a:latin typeface="Arial" panose="020B0604020202020204" pitchFamily="34" charset="0"/>
              </a:defRPr>
            </a:lvl2pPr>
            <a:lvl3pPr marL="1143000" indent="-228600" eaLnBrk="0" hangingPunct="0">
              <a:spcBef>
                <a:spcPct val="50000"/>
              </a:spcBef>
              <a:buClr>
                <a:schemeClr val="accent2"/>
              </a:buClr>
              <a:buSzPct val="120000"/>
              <a:buFont typeface="Wingdings" panose="05000000000000000000" pitchFamily="2" charset="2"/>
              <a:buChar char="§"/>
              <a:defRPr sz="1600">
                <a:solidFill>
                  <a:schemeClr val="tx1"/>
                </a:solidFill>
                <a:latin typeface="Arial" panose="020B0604020202020204" pitchFamily="34" charset="0"/>
              </a:defRPr>
            </a:lvl3pPr>
            <a:lvl4pPr marL="1600200" indent="-228600" eaLnBrk="0" hangingPunct="0">
              <a:spcBef>
                <a:spcPct val="50000"/>
              </a:spcBef>
              <a:buFont typeface="Arial" panose="020B0604020202020204" pitchFamily="34" charset="0"/>
              <a:buChar char="–"/>
              <a:defRPr sz="1600">
                <a:solidFill>
                  <a:schemeClr val="tx1"/>
                </a:solidFill>
                <a:latin typeface="Arial" panose="020B0604020202020204" pitchFamily="34" charset="0"/>
              </a:defRPr>
            </a:lvl4pPr>
            <a:lvl5pPr marL="2057400" indent="-228600" eaLnBrk="0" hangingPunct="0">
              <a:spcBef>
                <a:spcPct val="50000"/>
              </a:spcBef>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lvl="0" algn="ctr" eaLnBrk="1" hangingPunct="1">
              <a:spcBef>
                <a:spcPct val="50000"/>
              </a:spcBef>
              <a:buClr>
                <a:srgbClr val="79B530"/>
              </a:buClr>
              <a:buSzPct val="120000"/>
              <a:defRPr/>
            </a:pPr>
            <a:r>
              <a:rPr lang="de-DE" altLang="de-DE" sz="1200" b="0">
                <a:solidFill>
                  <a:prstClr val="black"/>
                </a:solidFill>
              </a:rPr>
              <a:t>Multiplikatoren informieren ihre Vertriebspartner und begleiten den weiteren Vertriebsprozess</a:t>
            </a:r>
            <a:br>
              <a:rPr lang="de-DE" altLang="de-DE" sz="1200" b="0">
                <a:solidFill>
                  <a:prstClr val="black"/>
                </a:solidFill>
              </a:rPr>
            </a:br>
            <a:endParaRPr lang="de-DE" altLang="de-DE" sz="1200" b="0">
              <a:solidFill>
                <a:prstClr val="black"/>
              </a:solidFill>
            </a:endParaRPr>
          </a:p>
        </p:txBody>
      </p:sp>
      <p:grpSp>
        <p:nvGrpSpPr>
          <p:cNvPr id="102" name="Gruppieren 101">
            <a:extLst>
              <a:ext uri="{FF2B5EF4-FFF2-40B4-BE49-F238E27FC236}">
                <a16:creationId xmlns:a16="http://schemas.microsoft.com/office/drawing/2014/main" id="{20ADE36D-8C0D-423D-A988-574F09B49ED0}"/>
              </a:ext>
            </a:extLst>
          </p:cNvPr>
          <p:cNvGrpSpPr/>
          <p:nvPr/>
        </p:nvGrpSpPr>
        <p:grpSpPr>
          <a:xfrm>
            <a:off x="4207081" y="2030976"/>
            <a:ext cx="419061" cy="419061"/>
            <a:chOff x="4152900" y="1924638"/>
            <a:chExt cx="419061" cy="419061"/>
          </a:xfrm>
        </p:grpSpPr>
        <p:sp>
          <p:nvSpPr>
            <p:cNvPr id="103" name="Ellipse 102">
              <a:extLst>
                <a:ext uri="{FF2B5EF4-FFF2-40B4-BE49-F238E27FC236}">
                  <a16:creationId xmlns:a16="http://schemas.microsoft.com/office/drawing/2014/main" id="{68877CF1-DCB8-4944-90F6-437A313137AE}"/>
                </a:ext>
              </a:extLst>
            </p:cNvPr>
            <p:cNvSpPr/>
            <p:nvPr/>
          </p:nvSpPr>
          <p:spPr>
            <a:xfrm>
              <a:off x="4152900" y="1924638"/>
              <a:ext cx="419061" cy="419061"/>
            </a:xfrm>
            <a:prstGeom prst="ellipse">
              <a:avLst/>
            </a:prstGeom>
            <a:solidFill>
              <a:schemeClr val="accent2"/>
            </a:solidFill>
            <a:ln w="12700">
              <a:solidFill>
                <a:srgbClr val="DDEAC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234000" indent="-234000" algn="l">
                <a:lnSpc>
                  <a:spcPct val="104000"/>
                </a:lnSpc>
                <a:spcBef>
                  <a:spcPts val="600"/>
                </a:spcBef>
                <a:buFont typeface="Wingdings" panose="05000000000000000000" pitchFamily="2" charset="2"/>
                <a:buChar char="§"/>
              </a:pPr>
              <a:endParaRPr lang="de-DE" sz="1600" err="1"/>
            </a:p>
          </p:txBody>
        </p:sp>
        <p:pic>
          <p:nvPicPr>
            <p:cNvPr id="104" name="Grafik 103" descr="Ein Bild, das Zeichnung enthält.&#10;&#10;Automatisch generierte Beschreibung">
              <a:extLst>
                <a:ext uri="{FF2B5EF4-FFF2-40B4-BE49-F238E27FC236}">
                  <a16:creationId xmlns:a16="http://schemas.microsoft.com/office/drawing/2014/main" id="{DF0EE1C4-AA29-4464-9C5E-270CBB4E4BC3}"/>
                </a:ext>
              </a:extLst>
            </p:cNvPr>
            <p:cNvPicPr>
              <a:picLocks noChangeAspect="1"/>
            </p:cNvPicPr>
            <p:nvPr/>
          </p:nvPicPr>
          <p:blipFill>
            <a:blip r:embed="rId4"/>
            <a:stretch>
              <a:fillRect/>
            </a:stretch>
          </p:blipFill>
          <p:spPr>
            <a:xfrm>
              <a:off x="4203306" y="1975044"/>
              <a:ext cx="318249" cy="318249"/>
            </a:xfrm>
            <a:prstGeom prst="rect">
              <a:avLst/>
            </a:prstGeom>
          </p:spPr>
        </p:pic>
      </p:grpSp>
      <p:sp>
        <p:nvSpPr>
          <p:cNvPr id="97" name="Gleichschenkliges Dreieck 96">
            <a:extLst>
              <a:ext uri="{FF2B5EF4-FFF2-40B4-BE49-F238E27FC236}">
                <a16:creationId xmlns:a16="http://schemas.microsoft.com/office/drawing/2014/main" id="{8D7E8921-F7B3-4891-9AC9-36D0199FCE34}"/>
              </a:ext>
            </a:extLst>
          </p:cNvPr>
          <p:cNvSpPr/>
          <p:nvPr/>
        </p:nvSpPr>
        <p:spPr>
          <a:xfrm rot="5400000">
            <a:off x="8697963" y="4263949"/>
            <a:ext cx="851124" cy="467010"/>
          </a:xfrm>
          <a:prstGeom prst="triangl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sp>
        <p:nvSpPr>
          <p:cNvPr id="57" name="Fußzeilenplatzhalter 2">
            <a:extLst>
              <a:ext uri="{FF2B5EF4-FFF2-40B4-BE49-F238E27FC236}">
                <a16:creationId xmlns:a16="http://schemas.microsoft.com/office/drawing/2014/main" id="{9E821DFD-33BA-45E3-8EF7-B231C886EF20}"/>
              </a:ext>
            </a:extLst>
          </p:cNvPr>
          <p:cNvSpPr>
            <a:spLocks noGrp="1"/>
          </p:cNvSpPr>
          <p:nvPr>
            <p:ph type="ftr" sz="quarter" idx="11"/>
          </p:nvPr>
        </p:nvSpPr>
        <p:spPr>
          <a:xfrm>
            <a:off x="1966462" y="6510242"/>
            <a:ext cx="9504000" cy="138499"/>
          </a:xfrm>
        </p:spPr>
        <p:txBody>
          <a:bodyPr/>
          <a:lstStyle/>
          <a:p>
            <a:r>
              <a:rPr lang="de-DE"/>
              <a:t>Informationen zur Firmenkundenkampagne I Stand: 15.08.2022</a:t>
            </a:r>
          </a:p>
        </p:txBody>
      </p:sp>
    </p:spTree>
    <p:extLst>
      <p:ext uri="{BB962C8B-B14F-4D97-AF65-F5344CB8AC3E}">
        <p14:creationId xmlns:p14="http://schemas.microsoft.com/office/powerpoint/2010/main" val="17019462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Rechteck 99">
            <a:extLst>
              <a:ext uri="{FF2B5EF4-FFF2-40B4-BE49-F238E27FC236}">
                <a16:creationId xmlns:a16="http://schemas.microsoft.com/office/drawing/2014/main" id="{1DA41248-D3FE-4050-B622-67AF8D90F17A}"/>
              </a:ext>
            </a:extLst>
          </p:cNvPr>
          <p:cNvSpPr/>
          <p:nvPr/>
        </p:nvSpPr>
        <p:spPr>
          <a:xfrm>
            <a:off x="8144887" y="1304273"/>
            <a:ext cx="3600000" cy="3600000"/>
          </a:xfrm>
          <a:prstGeom prst="rect">
            <a:avLst/>
          </a:prstGeom>
          <a:solidFill>
            <a:srgbClr val="B2D28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sp>
        <p:nvSpPr>
          <p:cNvPr id="65" name="Rechteck 64">
            <a:extLst>
              <a:ext uri="{FF2B5EF4-FFF2-40B4-BE49-F238E27FC236}">
                <a16:creationId xmlns:a16="http://schemas.microsoft.com/office/drawing/2014/main" id="{23DF5A10-AE8B-487F-AB37-D0084ACA9E7C}"/>
              </a:ext>
            </a:extLst>
          </p:cNvPr>
          <p:cNvSpPr/>
          <p:nvPr/>
        </p:nvSpPr>
        <p:spPr>
          <a:xfrm>
            <a:off x="378028" y="1304272"/>
            <a:ext cx="3736038" cy="3600000"/>
          </a:xfrm>
          <a:prstGeom prst="rect">
            <a:avLst/>
          </a:prstGeom>
          <a:solidFill>
            <a:srgbClr val="B2D28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sp>
        <p:nvSpPr>
          <p:cNvPr id="66" name="Rechteck 65">
            <a:extLst>
              <a:ext uri="{FF2B5EF4-FFF2-40B4-BE49-F238E27FC236}">
                <a16:creationId xmlns:a16="http://schemas.microsoft.com/office/drawing/2014/main" id="{096170EF-4543-418B-ADFA-42A28E3E4936}"/>
              </a:ext>
            </a:extLst>
          </p:cNvPr>
          <p:cNvSpPr/>
          <p:nvPr/>
        </p:nvSpPr>
        <p:spPr>
          <a:xfrm>
            <a:off x="4106274" y="1304272"/>
            <a:ext cx="3780000" cy="3600000"/>
          </a:xfrm>
          <a:prstGeom prst="rect">
            <a:avLst/>
          </a:prstGeom>
          <a:solidFill>
            <a:srgbClr val="D0E4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sp>
        <p:nvSpPr>
          <p:cNvPr id="2" name="Titel 1">
            <a:extLst>
              <a:ext uri="{FF2B5EF4-FFF2-40B4-BE49-F238E27FC236}">
                <a16:creationId xmlns:a16="http://schemas.microsoft.com/office/drawing/2014/main" id="{14DF6C2A-96F6-4EF5-ADF9-173299427346}"/>
              </a:ext>
            </a:extLst>
          </p:cNvPr>
          <p:cNvSpPr>
            <a:spLocks noGrp="1"/>
          </p:cNvSpPr>
          <p:nvPr>
            <p:ph type="title"/>
          </p:nvPr>
        </p:nvSpPr>
        <p:spPr>
          <a:ln>
            <a:noFill/>
          </a:ln>
        </p:spPr>
        <p:txBody>
          <a:bodyPr/>
          <a:lstStyle/>
          <a:p>
            <a:r>
              <a:rPr lang="de-DE" sz="2400"/>
              <a:t>Zeitplanung Sonderfall – Unternehmensrente und Firmenleistungsplan</a:t>
            </a:r>
            <a:br>
              <a:rPr lang="de-DE" sz="2400"/>
            </a:br>
            <a:r>
              <a:rPr lang="de-DE" sz="2400"/>
              <a:t>Unterstützung durch die HDI </a:t>
            </a:r>
            <a:r>
              <a:rPr lang="de-DE" sz="2400" err="1"/>
              <a:t>bAV</a:t>
            </a:r>
            <a:r>
              <a:rPr lang="de-DE" sz="2400"/>
              <a:t>-Spezialisten</a:t>
            </a:r>
            <a:endParaRPr lang="de-DE"/>
          </a:p>
        </p:txBody>
      </p:sp>
      <p:sp>
        <p:nvSpPr>
          <p:cNvPr id="4" name="Foliennummernplatzhalter 3">
            <a:extLst>
              <a:ext uri="{FF2B5EF4-FFF2-40B4-BE49-F238E27FC236}">
                <a16:creationId xmlns:a16="http://schemas.microsoft.com/office/drawing/2014/main" id="{94264A8F-596F-41D8-A859-6835C3854F7B}"/>
              </a:ext>
            </a:extLst>
          </p:cNvPr>
          <p:cNvSpPr>
            <a:spLocks noGrp="1"/>
          </p:cNvSpPr>
          <p:nvPr>
            <p:ph type="sldNum" sz="quarter" idx="12"/>
          </p:nvPr>
        </p:nvSpPr>
        <p:spPr/>
        <p:txBody>
          <a:bodyPr/>
          <a:lstStyle/>
          <a:p>
            <a:fld id="{7EC6429F-8EBA-4254-B9C8-295228AFE7F1}" type="slidenum">
              <a:rPr lang="de-DE" smtClean="0"/>
              <a:pPr/>
              <a:t>21</a:t>
            </a:fld>
            <a:endParaRPr lang="de-DE"/>
          </a:p>
        </p:txBody>
      </p:sp>
      <p:pic>
        <p:nvPicPr>
          <p:cNvPr id="9" name="Grafik 8">
            <a:extLst>
              <a:ext uri="{FF2B5EF4-FFF2-40B4-BE49-F238E27FC236}">
                <a16:creationId xmlns:a16="http://schemas.microsoft.com/office/drawing/2014/main" id="{CD116DD1-17B2-4E02-B9B7-B7BC6CAFF66C}"/>
              </a:ext>
            </a:extLst>
          </p:cNvPr>
          <p:cNvPicPr>
            <a:picLocks noChangeAspect="1"/>
          </p:cNvPicPr>
          <p:nvPr/>
        </p:nvPicPr>
        <p:blipFill>
          <a:blip r:embed="rId3"/>
          <a:stretch>
            <a:fillRect/>
          </a:stretch>
        </p:blipFill>
        <p:spPr>
          <a:xfrm>
            <a:off x="11144400" y="0"/>
            <a:ext cx="1047600" cy="907140"/>
          </a:xfrm>
          <a:prstGeom prst="rect">
            <a:avLst/>
          </a:prstGeom>
        </p:spPr>
      </p:pic>
      <p:sp>
        <p:nvSpPr>
          <p:cNvPr id="15" name="Rechteck 14">
            <a:extLst>
              <a:ext uri="{FF2B5EF4-FFF2-40B4-BE49-F238E27FC236}">
                <a16:creationId xmlns:a16="http://schemas.microsoft.com/office/drawing/2014/main" id="{3238DCF5-7B93-4E4C-A527-72335B4F66AD}"/>
              </a:ext>
            </a:extLst>
          </p:cNvPr>
          <p:cNvSpPr/>
          <p:nvPr/>
        </p:nvSpPr>
        <p:spPr>
          <a:xfrm>
            <a:off x="362810" y="2579047"/>
            <a:ext cx="11520000" cy="21427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234000" indent="-234000" algn="l">
              <a:lnSpc>
                <a:spcPct val="104000"/>
              </a:lnSpc>
              <a:spcBef>
                <a:spcPts val="600"/>
              </a:spcBef>
              <a:buFont typeface="Wingdings" panose="05000000000000000000" pitchFamily="2" charset="2"/>
              <a:buChar char="§"/>
            </a:pPr>
            <a:endParaRPr lang="de-DE" sz="1600" err="1"/>
          </a:p>
        </p:txBody>
      </p:sp>
      <p:sp>
        <p:nvSpPr>
          <p:cNvPr id="35" name="Text Box 6">
            <a:extLst>
              <a:ext uri="{FF2B5EF4-FFF2-40B4-BE49-F238E27FC236}">
                <a16:creationId xmlns:a16="http://schemas.microsoft.com/office/drawing/2014/main" id="{31B8A800-D0CE-4435-864B-D52B49B243AA}"/>
              </a:ext>
            </a:extLst>
          </p:cNvPr>
          <p:cNvSpPr txBox="1">
            <a:spLocks noChangeArrowheads="1"/>
          </p:cNvSpPr>
          <p:nvPr/>
        </p:nvSpPr>
        <p:spPr bwMode="auto">
          <a:xfrm>
            <a:off x="517232" y="2945085"/>
            <a:ext cx="134322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nchor="ctr">
            <a:spAutoFit/>
          </a:bodyPr>
          <a:lstStyle>
            <a:lvl1pPr eaLnBrk="0" hangingPunct="0">
              <a:spcBef>
                <a:spcPct val="100000"/>
              </a:spcBef>
              <a:buFont typeface="Arial" panose="020B0604020202020204" pitchFamily="34" charset="0"/>
              <a:defRPr sz="1600" b="1">
                <a:solidFill>
                  <a:schemeClr val="tx1"/>
                </a:solidFill>
                <a:latin typeface="Arial" panose="020B0604020202020204" pitchFamily="34" charset="0"/>
              </a:defRPr>
            </a:lvl1pPr>
            <a:lvl2pPr marL="742950" indent="-285750" eaLnBrk="0" hangingPunct="0">
              <a:spcBef>
                <a:spcPct val="50000"/>
              </a:spcBef>
              <a:buClr>
                <a:srgbClr val="D50018"/>
              </a:buClr>
              <a:buSzPct val="120000"/>
              <a:buFont typeface="Wingdings" panose="05000000000000000000" pitchFamily="2" charset="2"/>
              <a:defRPr sz="1600">
                <a:solidFill>
                  <a:schemeClr val="tx1"/>
                </a:solidFill>
                <a:latin typeface="Arial" panose="020B0604020202020204" pitchFamily="34" charset="0"/>
              </a:defRPr>
            </a:lvl2pPr>
            <a:lvl3pPr marL="1143000" indent="-228600" eaLnBrk="0" hangingPunct="0">
              <a:spcBef>
                <a:spcPct val="50000"/>
              </a:spcBef>
              <a:buClr>
                <a:schemeClr val="accent2"/>
              </a:buClr>
              <a:buSzPct val="120000"/>
              <a:buFont typeface="Wingdings" panose="05000000000000000000" pitchFamily="2" charset="2"/>
              <a:buChar char="§"/>
              <a:defRPr sz="1600">
                <a:solidFill>
                  <a:schemeClr val="tx1"/>
                </a:solidFill>
                <a:latin typeface="Arial" panose="020B0604020202020204" pitchFamily="34" charset="0"/>
              </a:defRPr>
            </a:lvl3pPr>
            <a:lvl4pPr marL="1600200" indent="-228600" eaLnBrk="0" hangingPunct="0">
              <a:spcBef>
                <a:spcPct val="50000"/>
              </a:spcBef>
              <a:buFont typeface="Arial" panose="020B0604020202020204" pitchFamily="34" charset="0"/>
              <a:buChar char="–"/>
              <a:defRPr sz="1600">
                <a:solidFill>
                  <a:schemeClr val="tx1"/>
                </a:solidFill>
                <a:latin typeface="Arial" panose="020B0604020202020204" pitchFamily="34" charset="0"/>
              </a:defRPr>
            </a:lvl4pPr>
            <a:lvl5pPr marL="2057400" indent="-228600" eaLnBrk="0" hangingPunct="0">
              <a:spcBef>
                <a:spcPct val="50000"/>
              </a:spcBef>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lvl="0" algn="ctr" eaLnBrk="1" hangingPunct="1">
              <a:spcBef>
                <a:spcPct val="50000"/>
              </a:spcBef>
              <a:buClr>
                <a:srgbClr val="79B530"/>
              </a:buClr>
              <a:buSzPct val="120000"/>
              <a:defRPr/>
            </a:pPr>
            <a:r>
              <a:rPr lang="de-DE" altLang="de-DE" sz="1400">
                <a:solidFill>
                  <a:prstClr val="black"/>
                </a:solidFill>
              </a:rPr>
              <a:t>18/19.</a:t>
            </a:r>
            <a:br>
              <a:rPr lang="de-DE" altLang="de-DE" sz="1400">
                <a:solidFill>
                  <a:prstClr val="black"/>
                </a:solidFill>
              </a:rPr>
            </a:br>
            <a:r>
              <a:rPr lang="de-DE" altLang="de-DE" sz="1400">
                <a:solidFill>
                  <a:prstClr val="black"/>
                </a:solidFill>
              </a:rPr>
              <a:t>08.2022</a:t>
            </a:r>
          </a:p>
        </p:txBody>
      </p:sp>
      <p:sp>
        <p:nvSpPr>
          <p:cNvPr id="48" name="Textplatzhalter 6">
            <a:extLst>
              <a:ext uri="{FF2B5EF4-FFF2-40B4-BE49-F238E27FC236}">
                <a16:creationId xmlns:a16="http://schemas.microsoft.com/office/drawing/2014/main" id="{E7DF365A-2ACB-4D73-83F0-1EF242D6D849}"/>
              </a:ext>
            </a:extLst>
          </p:cNvPr>
          <p:cNvSpPr txBox="1">
            <a:spLocks/>
          </p:cNvSpPr>
          <p:nvPr/>
        </p:nvSpPr>
        <p:spPr>
          <a:xfrm>
            <a:off x="4560162" y="170558"/>
            <a:ext cx="2592287" cy="203695"/>
          </a:xfrm>
          <a:prstGeom prst="rect">
            <a:avLst/>
          </a:prstGeom>
        </p:spPr>
        <p:txBody>
          <a:bodyPr vert="horz" lIns="0" tIns="0" rIns="0" bIns="0" rtlCol="0" anchor="ctr">
            <a:noAutofit/>
          </a:bodyPr>
          <a:lstStyle>
            <a:lvl1pPr indent="0" algn="r">
              <a:lnSpc>
                <a:spcPts val="1080"/>
              </a:lnSpc>
              <a:spcBef>
                <a:spcPts val="0"/>
              </a:spcBef>
              <a:buSzPct val="110000"/>
              <a:buFont typeface="Wingdings" panose="05000000000000000000" pitchFamily="2" charset="2"/>
              <a:buNone/>
              <a:defRPr sz="900" b="0">
                <a:solidFill>
                  <a:schemeClr val="accent1"/>
                </a:solidFill>
              </a:defRPr>
            </a:lvl1pPr>
            <a:lvl2pPr marL="0" indent="0">
              <a:lnSpc>
                <a:spcPts val="1080"/>
              </a:lnSpc>
              <a:spcBef>
                <a:spcPts val="800"/>
              </a:spcBef>
              <a:buSzPct val="110000"/>
              <a:buFont typeface="Wingdings" panose="05000000000000000000" pitchFamily="2" charset="2"/>
              <a:buNone/>
              <a:defRPr sz="900">
                <a:solidFill>
                  <a:schemeClr val="accent1"/>
                </a:solidFill>
              </a:defRPr>
            </a:lvl2pPr>
            <a:lvl3pPr marL="234000" indent="-234000">
              <a:lnSpc>
                <a:spcPts val="1080"/>
              </a:lnSpc>
              <a:spcBef>
                <a:spcPts val="600"/>
              </a:spcBef>
              <a:buSzPct val="110000"/>
              <a:buFont typeface="Wingdings" panose="05000000000000000000" pitchFamily="2" charset="2"/>
              <a:buChar char="§"/>
              <a:defRPr sz="900">
                <a:solidFill>
                  <a:schemeClr val="accent1"/>
                </a:solidFill>
              </a:defRPr>
            </a:lvl3pPr>
            <a:lvl4pPr marL="468000" indent="-234000">
              <a:lnSpc>
                <a:spcPts val="1080"/>
              </a:lnSpc>
              <a:spcBef>
                <a:spcPts val="300"/>
              </a:spcBef>
              <a:buSzPct val="110000"/>
              <a:buFont typeface="Wingdings" panose="05000000000000000000" pitchFamily="2" charset="2"/>
              <a:buChar char="§"/>
              <a:defRPr sz="900">
                <a:solidFill>
                  <a:schemeClr val="accent1"/>
                </a:solidFill>
              </a:defRPr>
            </a:lvl4pPr>
            <a:lvl5pPr marL="702000" indent="-234000">
              <a:lnSpc>
                <a:spcPts val="1080"/>
              </a:lnSpc>
              <a:spcBef>
                <a:spcPts val="300"/>
              </a:spcBef>
              <a:buSzPct val="110000"/>
              <a:buFont typeface="Wingdings" panose="05000000000000000000" pitchFamily="2" charset="2"/>
              <a:buChar char="§"/>
              <a:defRPr sz="900">
                <a:solidFill>
                  <a:schemeClr val="accent1"/>
                </a:solidFill>
              </a:defRPr>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pPr algn="ctr">
              <a:lnSpc>
                <a:spcPct val="100000"/>
              </a:lnSpc>
            </a:pPr>
            <a:r>
              <a:rPr lang="de-DE" sz="1400" b="1">
                <a:solidFill>
                  <a:schemeClr val="bg1"/>
                </a:solidFill>
              </a:rPr>
              <a:t>Gespräch mit Firmenkunden</a:t>
            </a:r>
          </a:p>
        </p:txBody>
      </p:sp>
      <p:sp>
        <p:nvSpPr>
          <p:cNvPr id="53" name="Text Box 6">
            <a:extLst>
              <a:ext uri="{FF2B5EF4-FFF2-40B4-BE49-F238E27FC236}">
                <a16:creationId xmlns:a16="http://schemas.microsoft.com/office/drawing/2014/main" id="{944CDE68-B7C8-42B5-8BA8-D87C1F43EF8A}"/>
              </a:ext>
            </a:extLst>
          </p:cNvPr>
          <p:cNvSpPr txBox="1">
            <a:spLocks noChangeArrowheads="1"/>
          </p:cNvSpPr>
          <p:nvPr/>
        </p:nvSpPr>
        <p:spPr bwMode="auto">
          <a:xfrm>
            <a:off x="399418" y="3342275"/>
            <a:ext cx="1367298"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nchor="t">
            <a:spAutoFit/>
          </a:bodyPr>
          <a:lstStyle>
            <a:lvl1pPr eaLnBrk="0" hangingPunct="0">
              <a:spcBef>
                <a:spcPct val="100000"/>
              </a:spcBef>
              <a:buFont typeface="Arial" panose="020B0604020202020204" pitchFamily="34" charset="0"/>
              <a:defRPr sz="1600" b="1">
                <a:solidFill>
                  <a:schemeClr val="tx1"/>
                </a:solidFill>
                <a:latin typeface="Arial" panose="020B0604020202020204" pitchFamily="34" charset="0"/>
              </a:defRPr>
            </a:lvl1pPr>
            <a:lvl2pPr marL="742950" indent="-285750" eaLnBrk="0" hangingPunct="0">
              <a:spcBef>
                <a:spcPct val="50000"/>
              </a:spcBef>
              <a:buClr>
                <a:srgbClr val="D50018"/>
              </a:buClr>
              <a:buSzPct val="120000"/>
              <a:buFont typeface="Wingdings" panose="05000000000000000000" pitchFamily="2" charset="2"/>
              <a:defRPr sz="1600">
                <a:solidFill>
                  <a:schemeClr val="tx1"/>
                </a:solidFill>
                <a:latin typeface="Arial" panose="020B0604020202020204" pitchFamily="34" charset="0"/>
              </a:defRPr>
            </a:lvl2pPr>
            <a:lvl3pPr marL="1143000" indent="-228600" eaLnBrk="0" hangingPunct="0">
              <a:spcBef>
                <a:spcPct val="50000"/>
              </a:spcBef>
              <a:buClr>
                <a:schemeClr val="accent2"/>
              </a:buClr>
              <a:buSzPct val="120000"/>
              <a:buFont typeface="Wingdings" panose="05000000000000000000" pitchFamily="2" charset="2"/>
              <a:buChar char="§"/>
              <a:defRPr sz="1600">
                <a:solidFill>
                  <a:schemeClr val="tx1"/>
                </a:solidFill>
                <a:latin typeface="Arial" panose="020B0604020202020204" pitchFamily="34" charset="0"/>
              </a:defRPr>
            </a:lvl3pPr>
            <a:lvl4pPr marL="1600200" indent="-228600" eaLnBrk="0" hangingPunct="0">
              <a:spcBef>
                <a:spcPct val="50000"/>
              </a:spcBef>
              <a:buFont typeface="Arial" panose="020B0604020202020204" pitchFamily="34" charset="0"/>
              <a:buChar char="–"/>
              <a:defRPr sz="1600">
                <a:solidFill>
                  <a:schemeClr val="tx1"/>
                </a:solidFill>
                <a:latin typeface="Arial" panose="020B0604020202020204" pitchFamily="34" charset="0"/>
              </a:defRPr>
            </a:lvl4pPr>
            <a:lvl5pPr marL="2057400" indent="-228600" eaLnBrk="0" hangingPunct="0">
              <a:spcBef>
                <a:spcPct val="50000"/>
              </a:spcBef>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lvl="0" algn="ctr" eaLnBrk="1" hangingPunct="1">
              <a:spcBef>
                <a:spcPct val="50000"/>
              </a:spcBef>
              <a:buClr>
                <a:srgbClr val="79B530"/>
              </a:buClr>
              <a:buSzPct val="120000"/>
              <a:defRPr/>
            </a:pPr>
            <a:r>
              <a:rPr lang="de-DE" altLang="de-DE" sz="1100" b="0">
                <a:solidFill>
                  <a:prstClr val="black"/>
                </a:solidFill>
              </a:rPr>
              <a:t>Auslieferung</a:t>
            </a:r>
            <a:br>
              <a:rPr lang="de-DE" altLang="de-DE" sz="1100" b="0">
                <a:solidFill>
                  <a:prstClr val="black"/>
                </a:solidFill>
              </a:rPr>
            </a:br>
            <a:r>
              <a:rPr lang="de-DE" altLang="de-DE" sz="1100" b="0">
                <a:solidFill>
                  <a:prstClr val="black"/>
                </a:solidFill>
              </a:rPr>
              <a:t>Infopaket für </a:t>
            </a:r>
            <a:br>
              <a:rPr lang="de-DE" altLang="de-DE" sz="1100" b="0">
                <a:solidFill>
                  <a:prstClr val="black"/>
                </a:solidFill>
              </a:rPr>
            </a:br>
            <a:r>
              <a:rPr lang="de-DE" altLang="de-DE" sz="1100" b="0">
                <a:solidFill>
                  <a:prstClr val="black"/>
                </a:solidFill>
              </a:rPr>
              <a:t>den Vertrieb</a:t>
            </a:r>
          </a:p>
        </p:txBody>
      </p:sp>
      <p:pic>
        <p:nvPicPr>
          <p:cNvPr id="54" name="Grafik 53" descr="Markierung mit einfarbiger Füllung">
            <a:extLst>
              <a:ext uri="{FF2B5EF4-FFF2-40B4-BE49-F238E27FC236}">
                <a16:creationId xmlns:a16="http://schemas.microsoft.com/office/drawing/2014/main" id="{84004567-F076-4D85-96D3-709CEC0614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1103" y="1699976"/>
            <a:ext cx="1147293" cy="1147293"/>
          </a:xfrm>
          <a:prstGeom prst="rect">
            <a:avLst/>
          </a:prstGeom>
        </p:spPr>
      </p:pic>
      <p:pic>
        <p:nvPicPr>
          <p:cNvPr id="55" name="Grafik 54" descr="Markierung mit einfarbiger Füllung">
            <a:extLst>
              <a:ext uri="{FF2B5EF4-FFF2-40B4-BE49-F238E27FC236}">
                <a16:creationId xmlns:a16="http://schemas.microsoft.com/office/drawing/2014/main" id="{D48EDDEB-5661-44C3-9057-3D567ECD559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13805" y="1725875"/>
            <a:ext cx="1147293" cy="1147293"/>
          </a:xfrm>
          <a:prstGeom prst="rect">
            <a:avLst/>
          </a:prstGeom>
        </p:spPr>
      </p:pic>
      <p:sp>
        <p:nvSpPr>
          <p:cNvPr id="61" name="Text Box 6">
            <a:extLst>
              <a:ext uri="{FF2B5EF4-FFF2-40B4-BE49-F238E27FC236}">
                <a16:creationId xmlns:a16="http://schemas.microsoft.com/office/drawing/2014/main" id="{680A2F02-6401-4F9F-93B8-93E7BE5B85F4}"/>
              </a:ext>
            </a:extLst>
          </p:cNvPr>
          <p:cNvSpPr txBox="1">
            <a:spLocks noChangeArrowheads="1"/>
          </p:cNvSpPr>
          <p:nvPr/>
        </p:nvSpPr>
        <p:spPr bwMode="auto">
          <a:xfrm>
            <a:off x="6919416" y="2945085"/>
            <a:ext cx="107853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nchor="ctr">
            <a:spAutoFit/>
          </a:bodyPr>
          <a:lstStyle>
            <a:lvl1pPr eaLnBrk="0" hangingPunct="0">
              <a:spcBef>
                <a:spcPct val="100000"/>
              </a:spcBef>
              <a:buFont typeface="Arial" panose="020B0604020202020204" pitchFamily="34" charset="0"/>
              <a:defRPr sz="1600" b="1">
                <a:solidFill>
                  <a:schemeClr val="tx1"/>
                </a:solidFill>
                <a:latin typeface="Arial" panose="020B0604020202020204" pitchFamily="34" charset="0"/>
              </a:defRPr>
            </a:lvl1pPr>
            <a:lvl2pPr marL="742950" indent="-285750" eaLnBrk="0" hangingPunct="0">
              <a:spcBef>
                <a:spcPct val="50000"/>
              </a:spcBef>
              <a:buClr>
                <a:srgbClr val="D50018"/>
              </a:buClr>
              <a:buSzPct val="120000"/>
              <a:buFont typeface="Wingdings" panose="05000000000000000000" pitchFamily="2" charset="2"/>
              <a:defRPr sz="1600">
                <a:solidFill>
                  <a:schemeClr val="tx1"/>
                </a:solidFill>
                <a:latin typeface="Arial" panose="020B0604020202020204" pitchFamily="34" charset="0"/>
              </a:defRPr>
            </a:lvl2pPr>
            <a:lvl3pPr marL="1143000" indent="-228600" eaLnBrk="0" hangingPunct="0">
              <a:spcBef>
                <a:spcPct val="50000"/>
              </a:spcBef>
              <a:buClr>
                <a:schemeClr val="accent2"/>
              </a:buClr>
              <a:buSzPct val="120000"/>
              <a:buFont typeface="Wingdings" panose="05000000000000000000" pitchFamily="2" charset="2"/>
              <a:buChar char="§"/>
              <a:defRPr sz="1600">
                <a:solidFill>
                  <a:schemeClr val="tx1"/>
                </a:solidFill>
                <a:latin typeface="Arial" panose="020B0604020202020204" pitchFamily="34" charset="0"/>
              </a:defRPr>
            </a:lvl3pPr>
            <a:lvl4pPr marL="1600200" indent="-228600" eaLnBrk="0" hangingPunct="0">
              <a:spcBef>
                <a:spcPct val="50000"/>
              </a:spcBef>
              <a:buFont typeface="Arial" panose="020B0604020202020204" pitchFamily="34" charset="0"/>
              <a:buChar char="–"/>
              <a:defRPr sz="1600">
                <a:solidFill>
                  <a:schemeClr val="tx1"/>
                </a:solidFill>
                <a:latin typeface="Arial" panose="020B0604020202020204" pitchFamily="34" charset="0"/>
              </a:defRPr>
            </a:lvl4pPr>
            <a:lvl5pPr marL="2057400" indent="-228600" eaLnBrk="0" hangingPunct="0">
              <a:spcBef>
                <a:spcPct val="50000"/>
              </a:spcBef>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lvl="0" algn="ctr" eaLnBrk="1" hangingPunct="1">
              <a:spcBef>
                <a:spcPct val="50000"/>
              </a:spcBef>
              <a:buClr>
                <a:srgbClr val="79B530"/>
              </a:buClr>
              <a:buSzPct val="120000"/>
              <a:defRPr/>
            </a:pPr>
            <a:r>
              <a:rPr lang="de-DE" altLang="de-DE" sz="1400">
                <a:solidFill>
                  <a:prstClr val="black"/>
                </a:solidFill>
              </a:rPr>
              <a:t>23.09.2022</a:t>
            </a:r>
          </a:p>
        </p:txBody>
      </p:sp>
      <p:sp>
        <p:nvSpPr>
          <p:cNvPr id="70" name="Textfeld 69">
            <a:extLst>
              <a:ext uri="{FF2B5EF4-FFF2-40B4-BE49-F238E27FC236}">
                <a16:creationId xmlns:a16="http://schemas.microsoft.com/office/drawing/2014/main" id="{832DDE88-6DEA-4353-991A-D001076E60DE}"/>
              </a:ext>
            </a:extLst>
          </p:cNvPr>
          <p:cNvSpPr txBox="1"/>
          <p:nvPr/>
        </p:nvSpPr>
        <p:spPr>
          <a:xfrm>
            <a:off x="422225" y="1322371"/>
            <a:ext cx="846069" cy="179152"/>
          </a:xfrm>
          <a:prstGeom prst="rect">
            <a:avLst/>
          </a:prstGeom>
          <a:noFill/>
        </p:spPr>
        <p:txBody>
          <a:bodyPr wrap="square" lIns="0" tIns="0" rIns="0" bIns="0" rtlCol="0">
            <a:spAutoFit/>
          </a:bodyPr>
          <a:lstStyle/>
          <a:p>
            <a:pPr marL="0" indent="0" algn="l">
              <a:lnSpc>
                <a:spcPct val="104000"/>
              </a:lnSpc>
              <a:spcBef>
                <a:spcPts val="600"/>
              </a:spcBef>
              <a:buFont typeface="Wingdings" panose="05000000000000000000" pitchFamily="2" charset="2"/>
              <a:buNone/>
            </a:pPr>
            <a:r>
              <a:rPr lang="de-DE" sz="1200" b="1">
                <a:solidFill>
                  <a:schemeClr val="accent6">
                    <a:lumMod val="60000"/>
                    <a:lumOff val="40000"/>
                  </a:schemeClr>
                </a:solidFill>
              </a:rPr>
              <a:t>August</a:t>
            </a:r>
          </a:p>
        </p:txBody>
      </p:sp>
      <p:sp>
        <p:nvSpPr>
          <p:cNvPr id="71" name="Textfeld 70">
            <a:extLst>
              <a:ext uri="{FF2B5EF4-FFF2-40B4-BE49-F238E27FC236}">
                <a16:creationId xmlns:a16="http://schemas.microsoft.com/office/drawing/2014/main" id="{D7002F0A-31F3-47EF-95DA-33AF222A0A01}"/>
              </a:ext>
            </a:extLst>
          </p:cNvPr>
          <p:cNvSpPr txBox="1"/>
          <p:nvPr/>
        </p:nvSpPr>
        <p:spPr>
          <a:xfrm>
            <a:off x="4171307" y="1322371"/>
            <a:ext cx="846069" cy="179152"/>
          </a:xfrm>
          <a:prstGeom prst="rect">
            <a:avLst/>
          </a:prstGeom>
          <a:noFill/>
        </p:spPr>
        <p:txBody>
          <a:bodyPr wrap="square" lIns="0" tIns="0" rIns="0" bIns="0" rtlCol="0">
            <a:spAutoFit/>
          </a:bodyPr>
          <a:lstStyle/>
          <a:p>
            <a:pPr marL="0" indent="0" algn="l">
              <a:lnSpc>
                <a:spcPct val="104000"/>
              </a:lnSpc>
              <a:spcBef>
                <a:spcPts val="600"/>
              </a:spcBef>
              <a:buFont typeface="Wingdings" panose="05000000000000000000" pitchFamily="2" charset="2"/>
              <a:buNone/>
            </a:pPr>
            <a:r>
              <a:rPr lang="de-DE" sz="1200" b="1">
                <a:solidFill>
                  <a:schemeClr val="accent6">
                    <a:lumMod val="60000"/>
                    <a:lumOff val="40000"/>
                  </a:schemeClr>
                </a:solidFill>
              </a:rPr>
              <a:t>September</a:t>
            </a:r>
          </a:p>
        </p:txBody>
      </p:sp>
      <p:sp>
        <p:nvSpPr>
          <p:cNvPr id="76" name="Gleichschenkliges Dreieck 75">
            <a:extLst>
              <a:ext uri="{FF2B5EF4-FFF2-40B4-BE49-F238E27FC236}">
                <a16:creationId xmlns:a16="http://schemas.microsoft.com/office/drawing/2014/main" id="{3BDB4FC1-6C58-420A-9751-CF6E55DC42C7}"/>
              </a:ext>
            </a:extLst>
          </p:cNvPr>
          <p:cNvSpPr/>
          <p:nvPr/>
        </p:nvSpPr>
        <p:spPr>
          <a:xfrm rot="5400000">
            <a:off x="11687828" y="2525561"/>
            <a:ext cx="442003" cy="337582"/>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grpSp>
        <p:nvGrpSpPr>
          <p:cNvPr id="7" name="Gruppieren 6">
            <a:extLst>
              <a:ext uri="{FF2B5EF4-FFF2-40B4-BE49-F238E27FC236}">
                <a16:creationId xmlns:a16="http://schemas.microsoft.com/office/drawing/2014/main" id="{F6AD9BA1-5BC0-4A47-A0BB-0C7D762B005F}"/>
              </a:ext>
            </a:extLst>
          </p:cNvPr>
          <p:cNvGrpSpPr/>
          <p:nvPr/>
        </p:nvGrpSpPr>
        <p:grpSpPr>
          <a:xfrm>
            <a:off x="1952060" y="2197439"/>
            <a:ext cx="654187" cy="615696"/>
            <a:chOff x="1211154" y="2134629"/>
            <a:chExt cx="654187" cy="615696"/>
          </a:xfrm>
        </p:grpSpPr>
        <p:pic>
          <p:nvPicPr>
            <p:cNvPr id="57" name="Grafik 56" descr="Markierung mit einfarbiger Füllung">
              <a:extLst>
                <a:ext uri="{FF2B5EF4-FFF2-40B4-BE49-F238E27FC236}">
                  <a16:creationId xmlns:a16="http://schemas.microsoft.com/office/drawing/2014/main" id="{F6026A05-DECB-4A4F-B6B0-A9DE7809B06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11154" y="2134629"/>
              <a:ext cx="615696" cy="615696"/>
            </a:xfrm>
            <a:prstGeom prst="rect">
              <a:avLst/>
            </a:prstGeom>
          </p:spPr>
        </p:pic>
        <p:sp>
          <p:nvSpPr>
            <p:cNvPr id="5" name="Textfeld 4">
              <a:extLst>
                <a:ext uri="{FF2B5EF4-FFF2-40B4-BE49-F238E27FC236}">
                  <a16:creationId xmlns:a16="http://schemas.microsoft.com/office/drawing/2014/main" id="{BA0FE080-E4A3-4936-A54D-A3B06BE0EF6C}"/>
                </a:ext>
              </a:extLst>
            </p:cNvPr>
            <p:cNvSpPr txBox="1"/>
            <p:nvPr/>
          </p:nvSpPr>
          <p:spPr>
            <a:xfrm>
              <a:off x="1479991" y="2273622"/>
              <a:ext cx="385350" cy="238783"/>
            </a:xfrm>
            <a:prstGeom prst="rect">
              <a:avLst/>
            </a:prstGeom>
            <a:noFill/>
          </p:spPr>
          <p:txBody>
            <a:bodyPr wrap="square" lIns="0" tIns="0" rIns="0" bIns="0" rtlCol="0">
              <a:spAutoFit/>
            </a:bodyPr>
            <a:lstStyle/>
            <a:p>
              <a:pPr marL="0" indent="0" algn="l">
                <a:lnSpc>
                  <a:spcPct val="104000"/>
                </a:lnSpc>
                <a:spcBef>
                  <a:spcPts val="600"/>
                </a:spcBef>
                <a:buFont typeface="Wingdings" panose="05000000000000000000" pitchFamily="2" charset="2"/>
                <a:buNone/>
              </a:pPr>
              <a:endParaRPr lang="de-DE" sz="1600"/>
            </a:p>
          </p:txBody>
        </p:sp>
      </p:grpSp>
      <p:sp>
        <p:nvSpPr>
          <p:cNvPr id="59" name="Rechteck 58">
            <a:hlinkClick r:id="rId8" action="ppaction://hlinksldjump"/>
            <a:extLst>
              <a:ext uri="{FF2B5EF4-FFF2-40B4-BE49-F238E27FC236}">
                <a16:creationId xmlns:a16="http://schemas.microsoft.com/office/drawing/2014/main" id="{7D77FD64-DC82-420B-8BD1-AA09A6A29EB5}"/>
              </a:ext>
            </a:extLst>
          </p:cNvPr>
          <p:cNvSpPr/>
          <p:nvPr/>
        </p:nvSpPr>
        <p:spPr>
          <a:xfrm>
            <a:off x="-254442" y="6231465"/>
            <a:ext cx="1304014" cy="5564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grpSp>
        <p:nvGrpSpPr>
          <p:cNvPr id="64" name="Gruppieren 63">
            <a:extLst>
              <a:ext uri="{FF2B5EF4-FFF2-40B4-BE49-F238E27FC236}">
                <a16:creationId xmlns:a16="http://schemas.microsoft.com/office/drawing/2014/main" id="{DD36594E-3289-4DB3-83F2-973F960DF73B}"/>
              </a:ext>
            </a:extLst>
          </p:cNvPr>
          <p:cNvGrpSpPr/>
          <p:nvPr/>
        </p:nvGrpSpPr>
        <p:grpSpPr>
          <a:xfrm>
            <a:off x="2315098" y="4967056"/>
            <a:ext cx="430825" cy="361868"/>
            <a:chOff x="1211154" y="2134629"/>
            <a:chExt cx="654187" cy="615696"/>
          </a:xfrm>
        </p:grpSpPr>
        <p:pic>
          <p:nvPicPr>
            <p:cNvPr id="81" name="Grafik 80" descr="Markierung mit einfarbiger Füllung">
              <a:extLst>
                <a:ext uri="{FF2B5EF4-FFF2-40B4-BE49-F238E27FC236}">
                  <a16:creationId xmlns:a16="http://schemas.microsoft.com/office/drawing/2014/main" id="{059F25B2-5E4A-4FBC-B724-1DA25BE2831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11154" y="2134629"/>
              <a:ext cx="615696" cy="615696"/>
            </a:xfrm>
            <a:prstGeom prst="rect">
              <a:avLst/>
            </a:prstGeom>
          </p:spPr>
        </p:pic>
        <p:sp>
          <p:nvSpPr>
            <p:cNvPr id="82" name="Textfeld 81">
              <a:extLst>
                <a:ext uri="{FF2B5EF4-FFF2-40B4-BE49-F238E27FC236}">
                  <a16:creationId xmlns:a16="http://schemas.microsoft.com/office/drawing/2014/main" id="{9BB72A25-19E9-4D94-B15E-866147F8B01C}"/>
                </a:ext>
              </a:extLst>
            </p:cNvPr>
            <p:cNvSpPr txBox="1"/>
            <p:nvPr/>
          </p:nvSpPr>
          <p:spPr>
            <a:xfrm>
              <a:off x="1479991" y="2273622"/>
              <a:ext cx="385350" cy="238783"/>
            </a:xfrm>
            <a:prstGeom prst="rect">
              <a:avLst/>
            </a:prstGeom>
            <a:noFill/>
          </p:spPr>
          <p:txBody>
            <a:bodyPr wrap="square" lIns="0" tIns="0" rIns="0" bIns="0" rtlCol="0">
              <a:spAutoFit/>
            </a:bodyPr>
            <a:lstStyle/>
            <a:p>
              <a:pPr marL="0" indent="0" algn="l">
                <a:lnSpc>
                  <a:spcPct val="104000"/>
                </a:lnSpc>
                <a:spcBef>
                  <a:spcPts val="600"/>
                </a:spcBef>
                <a:buFont typeface="Wingdings" panose="05000000000000000000" pitchFamily="2" charset="2"/>
                <a:buNone/>
              </a:pPr>
              <a:endParaRPr lang="de-DE" sz="1600"/>
            </a:p>
          </p:txBody>
        </p:sp>
      </p:grpSp>
      <p:sp>
        <p:nvSpPr>
          <p:cNvPr id="88" name="Text Box 6">
            <a:extLst>
              <a:ext uri="{FF2B5EF4-FFF2-40B4-BE49-F238E27FC236}">
                <a16:creationId xmlns:a16="http://schemas.microsoft.com/office/drawing/2014/main" id="{73F51203-DA23-4929-B02B-9BED81C26326}"/>
              </a:ext>
            </a:extLst>
          </p:cNvPr>
          <p:cNvSpPr txBox="1">
            <a:spLocks noChangeArrowheads="1"/>
          </p:cNvSpPr>
          <p:nvPr/>
        </p:nvSpPr>
        <p:spPr bwMode="auto">
          <a:xfrm>
            <a:off x="1661334" y="2945085"/>
            <a:ext cx="125863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nchor="ctr">
            <a:spAutoFit/>
          </a:bodyPr>
          <a:lstStyle>
            <a:lvl1pPr eaLnBrk="0" hangingPunct="0">
              <a:spcBef>
                <a:spcPct val="100000"/>
              </a:spcBef>
              <a:buFont typeface="Arial" panose="020B0604020202020204" pitchFamily="34" charset="0"/>
              <a:defRPr sz="1600" b="1">
                <a:solidFill>
                  <a:schemeClr val="tx1"/>
                </a:solidFill>
                <a:latin typeface="Arial" panose="020B0604020202020204" pitchFamily="34" charset="0"/>
              </a:defRPr>
            </a:lvl1pPr>
            <a:lvl2pPr marL="742950" indent="-285750" eaLnBrk="0" hangingPunct="0">
              <a:spcBef>
                <a:spcPct val="50000"/>
              </a:spcBef>
              <a:buClr>
                <a:srgbClr val="D50018"/>
              </a:buClr>
              <a:buSzPct val="120000"/>
              <a:buFont typeface="Wingdings" panose="05000000000000000000" pitchFamily="2" charset="2"/>
              <a:defRPr sz="1600">
                <a:solidFill>
                  <a:schemeClr val="tx1"/>
                </a:solidFill>
                <a:latin typeface="Arial" panose="020B0604020202020204" pitchFamily="34" charset="0"/>
              </a:defRPr>
            </a:lvl2pPr>
            <a:lvl3pPr marL="1143000" indent="-228600" eaLnBrk="0" hangingPunct="0">
              <a:spcBef>
                <a:spcPct val="50000"/>
              </a:spcBef>
              <a:buClr>
                <a:schemeClr val="accent2"/>
              </a:buClr>
              <a:buSzPct val="120000"/>
              <a:buFont typeface="Wingdings" panose="05000000000000000000" pitchFamily="2" charset="2"/>
              <a:buChar char="§"/>
              <a:defRPr sz="1600">
                <a:solidFill>
                  <a:schemeClr val="tx1"/>
                </a:solidFill>
                <a:latin typeface="Arial" panose="020B0604020202020204" pitchFamily="34" charset="0"/>
              </a:defRPr>
            </a:lvl3pPr>
            <a:lvl4pPr marL="1600200" indent="-228600" eaLnBrk="0" hangingPunct="0">
              <a:spcBef>
                <a:spcPct val="50000"/>
              </a:spcBef>
              <a:buFont typeface="Arial" panose="020B0604020202020204" pitchFamily="34" charset="0"/>
              <a:buChar char="–"/>
              <a:defRPr sz="1600">
                <a:solidFill>
                  <a:schemeClr val="tx1"/>
                </a:solidFill>
                <a:latin typeface="Arial" panose="020B0604020202020204" pitchFamily="34" charset="0"/>
              </a:defRPr>
            </a:lvl4pPr>
            <a:lvl5pPr marL="2057400" indent="-228600" eaLnBrk="0" hangingPunct="0">
              <a:spcBef>
                <a:spcPct val="50000"/>
              </a:spcBef>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lvl="0" algn="ctr" eaLnBrk="1" hangingPunct="1">
              <a:spcBef>
                <a:spcPct val="50000"/>
              </a:spcBef>
              <a:buClr>
                <a:srgbClr val="79B530"/>
              </a:buClr>
              <a:buSzPct val="120000"/>
              <a:defRPr/>
            </a:pPr>
            <a:r>
              <a:rPr lang="de-DE" altLang="de-DE" sz="1400">
                <a:solidFill>
                  <a:prstClr val="black"/>
                </a:solidFill>
              </a:rPr>
              <a:t>22./23.</a:t>
            </a:r>
            <a:br>
              <a:rPr lang="de-DE" altLang="de-DE" sz="1400">
                <a:solidFill>
                  <a:prstClr val="black"/>
                </a:solidFill>
              </a:rPr>
            </a:br>
            <a:r>
              <a:rPr lang="de-DE" altLang="de-DE" sz="1400">
                <a:solidFill>
                  <a:prstClr val="black"/>
                </a:solidFill>
              </a:rPr>
              <a:t>08.2022</a:t>
            </a:r>
          </a:p>
        </p:txBody>
      </p:sp>
      <p:sp>
        <p:nvSpPr>
          <p:cNvPr id="89" name="Text Box 6">
            <a:extLst>
              <a:ext uri="{FF2B5EF4-FFF2-40B4-BE49-F238E27FC236}">
                <a16:creationId xmlns:a16="http://schemas.microsoft.com/office/drawing/2014/main" id="{7DC0BE37-4205-4A17-8405-070297995182}"/>
              </a:ext>
            </a:extLst>
          </p:cNvPr>
          <p:cNvSpPr txBox="1">
            <a:spLocks noChangeArrowheads="1"/>
          </p:cNvSpPr>
          <p:nvPr/>
        </p:nvSpPr>
        <p:spPr bwMode="auto">
          <a:xfrm>
            <a:off x="1567597" y="3342275"/>
            <a:ext cx="143900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nchor="t">
            <a:spAutoFit/>
          </a:bodyPr>
          <a:lstStyle>
            <a:lvl1pPr eaLnBrk="0" hangingPunct="0">
              <a:spcBef>
                <a:spcPct val="100000"/>
              </a:spcBef>
              <a:buFont typeface="Arial" panose="020B0604020202020204" pitchFamily="34" charset="0"/>
              <a:defRPr sz="1600" b="1">
                <a:solidFill>
                  <a:schemeClr val="tx1"/>
                </a:solidFill>
                <a:latin typeface="Arial" panose="020B0604020202020204" pitchFamily="34" charset="0"/>
              </a:defRPr>
            </a:lvl1pPr>
            <a:lvl2pPr marL="742950" indent="-285750" eaLnBrk="0" hangingPunct="0">
              <a:spcBef>
                <a:spcPct val="50000"/>
              </a:spcBef>
              <a:buClr>
                <a:srgbClr val="D50018"/>
              </a:buClr>
              <a:buSzPct val="120000"/>
              <a:buFont typeface="Wingdings" panose="05000000000000000000" pitchFamily="2" charset="2"/>
              <a:defRPr sz="1600">
                <a:solidFill>
                  <a:schemeClr val="tx1"/>
                </a:solidFill>
                <a:latin typeface="Arial" panose="020B0604020202020204" pitchFamily="34" charset="0"/>
              </a:defRPr>
            </a:lvl2pPr>
            <a:lvl3pPr marL="1143000" indent="-228600" eaLnBrk="0" hangingPunct="0">
              <a:spcBef>
                <a:spcPct val="50000"/>
              </a:spcBef>
              <a:buClr>
                <a:schemeClr val="accent2"/>
              </a:buClr>
              <a:buSzPct val="120000"/>
              <a:buFont typeface="Wingdings" panose="05000000000000000000" pitchFamily="2" charset="2"/>
              <a:buChar char="§"/>
              <a:defRPr sz="1600">
                <a:solidFill>
                  <a:schemeClr val="tx1"/>
                </a:solidFill>
                <a:latin typeface="Arial" panose="020B0604020202020204" pitchFamily="34" charset="0"/>
              </a:defRPr>
            </a:lvl3pPr>
            <a:lvl4pPr marL="1600200" indent="-228600" eaLnBrk="0" hangingPunct="0">
              <a:spcBef>
                <a:spcPct val="50000"/>
              </a:spcBef>
              <a:buFont typeface="Arial" panose="020B0604020202020204" pitchFamily="34" charset="0"/>
              <a:buChar char="–"/>
              <a:defRPr sz="1600">
                <a:solidFill>
                  <a:schemeClr val="tx1"/>
                </a:solidFill>
                <a:latin typeface="Arial" panose="020B0604020202020204" pitchFamily="34" charset="0"/>
              </a:defRPr>
            </a:lvl4pPr>
            <a:lvl5pPr marL="2057400" indent="-228600" eaLnBrk="0" hangingPunct="0">
              <a:spcBef>
                <a:spcPct val="50000"/>
              </a:spcBef>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lvl="0" algn="ctr" eaLnBrk="1" hangingPunct="1">
              <a:spcBef>
                <a:spcPct val="50000"/>
              </a:spcBef>
              <a:buClr>
                <a:srgbClr val="79B530"/>
              </a:buClr>
              <a:buSzPct val="120000"/>
              <a:defRPr/>
            </a:pPr>
            <a:r>
              <a:rPr lang="de-DE" altLang="de-DE" sz="1100" b="0">
                <a:solidFill>
                  <a:prstClr val="black"/>
                </a:solidFill>
              </a:rPr>
              <a:t>Informations-veranstaltung für Multiplikatoren</a:t>
            </a:r>
          </a:p>
        </p:txBody>
      </p:sp>
      <p:grpSp>
        <p:nvGrpSpPr>
          <p:cNvPr id="90" name="Gruppieren 89">
            <a:extLst>
              <a:ext uri="{FF2B5EF4-FFF2-40B4-BE49-F238E27FC236}">
                <a16:creationId xmlns:a16="http://schemas.microsoft.com/office/drawing/2014/main" id="{64F676C4-FF58-4D00-83EE-F885C9C715E5}"/>
              </a:ext>
            </a:extLst>
          </p:cNvPr>
          <p:cNvGrpSpPr/>
          <p:nvPr/>
        </p:nvGrpSpPr>
        <p:grpSpPr>
          <a:xfrm>
            <a:off x="6928067" y="1710669"/>
            <a:ext cx="1147293" cy="1147293"/>
            <a:chOff x="6378911" y="1717536"/>
            <a:chExt cx="1147293" cy="1147293"/>
          </a:xfrm>
        </p:grpSpPr>
        <p:pic>
          <p:nvPicPr>
            <p:cNvPr id="91" name="Grafik 90" descr="Markierung mit einfarbiger Füllung">
              <a:extLst>
                <a:ext uri="{FF2B5EF4-FFF2-40B4-BE49-F238E27FC236}">
                  <a16:creationId xmlns:a16="http://schemas.microsoft.com/office/drawing/2014/main" id="{6D2E36EA-2B88-4082-BEA2-DCA25775DA5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78911" y="1717536"/>
              <a:ext cx="1147293" cy="1147293"/>
            </a:xfrm>
            <a:prstGeom prst="rect">
              <a:avLst/>
            </a:prstGeom>
          </p:spPr>
        </p:pic>
        <p:grpSp>
          <p:nvGrpSpPr>
            <p:cNvPr id="92" name="Gruppieren 91">
              <a:extLst>
                <a:ext uri="{FF2B5EF4-FFF2-40B4-BE49-F238E27FC236}">
                  <a16:creationId xmlns:a16="http://schemas.microsoft.com/office/drawing/2014/main" id="{A6EF2B1E-1536-4C30-94C1-A16EB25C593D}"/>
                </a:ext>
              </a:extLst>
            </p:cNvPr>
            <p:cNvGrpSpPr/>
            <p:nvPr/>
          </p:nvGrpSpPr>
          <p:grpSpPr>
            <a:xfrm>
              <a:off x="6742390" y="1921100"/>
              <a:ext cx="419061" cy="419061"/>
              <a:chOff x="5442479" y="1837382"/>
              <a:chExt cx="419061" cy="419061"/>
            </a:xfrm>
          </p:grpSpPr>
          <p:sp>
            <p:nvSpPr>
              <p:cNvPr id="93" name="Ellipse 92">
                <a:extLst>
                  <a:ext uri="{FF2B5EF4-FFF2-40B4-BE49-F238E27FC236}">
                    <a16:creationId xmlns:a16="http://schemas.microsoft.com/office/drawing/2014/main" id="{A883C96D-7BCD-4556-A0E5-5740AB117550}"/>
                  </a:ext>
                </a:extLst>
              </p:cNvPr>
              <p:cNvSpPr/>
              <p:nvPr/>
            </p:nvSpPr>
            <p:spPr>
              <a:xfrm>
                <a:off x="5442479" y="1837382"/>
                <a:ext cx="419061" cy="419061"/>
              </a:xfrm>
              <a:prstGeom prst="ellipse">
                <a:avLst/>
              </a:prstGeom>
              <a:solidFill>
                <a:schemeClr val="accent2"/>
              </a:solidFill>
              <a:ln w="12700">
                <a:solidFill>
                  <a:srgbClr val="DDEAC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234000" indent="-234000" algn="l">
                  <a:lnSpc>
                    <a:spcPct val="104000"/>
                  </a:lnSpc>
                  <a:spcBef>
                    <a:spcPts val="600"/>
                  </a:spcBef>
                  <a:buFont typeface="Wingdings" panose="05000000000000000000" pitchFamily="2" charset="2"/>
                  <a:buChar char="§"/>
                </a:pPr>
                <a:endParaRPr lang="de-DE" sz="1600" err="1"/>
              </a:p>
            </p:txBody>
          </p:sp>
          <p:pic>
            <p:nvPicPr>
              <p:cNvPr id="94" name="Grafik 93" descr="Ein Bild, das Zeichnung, Uhr enthält.&#10;&#10;Automatisch generierte Beschreibung">
                <a:extLst>
                  <a:ext uri="{FF2B5EF4-FFF2-40B4-BE49-F238E27FC236}">
                    <a16:creationId xmlns:a16="http://schemas.microsoft.com/office/drawing/2014/main" id="{EB8509B1-5A39-4E5B-A867-217DA3C7435D}"/>
                  </a:ext>
                </a:extLst>
              </p:cNvPr>
              <p:cNvPicPr>
                <a:picLocks noChangeAspect="1"/>
              </p:cNvPicPr>
              <p:nvPr/>
            </p:nvPicPr>
            <p:blipFill>
              <a:blip r:embed="rId9"/>
              <a:stretch>
                <a:fillRect/>
              </a:stretch>
            </p:blipFill>
            <p:spPr>
              <a:xfrm>
                <a:off x="5498410" y="1947207"/>
                <a:ext cx="289780" cy="216828"/>
              </a:xfrm>
              <a:prstGeom prst="rect">
                <a:avLst/>
              </a:prstGeom>
            </p:spPr>
          </p:pic>
        </p:grpSp>
      </p:grpSp>
      <p:sp>
        <p:nvSpPr>
          <p:cNvPr id="84" name="Geschweifte Klammer rechts 83">
            <a:extLst>
              <a:ext uri="{FF2B5EF4-FFF2-40B4-BE49-F238E27FC236}">
                <a16:creationId xmlns:a16="http://schemas.microsoft.com/office/drawing/2014/main" id="{D3212AA7-74A1-4AF0-90DF-881515C87743}"/>
              </a:ext>
            </a:extLst>
          </p:cNvPr>
          <p:cNvSpPr/>
          <p:nvPr/>
        </p:nvSpPr>
        <p:spPr>
          <a:xfrm rot="5400000" flipV="1">
            <a:off x="4190702" y="846052"/>
            <a:ext cx="195148" cy="4155054"/>
          </a:xfrm>
          <a:prstGeom prst="rightBrace">
            <a:avLst>
              <a:gd name="adj1" fmla="val 75814"/>
              <a:gd name="adj2" fmla="val 50000"/>
            </a:avLst>
          </a:prstGeom>
          <a:ln w="127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85" name="Text Box 6">
            <a:extLst>
              <a:ext uri="{FF2B5EF4-FFF2-40B4-BE49-F238E27FC236}">
                <a16:creationId xmlns:a16="http://schemas.microsoft.com/office/drawing/2014/main" id="{3DCF6BB4-6FBA-4C62-9321-96A2C6F27515}"/>
              </a:ext>
            </a:extLst>
          </p:cNvPr>
          <p:cNvSpPr txBox="1">
            <a:spLocks noChangeArrowheads="1"/>
          </p:cNvSpPr>
          <p:nvPr/>
        </p:nvSpPr>
        <p:spPr bwMode="auto">
          <a:xfrm>
            <a:off x="5808429" y="2945085"/>
            <a:ext cx="107853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nchor="ctr">
            <a:spAutoFit/>
          </a:bodyPr>
          <a:lstStyle>
            <a:lvl1pPr eaLnBrk="0" hangingPunct="0">
              <a:spcBef>
                <a:spcPct val="100000"/>
              </a:spcBef>
              <a:buFont typeface="Arial" panose="020B0604020202020204" pitchFamily="34" charset="0"/>
              <a:defRPr sz="1600" b="1">
                <a:solidFill>
                  <a:schemeClr val="tx1"/>
                </a:solidFill>
                <a:latin typeface="Arial" panose="020B0604020202020204" pitchFamily="34" charset="0"/>
              </a:defRPr>
            </a:lvl1pPr>
            <a:lvl2pPr marL="742950" indent="-285750" eaLnBrk="0" hangingPunct="0">
              <a:spcBef>
                <a:spcPct val="50000"/>
              </a:spcBef>
              <a:buClr>
                <a:srgbClr val="D50018"/>
              </a:buClr>
              <a:buSzPct val="120000"/>
              <a:buFont typeface="Wingdings" panose="05000000000000000000" pitchFamily="2" charset="2"/>
              <a:defRPr sz="1600">
                <a:solidFill>
                  <a:schemeClr val="tx1"/>
                </a:solidFill>
                <a:latin typeface="Arial" panose="020B0604020202020204" pitchFamily="34" charset="0"/>
              </a:defRPr>
            </a:lvl2pPr>
            <a:lvl3pPr marL="1143000" indent="-228600" eaLnBrk="0" hangingPunct="0">
              <a:spcBef>
                <a:spcPct val="50000"/>
              </a:spcBef>
              <a:buClr>
                <a:schemeClr val="accent2"/>
              </a:buClr>
              <a:buSzPct val="120000"/>
              <a:buFont typeface="Wingdings" panose="05000000000000000000" pitchFamily="2" charset="2"/>
              <a:buChar char="§"/>
              <a:defRPr sz="1600">
                <a:solidFill>
                  <a:schemeClr val="tx1"/>
                </a:solidFill>
                <a:latin typeface="Arial" panose="020B0604020202020204" pitchFamily="34" charset="0"/>
              </a:defRPr>
            </a:lvl3pPr>
            <a:lvl4pPr marL="1600200" indent="-228600" eaLnBrk="0" hangingPunct="0">
              <a:spcBef>
                <a:spcPct val="50000"/>
              </a:spcBef>
              <a:buFont typeface="Arial" panose="020B0604020202020204" pitchFamily="34" charset="0"/>
              <a:buChar char="–"/>
              <a:defRPr sz="1600">
                <a:solidFill>
                  <a:schemeClr val="tx1"/>
                </a:solidFill>
                <a:latin typeface="Arial" panose="020B0604020202020204" pitchFamily="34" charset="0"/>
              </a:defRPr>
            </a:lvl4pPr>
            <a:lvl5pPr marL="2057400" indent="-228600" eaLnBrk="0" hangingPunct="0">
              <a:spcBef>
                <a:spcPct val="50000"/>
              </a:spcBef>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lvl="0" algn="ctr" eaLnBrk="1" hangingPunct="1">
              <a:spcBef>
                <a:spcPct val="50000"/>
              </a:spcBef>
              <a:buClr>
                <a:srgbClr val="79B530"/>
              </a:buClr>
              <a:buSzPct val="120000"/>
              <a:defRPr/>
            </a:pPr>
            <a:r>
              <a:rPr lang="de-DE" altLang="de-DE" sz="1400">
                <a:solidFill>
                  <a:prstClr val="black"/>
                </a:solidFill>
              </a:rPr>
              <a:t>20.09.2022</a:t>
            </a:r>
          </a:p>
        </p:txBody>
      </p:sp>
      <p:sp>
        <p:nvSpPr>
          <p:cNvPr id="86" name="Text Box 6">
            <a:extLst>
              <a:ext uri="{FF2B5EF4-FFF2-40B4-BE49-F238E27FC236}">
                <a16:creationId xmlns:a16="http://schemas.microsoft.com/office/drawing/2014/main" id="{82E2D018-3288-4577-B44D-36F4C846D986}"/>
              </a:ext>
            </a:extLst>
          </p:cNvPr>
          <p:cNvSpPr txBox="1">
            <a:spLocks noChangeArrowheads="1"/>
          </p:cNvSpPr>
          <p:nvPr/>
        </p:nvSpPr>
        <p:spPr bwMode="auto">
          <a:xfrm>
            <a:off x="5387906" y="3181855"/>
            <a:ext cx="1439004"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nchor="t">
            <a:spAutoFit/>
          </a:bodyPr>
          <a:lstStyle>
            <a:lvl1pPr eaLnBrk="0" hangingPunct="0">
              <a:spcBef>
                <a:spcPct val="100000"/>
              </a:spcBef>
              <a:buFont typeface="Arial" panose="020B0604020202020204" pitchFamily="34" charset="0"/>
              <a:defRPr sz="1600" b="1">
                <a:solidFill>
                  <a:schemeClr val="tx1"/>
                </a:solidFill>
                <a:latin typeface="Arial" panose="020B0604020202020204" pitchFamily="34" charset="0"/>
              </a:defRPr>
            </a:lvl1pPr>
            <a:lvl2pPr marL="742950" indent="-285750" eaLnBrk="0" hangingPunct="0">
              <a:spcBef>
                <a:spcPct val="50000"/>
              </a:spcBef>
              <a:buClr>
                <a:srgbClr val="D50018"/>
              </a:buClr>
              <a:buSzPct val="120000"/>
              <a:buFont typeface="Wingdings" panose="05000000000000000000" pitchFamily="2" charset="2"/>
              <a:defRPr sz="1600">
                <a:solidFill>
                  <a:schemeClr val="tx1"/>
                </a:solidFill>
                <a:latin typeface="Arial" panose="020B0604020202020204" pitchFamily="34" charset="0"/>
              </a:defRPr>
            </a:lvl2pPr>
            <a:lvl3pPr marL="1143000" indent="-228600" eaLnBrk="0" hangingPunct="0">
              <a:spcBef>
                <a:spcPct val="50000"/>
              </a:spcBef>
              <a:buClr>
                <a:schemeClr val="accent2"/>
              </a:buClr>
              <a:buSzPct val="120000"/>
              <a:buFont typeface="Wingdings" panose="05000000000000000000" pitchFamily="2" charset="2"/>
              <a:buChar char="§"/>
              <a:defRPr sz="1600">
                <a:solidFill>
                  <a:schemeClr val="tx1"/>
                </a:solidFill>
                <a:latin typeface="Arial" panose="020B0604020202020204" pitchFamily="34" charset="0"/>
              </a:defRPr>
            </a:lvl3pPr>
            <a:lvl4pPr marL="1600200" indent="-228600" eaLnBrk="0" hangingPunct="0">
              <a:spcBef>
                <a:spcPct val="50000"/>
              </a:spcBef>
              <a:buFont typeface="Arial" panose="020B0604020202020204" pitchFamily="34" charset="0"/>
              <a:buChar char="–"/>
              <a:defRPr sz="1600">
                <a:solidFill>
                  <a:schemeClr val="tx1"/>
                </a:solidFill>
                <a:latin typeface="Arial" panose="020B0604020202020204" pitchFamily="34" charset="0"/>
              </a:defRPr>
            </a:lvl4pPr>
            <a:lvl5pPr marL="2057400" indent="-228600" eaLnBrk="0" hangingPunct="0">
              <a:spcBef>
                <a:spcPct val="50000"/>
              </a:spcBef>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lvl="0" algn="ctr" eaLnBrk="1" hangingPunct="1">
              <a:spcBef>
                <a:spcPct val="50000"/>
              </a:spcBef>
              <a:buClr>
                <a:srgbClr val="79B530"/>
              </a:buClr>
              <a:buSzPct val="120000"/>
              <a:defRPr/>
            </a:pPr>
            <a:r>
              <a:rPr lang="de-DE" altLang="de-DE" sz="1100" b="0">
                <a:solidFill>
                  <a:prstClr val="black"/>
                </a:solidFill>
              </a:rPr>
              <a:t>Zwingender Rücklauf der Firmenkunden-entscheidung</a:t>
            </a:r>
            <a:br>
              <a:rPr lang="de-DE" altLang="de-DE" sz="1100" b="0">
                <a:solidFill>
                  <a:prstClr val="black"/>
                </a:solidFill>
              </a:rPr>
            </a:br>
            <a:endParaRPr lang="de-DE" altLang="de-DE" sz="1100" b="0">
              <a:solidFill>
                <a:prstClr val="black"/>
              </a:solidFill>
            </a:endParaRPr>
          </a:p>
        </p:txBody>
      </p:sp>
      <p:sp>
        <p:nvSpPr>
          <p:cNvPr id="87" name="Text Box 6">
            <a:extLst>
              <a:ext uri="{FF2B5EF4-FFF2-40B4-BE49-F238E27FC236}">
                <a16:creationId xmlns:a16="http://schemas.microsoft.com/office/drawing/2014/main" id="{9A56A956-A115-4083-BC28-F13BDDB2EEB4}"/>
              </a:ext>
            </a:extLst>
          </p:cNvPr>
          <p:cNvSpPr txBox="1">
            <a:spLocks noChangeArrowheads="1"/>
          </p:cNvSpPr>
          <p:nvPr/>
        </p:nvSpPr>
        <p:spPr bwMode="auto">
          <a:xfrm>
            <a:off x="3462473" y="3101165"/>
            <a:ext cx="143900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nchor="t">
            <a:spAutoFit/>
          </a:bodyPr>
          <a:lstStyle>
            <a:lvl1pPr eaLnBrk="0" hangingPunct="0">
              <a:spcBef>
                <a:spcPct val="100000"/>
              </a:spcBef>
              <a:buFont typeface="Arial" panose="020B0604020202020204" pitchFamily="34" charset="0"/>
              <a:defRPr sz="1600" b="1">
                <a:solidFill>
                  <a:schemeClr val="tx1"/>
                </a:solidFill>
                <a:latin typeface="Arial" panose="020B0604020202020204" pitchFamily="34" charset="0"/>
              </a:defRPr>
            </a:lvl1pPr>
            <a:lvl2pPr marL="742950" indent="-285750" eaLnBrk="0" hangingPunct="0">
              <a:spcBef>
                <a:spcPct val="50000"/>
              </a:spcBef>
              <a:buClr>
                <a:srgbClr val="D50018"/>
              </a:buClr>
              <a:buSzPct val="120000"/>
              <a:buFont typeface="Wingdings" panose="05000000000000000000" pitchFamily="2" charset="2"/>
              <a:defRPr sz="1600">
                <a:solidFill>
                  <a:schemeClr val="tx1"/>
                </a:solidFill>
                <a:latin typeface="Arial" panose="020B0604020202020204" pitchFamily="34" charset="0"/>
              </a:defRPr>
            </a:lvl2pPr>
            <a:lvl3pPr marL="1143000" indent="-228600" eaLnBrk="0" hangingPunct="0">
              <a:spcBef>
                <a:spcPct val="50000"/>
              </a:spcBef>
              <a:buClr>
                <a:schemeClr val="accent2"/>
              </a:buClr>
              <a:buSzPct val="120000"/>
              <a:buFont typeface="Wingdings" panose="05000000000000000000" pitchFamily="2" charset="2"/>
              <a:buChar char="§"/>
              <a:defRPr sz="1600">
                <a:solidFill>
                  <a:schemeClr val="tx1"/>
                </a:solidFill>
                <a:latin typeface="Arial" panose="020B0604020202020204" pitchFamily="34" charset="0"/>
              </a:defRPr>
            </a:lvl3pPr>
            <a:lvl4pPr marL="1600200" indent="-228600" eaLnBrk="0" hangingPunct="0">
              <a:spcBef>
                <a:spcPct val="50000"/>
              </a:spcBef>
              <a:buFont typeface="Arial" panose="020B0604020202020204" pitchFamily="34" charset="0"/>
              <a:buChar char="–"/>
              <a:defRPr sz="1600">
                <a:solidFill>
                  <a:schemeClr val="tx1"/>
                </a:solidFill>
                <a:latin typeface="Arial" panose="020B0604020202020204" pitchFamily="34" charset="0"/>
              </a:defRPr>
            </a:lvl4pPr>
            <a:lvl5pPr marL="2057400" indent="-228600" eaLnBrk="0" hangingPunct="0">
              <a:spcBef>
                <a:spcPct val="50000"/>
              </a:spcBef>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lvl="0" algn="ctr" eaLnBrk="1" hangingPunct="1">
              <a:spcBef>
                <a:spcPct val="50000"/>
              </a:spcBef>
              <a:buClr>
                <a:srgbClr val="79B530"/>
              </a:buClr>
              <a:buSzPct val="120000"/>
              <a:defRPr/>
            </a:pPr>
            <a:r>
              <a:rPr lang="de-DE" altLang="de-DE" sz="1100" b="0">
                <a:solidFill>
                  <a:prstClr val="black"/>
                </a:solidFill>
              </a:rPr>
              <a:t>Unterstützender Einsatz durch die HDI</a:t>
            </a:r>
            <a:r>
              <a:rPr lang="de-DE" sz="1100" b="0"/>
              <a:t> </a:t>
            </a:r>
            <a:br>
              <a:rPr lang="de-DE" sz="1100" b="0"/>
            </a:br>
            <a:r>
              <a:rPr lang="de-DE" sz="1100" b="0"/>
              <a:t>bAV-Spezialisten</a:t>
            </a:r>
            <a:r>
              <a:rPr lang="de-DE" sz="1100" b="0" baseline="30000"/>
              <a:t>2</a:t>
            </a:r>
            <a:r>
              <a:rPr lang="de-DE" altLang="de-DE" sz="1100" b="0">
                <a:solidFill>
                  <a:prstClr val="black"/>
                </a:solidFill>
              </a:rPr>
              <a:t> </a:t>
            </a:r>
          </a:p>
        </p:txBody>
      </p:sp>
      <p:sp>
        <p:nvSpPr>
          <p:cNvPr id="101" name="Textfeld 100">
            <a:extLst>
              <a:ext uri="{FF2B5EF4-FFF2-40B4-BE49-F238E27FC236}">
                <a16:creationId xmlns:a16="http://schemas.microsoft.com/office/drawing/2014/main" id="{75A2F9EB-C4DC-4AD7-98D9-E4188598E251}"/>
              </a:ext>
            </a:extLst>
          </p:cNvPr>
          <p:cNvSpPr txBox="1"/>
          <p:nvPr/>
        </p:nvSpPr>
        <p:spPr>
          <a:xfrm>
            <a:off x="8181881" y="1322371"/>
            <a:ext cx="846069" cy="179152"/>
          </a:xfrm>
          <a:prstGeom prst="rect">
            <a:avLst/>
          </a:prstGeom>
          <a:noFill/>
        </p:spPr>
        <p:txBody>
          <a:bodyPr wrap="square" lIns="0" tIns="0" rIns="0" bIns="0" rtlCol="0">
            <a:spAutoFit/>
          </a:bodyPr>
          <a:lstStyle/>
          <a:p>
            <a:pPr marL="0" indent="0" algn="l">
              <a:lnSpc>
                <a:spcPct val="104000"/>
              </a:lnSpc>
              <a:spcBef>
                <a:spcPts val="600"/>
              </a:spcBef>
              <a:buFont typeface="Wingdings" panose="05000000000000000000" pitchFamily="2" charset="2"/>
              <a:buNone/>
            </a:pPr>
            <a:r>
              <a:rPr lang="de-DE" sz="1200" b="1">
                <a:solidFill>
                  <a:schemeClr val="accent6">
                    <a:lumMod val="60000"/>
                    <a:lumOff val="40000"/>
                  </a:schemeClr>
                </a:solidFill>
              </a:rPr>
              <a:t>Dezember</a:t>
            </a:r>
          </a:p>
        </p:txBody>
      </p:sp>
      <p:sp>
        <p:nvSpPr>
          <p:cNvPr id="105" name="Text Box 6">
            <a:extLst>
              <a:ext uri="{FF2B5EF4-FFF2-40B4-BE49-F238E27FC236}">
                <a16:creationId xmlns:a16="http://schemas.microsoft.com/office/drawing/2014/main" id="{C3E3A41B-5602-49BD-8E09-10D50649F289}"/>
              </a:ext>
            </a:extLst>
          </p:cNvPr>
          <p:cNvSpPr txBox="1">
            <a:spLocks noChangeArrowheads="1"/>
          </p:cNvSpPr>
          <p:nvPr/>
        </p:nvSpPr>
        <p:spPr bwMode="auto">
          <a:xfrm>
            <a:off x="2634886" y="5018687"/>
            <a:ext cx="275302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nchor="t">
            <a:spAutoFit/>
          </a:bodyPr>
          <a:lstStyle>
            <a:lvl1pPr eaLnBrk="0" hangingPunct="0">
              <a:spcBef>
                <a:spcPct val="100000"/>
              </a:spcBef>
              <a:buFont typeface="Arial" panose="020B0604020202020204" pitchFamily="34" charset="0"/>
              <a:defRPr sz="1600" b="1">
                <a:solidFill>
                  <a:schemeClr val="tx1"/>
                </a:solidFill>
                <a:latin typeface="Arial" panose="020B0604020202020204" pitchFamily="34" charset="0"/>
              </a:defRPr>
            </a:lvl1pPr>
            <a:lvl2pPr marL="742950" indent="-285750" eaLnBrk="0" hangingPunct="0">
              <a:spcBef>
                <a:spcPct val="50000"/>
              </a:spcBef>
              <a:buClr>
                <a:srgbClr val="D50018"/>
              </a:buClr>
              <a:buSzPct val="120000"/>
              <a:buFont typeface="Wingdings" panose="05000000000000000000" pitchFamily="2" charset="2"/>
              <a:defRPr sz="1600">
                <a:solidFill>
                  <a:schemeClr val="tx1"/>
                </a:solidFill>
                <a:latin typeface="Arial" panose="020B0604020202020204" pitchFamily="34" charset="0"/>
              </a:defRPr>
            </a:lvl2pPr>
            <a:lvl3pPr marL="1143000" indent="-228600" eaLnBrk="0" hangingPunct="0">
              <a:spcBef>
                <a:spcPct val="50000"/>
              </a:spcBef>
              <a:buClr>
                <a:schemeClr val="accent2"/>
              </a:buClr>
              <a:buSzPct val="120000"/>
              <a:buFont typeface="Wingdings" panose="05000000000000000000" pitchFamily="2" charset="2"/>
              <a:buChar char="§"/>
              <a:defRPr sz="1600">
                <a:solidFill>
                  <a:schemeClr val="tx1"/>
                </a:solidFill>
                <a:latin typeface="Arial" panose="020B0604020202020204" pitchFamily="34" charset="0"/>
              </a:defRPr>
            </a:lvl3pPr>
            <a:lvl4pPr marL="1600200" indent="-228600" eaLnBrk="0" hangingPunct="0">
              <a:spcBef>
                <a:spcPct val="50000"/>
              </a:spcBef>
              <a:buFont typeface="Arial" panose="020B0604020202020204" pitchFamily="34" charset="0"/>
              <a:buChar char="–"/>
              <a:defRPr sz="1600">
                <a:solidFill>
                  <a:schemeClr val="tx1"/>
                </a:solidFill>
                <a:latin typeface="Arial" panose="020B0604020202020204" pitchFamily="34" charset="0"/>
              </a:defRPr>
            </a:lvl4pPr>
            <a:lvl5pPr marL="2057400" indent="-228600" eaLnBrk="0" hangingPunct="0">
              <a:spcBef>
                <a:spcPct val="50000"/>
              </a:spcBef>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spcBef>
                <a:spcPts val="0"/>
              </a:spcBef>
            </a:pPr>
            <a:r>
              <a:rPr lang="de-DE" sz="900" b="0" baseline="30000"/>
              <a:t>2 </a:t>
            </a:r>
            <a:r>
              <a:rPr lang="de-DE" sz="900" b="0"/>
              <a:t>Unterstützung durch die HDI </a:t>
            </a:r>
            <a:r>
              <a:rPr lang="de-DE" sz="900" b="0" err="1"/>
              <a:t>bAV</a:t>
            </a:r>
            <a:r>
              <a:rPr lang="de-DE" sz="900" b="0"/>
              <a:t>-Spezialisten</a:t>
            </a:r>
          </a:p>
          <a:p>
            <a:pPr marL="171450" indent="-82550">
              <a:spcBef>
                <a:spcPts val="0"/>
              </a:spcBef>
              <a:buFont typeface="Wingdings" panose="05000000000000000000" pitchFamily="2" charset="2"/>
              <a:buChar char="§"/>
            </a:pPr>
            <a:r>
              <a:rPr lang="de-DE" sz="900" b="0"/>
              <a:t>Informieren / Firmenkundenwunsch bzw. -bedarf </a:t>
            </a:r>
            <a:br>
              <a:rPr lang="de-DE" sz="900" b="0"/>
            </a:br>
            <a:r>
              <a:rPr lang="de-DE" sz="900" b="0"/>
              <a:t>ermitteln/bei arbeitsrechtlichen Fragestellungen </a:t>
            </a:r>
            <a:br>
              <a:rPr lang="de-DE" sz="900" b="0"/>
            </a:br>
            <a:r>
              <a:rPr lang="de-DE" sz="900" b="0"/>
              <a:t>unterstützen</a:t>
            </a:r>
          </a:p>
          <a:p>
            <a:pPr marL="171450" indent="-82550">
              <a:spcBef>
                <a:spcPts val="0"/>
              </a:spcBef>
              <a:buFont typeface="Wingdings" panose="05000000000000000000" pitchFamily="2" charset="2"/>
              <a:buChar char="§"/>
            </a:pPr>
            <a:r>
              <a:rPr lang="de-DE" sz="900" b="0"/>
              <a:t>RAHK (U-Kasse, Direktversicherung)</a:t>
            </a:r>
          </a:p>
          <a:p>
            <a:pPr marL="171450" indent="-82550">
              <a:spcBef>
                <a:spcPts val="0"/>
              </a:spcBef>
              <a:buFont typeface="Wingdings" panose="05000000000000000000" pitchFamily="2" charset="2"/>
              <a:buChar char="§"/>
            </a:pPr>
            <a:r>
              <a:rPr lang="de-DE" sz="900" b="0"/>
              <a:t>RK mit Firmenleistungsplan (U-Kasse)</a:t>
            </a:r>
          </a:p>
        </p:txBody>
      </p:sp>
      <p:sp>
        <p:nvSpPr>
          <p:cNvPr id="106" name="Text Box 6">
            <a:extLst>
              <a:ext uri="{FF2B5EF4-FFF2-40B4-BE49-F238E27FC236}">
                <a16:creationId xmlns:a16="http://schemas.microsoft.com/office/drawing/2014/main" id="{8F161FD7-074D-4CAD-B1B7-1F3A3B593D93}"/>
              </a:ext>
            </a:extLst>
          </p:cNvPr>
          <p:cNvSpPr txBox="1">
            <a:spLocks noChangeArrowheads="1"/>
          </p:cNvSpPr>
          <p:nvPr/>
        </p:nvSpPr>
        <p:spPr bwMode="auto">
          <a:xfrm>
            <a:off x="6703659" y="3137700"/>
            <a:ext cx="133492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nchor="t">
            <a:spAutoFit/>
          </a:bodyPr>
          <a:lstStyle>
            <a:lvl1pPr eaLnBrk="0" hangingPunct="0">
              <a:spcBef>
                <a:spcPct val="100000"/>
              </a:spcBef>
              <a:buFont typeface="Arial" panose="020B0604020202020204" pitchFamily="34" charset="0"/>
              <a:defRPr sz="1600" b="1">
                <a:solidFill>
                  <a:schemeClr val="tx1"/>
                </a:solidFill>
                <a:latin typeface="Arial" panose="020B0604020202020204" pitchFamily="34" charset="0"/>
              </a:defRPr>
            </a:lvl1pPr>
            <a:lvl2pPr marL="742950" indent="-285750" eaLnBrk="0" hangingPunct="0">
              <a:spcBef>
                <a:spcPct val="50000"/>
              </a:spcBef>
              <a:buClr>
                <a:srgbClr val="D50018"/>
              </a:buClr>
              <a:buSzPct val="120000"/>
              <a:buFont typeface="Wingdings" panose="05000000000000000000" pitchFamily="2" charset="2"/>
              <a:defRPr sz="1600">
                <a:solidFill>
                  <a:schemeClr val="tx1"/>
                </a:solidFill>
                <a:latin typeface="Arial" panose="020B0604020202020204" pitchFamily="34" charset="0"/>
              </a:defRPr>
            </a:lvl2pPr>
            <a:lvl3pPr marL="1143000" indent="-228600" eaLnBrk="0" hangingPunct="0">
              <a:spcBef>
                <a:spcPct val="50000"/>
              </a:spcBef>
              <a:buClr>
                <a:schemeClr val="accent2"/>
              </a:buClr>
              <a:buSzPct val="120000"/>
              <a:buFont typeface="Wingdings" panose="05000000000000000000" pitchFamily="2" charset="2"/>
              <a:buChar char="§"/>
              <a:defRPr sz="1600">
                <a:solidFill>
                  <a:schemeClr val="tx1"/>
                </a:solidFill>
                <a:latin typeface="Arial" panose="020B0604020202020204" pitchFamily="34" charset="0"/>
              </a:defRPr>
            </a:lvl3pPr>
            <a:lvl4pPr marL="1600200" indent="-228600" eaLnBrk="0" hangingPunct="0">
              <a:spcBef>
                <a:spcPct val="50000"/>
              </a:spcBef>
              <a:buFont typeface="Arial" panose="020B0604020202020204" pitchFamily="34" charset="0"/>
              <a:buChar char="–"/>
              <a:defRPr sz="1600">
                <a:solidFill>
                  <a:schemeClr val="tx1"/>
                </a:solidFill>
                <a:latin typeface="Arial" panose="020B0604020202020204" pitchFamily="34" charset="0"/>
              </a:defRPr>
            </a:lvl4pPr>
            <a:lvl5pPr marL="2057400" indent="-228600" eaLnBrk="0" hangingPunct="0">
              <a:spcBef>
                <a:spcPct val="50000"/>
              </a:spcBef>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lvl="0" algn="ctr" eaLnBrk="1" hangingPunct="1">
              <a:spcBef>
                <a:spcPct val="50000"/>
              </a:spcBef>
              <a:buClr>
                <a:srgbClr val="79B530"/>
              </a:buClr>
              <a:buSzPct val="120000"/>
              <a:defRPr/>
            </a:pPr>
            <a:r>
              <a:rPr lang="de-DE" altLang="de-DE" sz="1100" b="0">
                <a:solidFill>
                  <a:prstClr val="black"/>
                </a:solidFill>
              </a:rPr>
              <a:t>Briefversand an </a:t>
            </a:r>
            <a:br>
              <a:rPr lang="de-DE" altLang="de-DE" sz="1100" b="0">
                <a:solidFill>
                  <a:prstClr val="black"/>
                </a:solidFill>
              </a:rPr>
            </a:br>
            <a:r>
              <a:rPr lang="de-DE" altLang="de-DE" sz="1100" b="0">
                <a:solidFill>
                  <a:prstClr val="black"/>
                </a:solidFill>
              </a:rPr>
              <a:t>Firmenkunden</a:t>
            </a:r>
            <a:r>
              <a:rPr lang="de-DE" altLang="de-DE" sz="1100" b="0" baseline="30000">
                <a:solidFill>
                  <a:prstClr val="black"/>
                </a:solidFill>
              </a:rPr>
              <a:t>3</a:t>
            </a:r>
            <a:br>
              <a:rPr lang="de-DE" altLang="de-DE" sz="1100" b="0">
                <a:solidFill>
                  <a:prstClr val="black"/>
                </a:solidFill>
              </a:rPr>
            </a:br>
            <a:endParaRPr lang="de-DE" altLang="de-DE" sz="1100" b="0">
              <a:solidFill>
                <a:prstClr val="black"/>
              </a:solidFill>
            </a:endParaRPr>
          </a:p>
        </p:txBody>
      </p:sp>
      <p:grpSp>
        <p:nvGrpSpPr>
          <p:cNvPr id="107" name="Gruppieren 106">
            <a:extLst>
              <a:ext uri="{FF2B5EF4-FFF2-40B4-BE49-F238E27FC236}">
                <a16:creationId xmlns:a16="http://schemas.microsoft.com/office/drawing/2014/main" id="{A2926584-AB43-4E48-B69D-987D7D3DFC2D}"/>
              </a:ext>
            </a:extLst>
          </p:cNvPr>
          <p:cNvGrpSpPr/>
          <p:nvPr/>
        </p:nvGrpSpPr>
        <p:grpSpPr>
          <a:xfrm>
            <a:off x="6068100" y="2225881"/>
            <a:ext cx="654187" cy="615696"/>
            <a:chOff x="1211154" y="2134629"/>
            <a:chExt cx="654187" cy="615696"/>
          </a:xfrm>
        </p:grpSpPr>
        <p:pic>
          <p:nvPicPr>
            <p:cNvPr id="108" name="Grafik 107" descr="Markierung mit einfarbiger Füllung">
              <a:extLst>
                <a:ext uri="{FF2B5EF4-FFF2-40B4-BE49-F238E27FC236}">
                  <a16:creationId xmlns:a16="http://schemas.microsoft.com/office/drawing/2014/main" id="{9BCBBA6A-D4B6-4D09-A543-A1554607436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11154" y="2134629"/>
              <a:ext cx="615696" cy="615696"/>
            </a:xfrm>
            <a:prstGeom prst="rect">
              <a:avLst/>
            </a:prstGeom>
          </p:spPr>
        </p:pic>
        <p:sp>
          <p:nvSpPr>
            <p:cNvPr id="109" name="Textfeld 108">
              <a:extLst>
                <a:ext uri="{FF2B5EF4-FFF2-40B4-BE49-F238E27FC236}">
                  <a16:creationId xmlns:a16="http://schemas.microsoft.com/office/drawing/2014/main" id="{C7EF224A-68FF-48F3-94DB-AB6EEA026762}"/>
                </a:ext>
              </a:extLst>
            </p:cNvPr>
            <p:cNvSpPr txBox="1"/>
            <p:nvPr/>
          </p:nvSpPr>
          <p:spPr>
            <a:xfrm>
              <a:off x="1479991" y="2273622"/>
              <a:ext cx="385350" cy="238783"/>
            </a:xfrm>
            <a:prstGeom prst="rect">
              <a:avLst/>
            </a:prstGeom>
            <a:noFill/>
          </p:spPr>
          <p:txBody>
            <a:bodyPr wrap="square" lIns="0" tIns="0" rIns="0" bIns="0" rtlCol="0">
              <a:spAutoFit/>
            </a:bodyPr>
            <a:lstStyle/>
            <a:p>
              <a:pPr marL="0" indent="0" algn="l">
                <a:lnSpc>
                  <a:spcPct val="104000"/>
                </a:lnSpc>
                <a:spcBef>
                  <a:spcPts val="600"/>
                </a:spcBef>
                <a:buFont typeface="Wingdings" panose="05000000000000000000" pitchFamily="2" charset="2"/>
                <a:buNone/>
              </a:pPr>
              <a:endParaRPr lang="de-DE" sz="1600"/>
            </a:p>
          </p:txBody>
        </p:sp>
      </p:grpSp>
      <p:sp>
        <p:nvSpPr>
          <p:cNvPr id="121" name="Text Box 6">
            <a:extLst>
              <a:ext uri="{FF2B5EF4-FFF2-40B4-BE49-F238E27FC236}">
                <a16:creationId xmlns:a16="http://schemas.microsoft.com/office/drawing/2014/main" id="{A20C8736-D1E4-49BE-A83B-0A83A9ACDFA0}"/>
              </a:ext>
            </a:extLst>
          </p:cNvPr>
          <p:cNvSpPr txBox="1">
            <a:spLocks noChangeArrowheads="1"/>
          </p:cNvSpPr>
          <p:nvPr/>
        </p:nvSpPr>
        <p:spPr bwMode="auto">
          <a:xfrm>
            <a:off x="5626191" y="5018687"/>
            <a:ext cx="2534730"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nchor="t">
            <a:spAutoFit/>
          </a:bodyPr>
          <a:lstStyle>
            <a:lvl1pPr eaLnBrk="0" hangingPunct="0">
              <a:spcBef>
                <a:spcPct val="100000"/>
              </a:spcBef>
              <a:buFont typeface="Arial" panose="020B0604020202020204" pitchFamily="34" charset="0"/>
              <a:defRPr sz="1600" b="1">
                <a:solidFill>
                  <a:schemeClr val="tx1"/>
                </a:solidFill>
                <a:latin typeface="Arial" panose="020B0604020202020204" pitchFamily="34" charset="0"/>
              </a:defRPr>
            </a:lvl1pPr>
            <a:lvl2pPr marL="742950" indent="-285750" eaLnBrk="0" hangingPunct="0">
              <a:spcBef>
                <a:spcPct val="50000"/>
              </a:spcBef>
              <a:buClr>
                <a:srgbClr val="D50018"/>
              </a:buClr>
              <a:buSzPct val="120000"/>
              <a:buFont typeface="Wingdings" panose="05000000000000000000" pitchFamily="2" charset="2"/>
              <a:defRPr sz="1600">
                <a:solidFill>
                  <a:schemeClr val="tx1"/>
                </a:solidFill>
                <a:latin typeface="Arial" panose="020B0604020202020204" pitchFamily="34" charset="0"/>
              </a:defRPr>
            </a:lvl2pPr>
            <a:lvl3pPr marL="1143000" indent="-228600" eaLnBrk="0" hangingPunct="0">
              <a:spcBef>
                <a:spcPct val="50000"/>
              </a:spcBef>
              <a:buClr>
                <a:schemeClr val="accent2"/>
              </a:buClr>
              <a:buSzPct val="120000"/>
              <a:buFont typeface="Wingdings" panose="05000000000000000000" pitchFamily="2" charset="2"/>
              <a:buChar char="§"/>
              <a:defRPr sz="1600">
                <a:solidFill>
                  <a:schemeClr val="tx1"/>
                </a:solidFill>
                <a:latin typeface="Arial" panose="020B0604020202020204" pitchFamily="34" charset="0"/>
              </a:defRPr>
            </a:lvl3pPr>
            <a:lvl4pPr marL="1600200" indent="-228600" eaLnBrk="0" hangingPunct="0">
              <a:spcBef>
                <a:spcPct val="50000"/>
              </a:spcBef>
              <a:buFont typeface="Arial" panose="020B0604020202020204" pitchFamily="34" charset="0"/>
              <a:buChar char="–"/>
              <a:defRPr sz="1600">
                <a:solidFill>
                  <a:schemeClr val="tx1"/>
                </a:solidFill>
                <a:latin typeface="Arial" panose="020B0604020202020204" pitchFamily="34" charset="0"/>
              </a:defRPr>
            </a:lvl4pPr>
            <a:lvl5pPr marL="2057400" indent="-228600" eaLnBrk="0" hangingPunct="0">
              <a:spcBef>
                <a:spcPct val="50000"/>
              </a:spcBef>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spcBef>
                <a:spcPts val="0"/>
              </a:spcBef>
            </a:pPr>
            <a:r>
              <a:rPr lang="de-DE" sz="900" b="0" baseline="30000"/>
              <a:t>3</a:t>
            </a:r>
            <a:r>
              <a:rPr lang="de-DE" sz="900" b="0"/>
              <a:t>Sonderfall</a:t>
            </a:r>
          </a:p>
          <a:p>
            <a:pPr marL="171450" indent="-82800">
              <a:spcBef>
                <a:spcPts val="0"/>
              </a:spcBef>
              <a:buFont typeface="Wingdings" panose="05000000000000000000" pitchFamily="2" charset="2"/>
              <a:buChar char="§"/>
            </a:pPr>
            <a:r>
              <a:rPr lang="de-DE" sz="900" b="0"/>
              <a:t>RAHK (U-Kasse, Direktversicherung)</a:t>
            </a:r>
          </a:p>
          <a:p>
            <a:pPr marL="171450" indent="-82800">
              <a:spcBef>
                <a:spcPts val="0"/>
              </a:spcBef>
              <a:buFont typeface="Wingdings" panose="05000000000000000000" pitchFamily="2" charset="2"/>
              <a:buChar char="§"/>
            </a:pPr>
            <a:r>
              <a:rPr lang="de-DE" sz="900" b="0"/>
              <a:t>RK mit Firmenleistungsplan (U-Kasse)</a:t>
            </a:r>
          </a:p>
          <a:p>
            <a:pPr marL="171450" indent="-82800">
              <a:spcBef>
                <a:spcPts val="0"/>
              </a:spcBef>
              <a:buFont typeface="Wingdings" panose="05000000000000000000" pitchFamily="2" charset="2"/>
              <a:buChar char="§"/>
            </a:pPr>
            <a:r>
              <a:rPr lang="de-DE" sz="900" b="0"/>
              <a:t>Briefversand per E-Mail an Vertriebspartner </a:t>
            </a:r>
            <a:br>
              <a:rPr lang="de-DE" sz="900" b="0"/>
            </a:br>
            <a:r>
              <a:rPr lang="de-DE" sz="900" b="0"/>
              <a:t>(über HDI-Ansprechpartner) </a:t>
            </a:r>
          </a:p>
          <a:p>
            <a:pPr marL="171450" indent="-82800">
              <a:spcBef>
                <a:spcPts val="0"/>
              </a:spcBef>
              <a:buFont typeface="Wingdings" panose="05000000000000000000" pitchFamily="2" charset="2"/>
              <a:buChar char="§"/>
            </a:pPr>
            <a:r>
              <a:rPr lang="de-DE" sz="900" b="0"/>
              <a:t>Kombination (U-Kasse + Direktversicherung)</a:t>
            </a:r>
          </a:p>
          <a:p>
            <a:pPr marL="171450" indent="-82800">
              <a:spcBef>
                <a:spcPts val="0"/>
              </a:spcBef>
              <a:buFont typeface="Wingdings" panose="05000000000000000000" pitchFamily="2" charset="2"/>
              <a:buChar char="§"/>
            </a:pPr>
            <a:r>
              <a:rPr lang="de-DE" sz="900" b="0"/>
              <a:t>Kombination (RK + RAHK)</a:t>
            </a:r>
          </a:p>
        </p:txBody>
      </p:sp>
      <p:sp>
        <p:nvSpPr>
          <p:cNvPr id="123" name="Rechteck 122">
            <a:extLst>
              <a:ext uri="{FF2B5EF4-FFF2-40B4-BE49-F238E27FC236}">
                <a16:creationId xmlns:a16="http://schemas.microsoft.com/office/drawing/2014/main" id="{D3BAE3BE-1C93-4F33-A1F1-C2FBBE6FB4D4}"/>
              </a:ext>
            </a:extLst>
          </p:cNvPr>
          <p:cNvSpPr/>
          <p:nvPr/>
        </p:nvSpPr>
        <p:spPr>
          <a:xfrm>
            <a:off x="2157595" y="4035943"/>
            <a:ext cx="4612454" cy="54816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531813">
              <a:lnSpc>
                <a:spcPct val="104000"/>
              </a:lnSpc>
              <a:spcBef>
                <a:spcPts val="600"/>
              </a:spcBef>
            </a:pPr>
            <a:r>
              <a:rPr lang="de-DE" sz="1400" b="1" dirty="0"/>
              <a:t>Nutzen Sie unseren bAV- Support</a:t>
            </a:r>
          </a:p>
        </p:txBody>
      </p:sp>
      <p:sp>
        <p:nvSpPr>
          <p:cNvPr id="124" name="Gleichschenkliges Dreieck 123">
            <a:extLst>
              <a:ext uri="{FF2B5EF4-FFF2-40B4-BE49-F238E27FC236}">
                <a16:creationId xmlns:a16="http://schemas.microsoft.com/office/drawing/2014/main" id="{259E0D49-88D7-465D-9016-0CF03E777352}"/>
              </a:ext>
            </a:extLst>
          </p:cNvPr>
          <p:cNvSpPr/>
          <p:nvPr/>
        </p:nvSpPr>
        <p:spPr>
          <a:xfrm rot="5400000">
            <a:off x="6577992" y="4053492"/>
            <a:ext cx="851124" cy="467010"/>
          </a:xfrm>
          <a:prstGeom prst="triangl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pic>
        <p:nvPicPr>
          <p:cNvPr id="125" name="Grafik 124" descr="Ein Bild, das Uhr, Schild, Zeichnung enthält.&#10;&#10;Automatisch generierte Beschreibung">
            <a:extLst>
              <a:ext uri="{FF2B5EF4-FFF2-40B4-BE49-F238E27FC236}">
                <a16:creationId xmlns:a16="http://schemas.microsoft.com/office/drawing/2014/main" id="{69300DA4-C180-4B02-85D4-11AE899489B2}"/>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100000"/>
                    </a14:imgEffect>
                  </a14:imgLayer>
                </a14:imgProps>
              </a:ext>
            </a:extLst>
          </a:blip>
          <a:stretch>
            <a:fillRect/>
          </a:stretch>
        </p:blipFill>
        <p:spPr>
          <a:xfrm>
            <a:off x="2200780" y="4105321"/>
            <a:ext cx="363353" cy="363353"/>
          </a:xfrm>
          <a:prstGeom prst="rect">
            <a:avLst/>
          </a:prstGeom>
        </p:spPr>
      </p:pic>
      <p:grpSp>
        <p:nvGrpSpPr>
          <p:cNvPr id="63" name="Gruppieren 62">
            <a:extLst>
              <a:ext uri="{FF2B5EF4-FFF2-40B4-BE49-F238E27FC236}">
                <a16:creationId xmlns:a16="http://schemas.microsoft.com/office/drawing/2014/main" id="{09CB2BFD-FC10-4016-9E01-7E7D3C053FCC}"/>
              </a:ext>
            </a:extLst>
          </p:cNvPr>
          <p:cNvGrpSpPr/>
          <p:nvPr/>
        </p:nvGrpSpPr>
        <p:grpSpPr>
          <a:xfrm>
            <a:off x="4207081" y="2030976"/>
            <a:ext cx="419061" cy="419061"/>
            <a:chOff x="4152900" y="1924638"/>
            <a:chExt cx="419061" cy="419061"/>
          </a:xfrm>
        </p:grpSpPr>
        <p:sp>
          <p:nvSpPr>
            <p:cNvPr id="67" name="Ellipse 66">
              <a:extLst>
                <a:ext uri="{FF2B5EF4-FFF2-40B4-BE49-F238E27FC236}">
                  <a16:creationId xmlns:a16="http://schemas.microsoft.com/office/drawing/2014/main" id="{7624659C-D909-42D2-904B-14333D3DE05B}"/>
                </a:ext>
              </a:extLst>
            </p:cNvPr>
            <p:cNvSpPr/>
            <p:nvPr/>
          </p:nvSpPr>
          <p:spPr>
            <a:xfrm>
              <a:off x="4152900" y="1924638"/>
              <a:ext cx="419061" cy="419061"/>
            </a:xfrm>
            <a:prstGeom prst="ellipse">
              <a:avLst/>
            </a:prstGeom>
            <a:solidFill>
              <a:schemeClr val="accent2"/>
            </a:solidFill>
            <a:ln w="12700">
              <a:solidFill>
                <a:srgbClr val="DDEAC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234000" indent="-234000" algn="l">
                <a:lnSpc>
                  <a:spcPct val="104000"/>
                </a:lnSpc>
                <a:spcBef>
                  <a:spcPts val="600"/>
                </a:spcBef>
                <a:buFont typeface="Wingdings" panose="05000000000000000000" pitchFamily="2" charset="2"/>
                <a:buChar char="§"/>
              </a:pPr>
              <a:endParaRPr lang="de-DE" sz="1600" err="1"/>
            </a:p>
          </p:txBody>
        </p:sp>
        <p:pic>
          <p:nvPicPr>
            <p:cNvPr id="68" name="Grafik 67" descr="Ein Bild, das Zeichnung enthält.&#10;&#10;Automatisch generierte Beschreibung">
              <a:extLst>
                <a:ext uri="{FF2B5EF4-FFF2-40B4-BE49-F238E27FC236}">
                  <a16:creationId xmlns:a16="http://schemas.microsoft.com/office/drawing/2014/main" id="{A346609F-AD10-4E7D-AD84-225ADC9739BA}"/>
                </a:ext>
              </a:extLst>
            </p:cNvPr>
            <p:cNvPicPr>
              <a:picLocks noChangeAspect="1"/>
            </p:cNvPicPr>
            <p:nvPr/>
          </p:nvPicPr>
          <p:blipFill>
            <a:blip r:embed="rId12"/>
            <a:stretch>
              <a:fillRect/>
            </a:stretch>
          </p:blipFill>
          <p:spPr>
            <a:xfrm>
              <a:off x="4203306" y="1975044"/>
              <a:ext cx="318249" cy="318249"/>
            </a:xfrm>
            <a:prstGeom prst="rect">
              <a:avLst/>
            </a:prstGeom>
          </p:spPr>
        </p:pic>
      </p:grpSp>
      <p:sp>
        <p:nvSpPr>
          <p:cNvPr id="72" name="Text Box 6">
            <a:extLst>
              <a:ext uri="{FF2B5EF4-FFF2-40B4-BE49-F238E27FC236}">
                <a16:creationId xmlns:a16="http://schemas.microsoft.com/office/drawing/2014/main" id="{202C4752-2248-4B68-AEDB-DB0F1B43E153}"/>
              </a:ext>
            </a:extLst>
          </p:cNvPr>
          <p:cNvSpPr txBox="1">
            <a:spLocks noChangeArrowheads="1"/>
          </p:cNvSpPr>
          <p:nvPr/>
        </p:nvSpPr>
        <p:spPr bwMode="auto">
          <a:xfrm>
            <a:off x="10762340" y="2866508"/>
            <a:ext cx="94281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nchor="ctr">
            <a:spAutoFit/>
          </a:bodyPr>
          <a:lstStyle>
            <a:lvl1pPr eaLnBrk="0" hangingPunct="0">
              <a:spcBef>
                <a:spcPct val="100000"/>
              </a:spcBef>
              <a:buFont typeface="Arial" panose="020B0604020202020204" pitchFamily="34" charset="0"/>
              <a:defRPr sz="1600" b="1">
                <a:solidFill>
                  <a:schemeClr val="tx1"/>
                </a:solidFill>
                <a:latin typeface="Arial" panose="020B0604020202020204" pitchFamily="34" charset="0"/>
              </a:defRPr>
            </a:lvl1pPr>
            <a:lvl2pPr marL="742950" indent="-285750" eaLnBrk="0" hangingPunct="0">
              <a:spcBef>
                <a:spcPct val="50000"/>
              </a:spcBef>
              <a:buClr>
                <a:srgbClr val="D50018"/>
              </a:buClr>
              <a:buSzPct val="120000"/>
              <a:buFont typeface="Wingdings" panose="05000000000000000000" pitchFamily="2" charset="2"/>
              <a:defRPr sz="1600">
                <a:solidFill>
                  <a:schemeClr val="tx1"/>
                </a:solidFill>
                <a:latin typeface="Arial" panose="020B0604020202020204" pitchFamily="34" charset="0"/>
              </a:defRPr>
            </a:lvl2pPr>
            <a:lvl3pPr marL="1143000" indent="-228600" eaLnBrk="0" hangingPunct="0">
              <a:spcBef>
                <a:spcPct val="50000"/>
              </a:spcBef>
              <a:buClr>
                <a:schemeClr val="accent2"/>
              </a:buClr>
              <a:buSzPct val="120000"/>
              <a:buFont typeface="Wingdings" panose="05000000000000000000" pitchFamily="2" charset="2"/>
              <a:buChar char="§"/>
              <a:defRPr sz="1600">
                <a:solidFill>
                  <a:schemeClr val="tx1"/>
                </a:solidFill>
                <a:latin typeface="Arial" panose="020B0604020202020204" pitchFamily="34" charset="0"/>
              </a:defRPr>
            </a:lvl3pPr>
            <a:lvl4pPr marL="1600200" indent="-228600" eaLnBrk="0" hangingPunct="0">
              <a:spcBef>
                <a:spcPct val="50000"/>
              </a:spcBef>
              <a:buFont typeface="Arial" panose="020B0604020202020204" pitchFamily="34" charset="0"/>
              <a:buChar char="–"/>
              <a:defRPr sz="1600">
                <a:solidFill>
                  <a:schemeClr val="tx1"/>
                </a:solidFill>
                <a:latin typeface="Arial" panose="020B0604020202020204" pitchFamily="34" charset="0"/>
              </a:defRPr>
            </a:lvl4pPr>
            <a:lvl5pPr marL="2057400" indent="-228600" eaLnBrk="0" hangingPunct="0">
              <a:spcBef>
                <a:spcPct val="50000"/>
              </a:spcBef>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lvl="0" algn="ctr" eaLnBrk="1" hangingPunct="1">
              <a:spcBef>
                <a:spcPct val="50000"/>
              </a:spcBef>
              <a:buClr>
                <a:srgbClr val="79B530"/>
              </a:buClr>
              <a:buSzPct val="120000"/>
              <a:defRPr/>
            </a:pPr>
            <a:r>
              <a:rPr lang="de-DE" altLang="de-DE" sz="1400">
                <a:solidFill>
                  <a:prstClr val="black"/>
                </a:solidFill>
              </a:rPr>
              <a:t>31.12.2022</a:t>
            </a:r>
          </a:p>
        </p:txBody>
      </p:sp>
      <p:sp>
        <p:nvSpPr>
          <p:cNvPr id="73" name="Text Box 6">
            <a:extLst>
              <a:ext uri="{FF2B5EF4-FFF2-40B4-BE49-F238E27FC236}">
                <a16:creationId xmlns:a16="http://schemas.microsoft.com/office/drawing/2014/main" id="{8719CCAD-2C66-414E-8D1C-E5C5C6587D55}"/>
              </a:ext>
            </a:extLst>
          </p:cNvPr>
          <p:cNvSpPr txBox="1">
            <a:spLocks noChangeArrowheads="1"/>
          </p:cNvSpPr>
          <p:nvPr/>
        </p:nvSpPr>
        <p:spPr bwMode="auto">
          <a:xfrm>
            <a:off x="10548868" y="3137700"/>
            <a:ext cx="135619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nchor="t">
            <a:spAutoFit/>
          </a:bodyPr>
          <a:lstStyle>
            <a:lvl1pPr eaLnBrk="0" hangingPunct="0">
              <a:spcBef>
                <a:spcPct val="100000"/>
              </a:spcBef>
              <a:buFont typeface="Arial" panose="020B0604020202020204" pitchFamily="34" charset="0"/>
              <a:defRPr sz="1600" b="1">
                <a:solidFill>
                  <a:schemeClr val="tx1"/>
                </a:solidFill>
                <a:latin typeface="Arial" panose="020B0604020202020204" pitchFamily="34" charset="0"/>
              </a:defRPr>
            </a:lvl1pPr>
            <a:lvl2pPr marL="742950" indent="-285750" eaLnBrk="0" hangingPunct="0">
              <a:spcBef>
                <a:spcPct val="50000"/>
              </a:spcBef>
              <a:buClr>
                <a:srgbClr val="D50018"/>
              </a:buClr>
              <a:buSzPct val="120000"/>
              <a:buFont typeface="Wingdings" panose="05000000000000000000" pitchFamily="2" charset="2"/>
              <a:defRPr sz="1600">
                <a:solidFill>
                  <a:schemeClr val="tx1"/>
                </a:solidFill>
                <a:latin typeface="Arial" panose="020B0604020202020204" pitchFamily="34" charset="0"/>
              </a:defRPr>
            </a:lvl2pPr>
            <a:lvl3pPr marL="1143000" indent="-228600" eaLnBrk="0" hangingPunct="0">
              <a:spcBef>
                <a:spcPct val="50000"/>
              </a:spcBef>
              <a:buClr>
                <a:schemeClr val="accent2"/>
              </a:buClr>
              <a:buSzPct val="120000"/>
              <a:buFont typeface="Wingdings" panose="05000000000000000000" pitchFamily="2" charset="2"/>
              <a:buChar char="§"/>
              <a:defRPr sz="1600">
                <a:solidFill>
                  <a:schemeClr val="tx1"/>
                </a:solidFill>
                <a:latin typeface="Arial" panose="020B0604020202020204" pitchFamily="34" charset="0"/>
              </a:defRPr>
            </a:lvl3pPr>
            <a:lvl4pPr marL="1600200" indent="-228600" eaLnBrk="0" hangingPunct="0">
              <a:spcBef>
                <a:spcPct val="50000"/>
              </a:spcBef>
              <a:buFont typeface="Arial" panose="020B0604020202020204" pitchFamily="34" charset="0"/>
              <a:buChar char="–"/>
              <a:defRPr sz="1600">
                <a:solidFill>
                  <a:schemeClr val="tx1"/>
                </a:solidFill>
                <a:latin typeface="Arial" panose="020B0604020202020204" pitchFamily="34" charset="0"/>
              </a:defRPr>
            </a:lvl4pPr>
            <a:lvl5pPr marL="2057400" indent="-228600" eaLnBrk="0" hangingPunct="0">
              <a:spcBef>
                <a:spcPct val="50000"/>
              </a:spcBef>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lvl="0" algn="ctr" eaLnBrk="1" hangingPunct="1">
              <a:spcBef>
                <a:spcPct val="50000"/>
              </a:spcBef>
              <a:buClr>
                <a:srgbClr val="79B530"/>
              </a:buClr>
              <a:buSzPct val="120000"/>
              <a:defRPr/>
            </a:pPr>
            <a:r>
              <a:rPr lang="de-DE" altLang="de-DE" sz="1200" b="0">
                <a:solidFill>
                  <a:prstClr val="black"/>
                </a:solidFill>
              </a:rPr>
              <a:t>Schließung </a:t>
            </a:r>
            <a:br>
              <a:rPr lang="de-DE" altLang="de-DE" sz="1200" b="0">
                <a:solidFill>
                  <a:prstClr val="black"/>
                </a:solidFill>
              </a:rPr>
            </a:br>
            <a:r>
              <a:rPr lang="de-DE" altLang="de-DE" sz="1200" b="0">
                <a:solidFill>
                  <a:prstClr val="black"/>
                </a:solidFill>
              </a:rPr>
              <a:t>der betroffenen Tarife </a:t>
            </a:r>
          </a:p>
        </p:txBody>
      </p:sp>
      <p:sp>
        <p:nvSpPr>
          <p:cNvPr id="74" name="Text Box 6">
            <a:extLst>
              <a:ext uri="{FF2B5EF4-FFF2-40B4-BE49-F238E27FC236}">
                <a16:creationId xmlns:a16="http://schemas.microsoft.com/office/drawing/2014/main" id="{7A966BF9-366A-40AF-B1F4-016AA81F41B1}"/>
              </a:ext>
            </a:extLst>
          </p:cNvPr>
          <p:cNvSpPr txBox="1">
            <a:spLocks noChangeArrowheads="1"/>
          </p:cNvSpPr>
          <p:nvPr/>
        </p:nvSpPr>
        <p:spPr bwMode="auto">
          <a:xfrm>
            <a:off x="9383440" y="3021039"/>
            <a:ext cx="128741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nchor="t">
            <a:spAutoFit/>
          </a:bodyPr>
          <a:lstStyle>
            <a:lvl1pPr eaLnBrk="0" hangingPunct="0">
              <a:spcBef>
                <a:spcPct val="100000"/>
              </a:spcBef>
              <a:buFont typeface="Arial" panose="020B0604020202020204" pitchFamily="34" charset="0"/>
              <a:defRPr sz="1600" b="1">
                <a:solidFill>
                  <a:schemeClr val="tx1"/>
                </a:solidFill>
                <a:latin typeface="Arial" panose="020B0604020202020204" pitchFamily="34" charset="0"/>
              </a:defRPr>
            </a:lvl1pPr>
            <a:lvl2pPr marL="742950" indent="-285750" eaLnBrk="0" hangingPunct="0">
              <a:spcBef>
                <a:spcPct val="50000"/>
              </a:spcBef>
              <a:buClr>
                <a:srgbClr val="D50018"/>
              </a:buClr>
              <a:buSzPct val="120000"/>
              <a:buFont typeface="Wingdings" panose="05000000000000000000" pitchFamily="2" charset="2"/>
              <a:defRPr sz="1600">
                <a:solidFill>
                  <a:schemeClr val="tx1"/>
                </a:solidFill>
                <a:latin typeface="Arial" panose="020B0604020202020204" pitchFamily="34" charset="0"/>
              </a:defRPr>
            </a:lvl2pPr>
            <a:lvl3pPr marL="1143000" indent="-228600" eaLnBrk="0" hangingPunct="0">
              <a:spcBef>
                <a:spcPct val="50000"/>
              </a:spcBef>
              <a:buClr>
                <a:schemeClr val="accent2"/>
              </a:buClr>
              <a:buSzPct val="120000"/>
              <a:buFont typeface="Wingdings" panose="05000000000000000000" pitchFamily="2" charset="2"/>
              <a:buChar char="§"/>
              <a:defRPr sz="1600">
                <a:solidFill>
                  <a:schemeClr val="tx1"/>
                </a:solidFill>
                <a:latin typeface="Arial" panose="020B0604020202020204" pitchFamily="34" charset="0"/>
              </a:defRPr>
            </a:lvl3pPr>
            <a:lvl4pPr marL="1600200" indent="-228600" eaLnBrk="0" hangingPunct="0">
              <a:spcBef>
                <a:spcPct val="50000"/>
              </a:spcBef>
              <a:buFont typeface="Arial" panose="020B0604020202020204" pitchFamily="34" charset="0"/>
              <a:buChar char="–"/>
              <a:defRPr sz="1600">
                <a:solidFill>
                  <a:schemeClr val="tx1"/>
                </a:solidFill>
                <a:latin typeface="Arial" panose="020B0604020202020204" pitchFamily="34" charset="0"/>
              </a:defRPr>
            </a:lvl4pPr>
            <a:lvl5pPr marL="2057400" indent="-228600" eaLnBrk="0" hangingPunct="0">
              <a:spcBef>
                <a:spcPct val="50000"/>
              </a:spcBef>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5000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lvl="0" algn="ctr" eaLnBrk="1" hangingPunct="1">
              <a:spcBef>
                <a:spcPct val="50000"/>
              </a:spcBef>
              <a:buClr>
                <a:srgbClr val="79B530"/>
              </a:buClr>
              <a:buSzPct val="120000"/>
              <a:defRPr/>
            </a:pPr>
            <a:r>
              <a:rPr lang="de-DE" altLang="de-DE" sz="1200" b="0"/>
              <a:t>Antrags-</a:t>
            </a:r>
            <a:br>
              <a:rPr lang="de-DE" altLang="de-DE" sz="1200" b="0"/>
            </a:br>
            <a:r>
              <a:rPr lang="de-DE" altLang="de-DE" sz="1200" b="0" err="1"/>
              <a:t>schluss</a:t>
            </a:r>
            <a:br>
              <a:rPr lang="de-DE" altLang="de-DE" sz="1200" b="0"/>
            </a:br>
            <a:r>
              <a:rPr lang="de-DE" altLang="de-DE" sz="1200" b="0"/>
              <a:t>HDI Leben beachten!</a:t>
            </a:r>
            <a:endParaRPr lang="de-DE" altLang="de-DE" sz="1200" b="0">
              <a:solidFill>
                <a:schemeClr val="bg2"/>
              </a:solidFill>
            </a:endParaRPr>
          </a:p>
        </p:txBody>
      </p:sp>
      <p:pic>
        <p:nvPicPr>
          <p:cNvPr id="75" name="Grafik 74" descr="Markierung mit einfarbiger Füllung">
            <a:extLst>
              <a:ext uri="{FF2B5EF4-FFF2-40B4-BE49-F238E27FC236}">
                <a16:creationId xmlns:a16="http://schemas.microsoft.com/office/drawing/2014/main" id="{191F9978-79F9-45C4-956B-B477567DFB9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829808" y="1699976"/>
            <a:ext cx="1147293" cy="1147293"/>
          </a:xfrm>
          <a:prstGeom prst="rect">
            <a:avLst/>
          </a:prstGeom>
        </p:spPr>
      </p:pic>
      <p:pic>
        <p:nvPicPr>
          <p:cNvPr id="77" name="Grafik 76" descr="Markierung mit einfarbiger Füllung">
            <a:extLst>
              <a:ext uri="{FF2B5EF4-FFF2-40B4-BE49-F238E27FC236}">
                <a16:creationId xmlns:a16="http://schemas.microsoft.com/office/drawing/2014/main" id="{EEA0ED9A-AE9C-4700-9618-5025EB4AF07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431058" y="1699976"/>
            <a:ext cx="1147293" cy="1147293"/>
          </a:xfrm>
          <a:prstGeom prst="rect">
            <a:avLst/>
          </a:prstGeom>
        </p:spPr>
      </p:pic>
      <p:grpSp>
        <p:nvGrpSpPr>
          <p:cNvPr id="3" name="Gruppieren 2">
            <a:extLst>
              <a:ext uri="{FF2B5EF4-FFF2-40B4-BE49-F238E27FC236}">
                <a16:creationId xmlns:a16="http://schemas.microsoft.com/office/drawing/2014/main" id="{2BE91E49-460D-412B-AE4A-DAA1334FA715}"/>
              </a:ext>
            </a:extLst>
          </p:cNvPr>
          <p:cNvGrpSpPr/>
          <p:nvPr/>
        </p:nvGrpSpPr>
        <p:grpSpPr>
          <a:xfrm>
            <a:off x="7956421" y="2533729"/>
            <a:ext cx="132685" cy="410608"/>
            <a:chOff x="8552275" y="5286516"/>
            <a:chExt cx="132685" cy="410608"/>
          </a:xfrm>
        </p:grpSpPr>
        <p:sp>
          <p:nvSpPr>
            <p:cNvPr id="110" name="Rechteck 109">
              <a:extLst>
                <a:ext uri="{FF2B5EF4-FFF2-40B4-BE49-F238E27FC236}">
                  <a16:creationId xmlns:a16="http://schemas.microsoft.com/office/drawing/2014/main" id="{5400CB9C-C132-4F2B-BA5A-A522F45024CE}"/>
                </a:ext>
              </a:extLst>
            </p:cNvPr>
            <p:cNvSpPr/>
            <p:nvPr/>
          </p:nvSpPr>
          <p:spPr>
            <a:xfrm rot="18690929">
              <a:off x="8407735" y="5431056"/>
              <a:ext cx="342870" cy="53789"/>
            </a:xfrm>
            <a:prstGeom prst="rect">
              <a:avLst/>
            </a:prstGeom>
            <a:solidFill>
              <a:schemeClr val="accent6">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79304" indent="-179304">
                <a:lnSpc>
                  <a:spcPct val="104000"/>
                </a:lnSpc>
                <a:spcBef>
                  <a:spcPts val="460"/>
                </a:spcBef>
                <a:buFont typeface="Wingdings" panose="05000000000000000000" pitchFamily="2" charset="2"/>
                <a:buChar char="§"/>
              </a:pPr>
              <a:endParaRPr lang="de-DE" sz="1200"/>
            </a:p>
          </p:txBody>
        </p:sp>
        <p:sp>
          <p:nvSpPr>
            <p:cNvPr id="126" name="Rechteck 125">
              <a:extLst>
                <a:ext uri="{FF2B5EF4-FFF2-40B4-BE49-F238E27FC236}">
                  <a16:creationId xmlns:a16="http://schemas.microsoft.com/office/drawing/2014/main" id="{EBE63ACA-5D78-4441-BB43-F03A9FC5474B}"/>
                </a:ext>
              </a:extLst>
            </p:cNvPr>
            <p:cNvSpPr/>
            <p:nvPr/>
          </p:nvSpPr>
          <p:spPr>
            <a:xfrm rot="18690929">
              <a:off x="8486631" y="5498794"/>
              <a:ext cx="342870" cy="53789"/>
            </a:xfrm>
            <a:prstGeom prst="rect">
              <a:avLst/>
            </a:prstGeom>
            <a:solidFill>
              <a:schemeClr val="accent6">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79304" indent="-179304">
                <a:lnSpc>
                  <a:spcPct val="104000"/>
                </a:lnSpc>
                <a:spcBef>
                  <a:spcPts val="460"/>
                </a:spcBef>
                <a:buFont typeface="Wingdings" panose="05000000000000000000" pitchFamily="2" charset="2"/>
                <a:buChar char="§"/>
              </a:pPr>
              <a:endParaRPr lang="de-DE" sz="1200"/>
            </a:p>
          </p:txBody>
        </p:sp>
      </p:grpSp>
      <p:sp>
        <p:nvSpPr>
          <p:cNvPr id="58" name="Fußzeilenplatzhalter 2">
            <a:extLst>
              <a:ext uri="{FF2B5EF4-FFF2-40B4-BE49-F238E27FC236}">
                <a16:creationId xmlns:a16="http://schemas.microsoft.com/office/drawing/2014/main" id="{969DE54A-9305-452C-9B27-A4B712667639}"/>
              </a:ext>
            </a:extLst>
          </p:cNvPr>
          <p:cNvSpPr>
            <a:spLocks noGrp="1"/>
          </p:cNvSpPr>
          <p:nvPr>
            <p:ph type="ftr" sz="quarter" idx="11"/>
          </p:nvPr>
        </p:nvSpPr>
        <p:spPr>
          <a:xfrm>
            <a:off x="1966462" y="6510242"/>
            <a:ext cx="9504000" cy="138499"/>
          </a:xfrm>
        </p:spPr>
        <p:txBody>
          <a:bodyPr/>
          <a:lstStyle/>
          <a:p>
            <a:r>
              <a:rPr lang="de-DE"/>
              <a:t>Informationen zur Firmenkundenkampagne I Stand: 15.08.2022</a:t>
            </a:r>
          </a:p>
        </p:txBody>
      </p:sp>
    </p:spTree>
    <p:extLst>
      <p:ext uri="{BB962C8B-B14F-4D97-AF65-F5344CB8AC3E}">
        <p14:creationId xmlns:p14="http://schemas.microsoft.com/office/powerpoint/2010/main" val="5599884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624A37-E61C-44EB-8FA8-E72196334229}"/>
              </a:ext>
            </a:extLst>
          </p:cNvPr>
          <p:cNvSpPr>
            <a:spLocks noGrp="1"/>
          </p:cNvSpPr>
          <p:nvPr>
            <p:ph type="title"/>
          </p:nvPr>
        </p:nvSpPr>
        <p:spPr/>
        <p:txBody>
          <a:bodyPr/>
          <a:lstStyle/>
          <a:p>
            <a:r>
              <a:rPr lang="de-DE"/>
              <a:t>Firmenkundenkampagne &amp; Produktportfolio 2023</a:t>
            </a:r>
          </a:p>
        </p:txBody>
      </p:sp>
      <p:sp>
        <p:nvSpPr>
          <p:cNvPr id="3" name="Fußzeilenplatzhalter 2">
            <a:extLst>
              <a:ext uri="{FF2B5EF4-FFF2-40B4-BE49-F238E27FC236}">
                <a16:creationId xmlns:a16="http://schemas.microsoft.com/office/drawing/2014/main" id="{B6285E45-DC2C-4920-A98E-94451E52568B}"/>
              </a:ext>
            </a:extLst>
          </p:cNvPr>
          <p:cNvSpPr>
            <a:spLocks noGrp="1"/>
          </p:cNvSpPr>
          <p:nvPr>
            <p:ph type="ftr" sz="quarter" idx="11"/>
          </p:nvPr>
        </p:nvSpPr>
        <p:spPr/>
        <p:txBody>
          <a:bodyPr/>
          <a:lstStyle/>
          <a:p>
            <a:r>
              <a:rPr lang="de-DE"/>
              <a:t>Informationen zur Firmenkundenkampagne I Stand: 15.08.2022</a:t>
            </a:r>
          </a:p>
        </p:txBody>
      </p:sp>
      <p:sp>
        <p:nvSpPr>
          <p:cNvPr id="4" name="Foliennummernplatzhalter 3">
            <a:extLst>
              <a:ext uri="{FF2B5EF4-FFF2-40B4-BE49-F238E27FC236}">
                <a16:creationId xmlns:a16="http://schemas.microsoft.com/office/drawing/2014/main" id="{4CE7D2EA-5250-4714-83A8-FF35631B22FA}"/>
              </a:ext>
            </a:extLst>
          </p:cNvPr>
          <p:cNvSpPr>
            <a:spLocks noGrp="1"/>
          </p:cNvSpPr>
          <p:nvPr>
            <p:ph type="sldNum" sz="quarter" idx="12"/>
          </p:nvPr>
        </p:nvSpPr>
        <p:spPr/>
        <p:txBody>
          <a:bodyPr/>
          <a:lstStyle/>
          <a:p>
            <a:fld id="{7EC6429F-8EBA-4254-B9C8-295228AFE7F1}" type="slidenum">
              <a:rPr lang="de-DE" smtClean="0"/>
              <a:pPr/>
              <a:t>22</a:t>
            </a:fld>
            <a:endParaRPr lang="de-DE"/>
          </a:p>
        </p:txBody>
      </p:sp>
      <p:sp>
        <p:nvSpPr>
          <p:cNvPr id="6" name="Rechteck 5">
            <a:extLst>
              <a:ext uri="{FF2B5EF4-FFF2-40B4-BE49-F238E27FC236}">
                <a16:creationId xmlns:a16="http://schemas.microsoft.com/office/drawing/2014/main" id="{86EBB1CE-FF4E-4D82-96F3-ABAB5169675F}"/>
              </a:ext>
            </a:extLst>
          </p:cNvPr>
          <p:cNvSpPr/>
          <p:nvPr/>
        </p:nvSpPr>
        <p:spPr>
          <a:xfrm>
            <a:off x="6203215" y="3777288"/>
            <a:ext cx="2700000" cy="234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grpSp>
        <p:nvGrpSpPr>
          <p:cNvPr id="46" name="Gruppieren 45">
            <a:extLst>
              <a:ext uri="{FF2B5EF4-FFF2-40B4-BE49-F238E27FC236}">
                <a16:creationId xmlns:a16="http://schemas.microsoft.com/office/drawing/2014/main" id="{EB421C65-3DBD-48BD-8C70-DFFABC9C6FE2}"/>
              </a:ext>
            </a:extLst>
          </p:cNvPr>
          <p:cNvGrpSpPr/>
          <p:nvPr/>
        </p:nvGrpSpPr>
        <p:grpSpPr>
          <a:xfrm>
            <a:off x="335757" y="1267232"/>
            <a:ext cx="2933200" cy="2340000"/>
            <a:chOff x="335757" y="1267232"/>
            <a:chExt cx="2933200" cy="2340000"/>
          </a:xfrm>
        </p:grpSpPr>
        <p:grpSp>
          <p:nvGrpSpPr>
            <p:cNvPr id="40" name="Gruppieren 39">
              <a:extLst>
                <a:ext uri="{FF2B5EF4-FFF2-40B4-BE49-F238E27FC236}">
                  <a16:creationId xmlns:a16="http://schemas.microsoft.com/office/drawing/2014/main" id="{96996C87-579C-460F-82E7-4627BA917057}"/>
                </a:ext>
              </a:extLst>
            </p:cNvPr>
            <p:cNvGrpSpPr/>
            <p:nvPr/>
          </p:nvGrpSpPr>
          <p:grpSpPr>
            <a:xfrm>
              <a:off x="335757" y="1267232"/>
              <a:ext cx="2700000" cy="2340000"/>
              <a:chOff x="335757" y="1267232"/>
              <a:chExt cx="2700000" cy="2340000"/>
            </a:xfrm>
          </p:grpSpPr>
          <p:sp>
            <p:nvSpPr>
              <p:cNvPr id="5" name="Rechteck 4">
                <a:extLst>
                  <a:ext uri="{FF2B5EF4-FFF2-40B4-BE49-F238E27FC236}">
                    <a16:creationId xmlns:a16="http://schemas.microsoft.com/office/drawing/2014/main" id="{983E8613-1EAB-4B6F-95AD-648F0949885D}"/>
                  </a:ext>
                </a:extLst>
              </p:cNvPr>
              <p:cNvSpPr/>
              <p:nvPr/>
            </p:nvSpPr>
            <p:spPr>
              <a:xfrm>
                <a:off x="335757" y="1267232"/>
                <a:ext cx="2700000" cy="234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sp>
            <p:nvSpPr>
              <p:cNvPr id="25" name="Textfeld 24">
                <a:extLst>
                  <a:ext uri="{FF2B5EF4-FFF2-40B4-BE49-F238E27FC236}">
                    <a16:creationId xmlns:a16="http://schemas.microsoft.com/office/drawing/2014/main" id="{F18472EA-4DEF-46A7-ADF5-784B4BDF0ABE}"/>
                  </a:ext>
                </a:extLst>
              </p:cNvPr>
              <p:cNvSpPr txBox="1"/>
              <p:nvPr/>
            </p:nvSpPr>
            <p:spPr>
              <a:xfrm>
                <a:off x="558528" y="2435775"/>
                <a:ext cx="2252870" cy="891911"/>
              </a:xfrm>
              <a:prstGeom prst="rect">
                <a:avLst/>
              </a:prstGeom>
              <a:noFill/>
            </p:spPr>
            <p:txBody>
              <a:bodyPr wrap="square" lIns="0" tIns="0" rIns="0" bIns="0" rtlCol="0">
                <a:spAutoFit/>
              </a:bodyPr>
              <a:lstStyle/>
              <a:p>
                <a:pPr>
                  <a:lnSpc>
                    <a:spcPct val="104000"/>
                  </a:lnSpc>
                  <a:spcBef>
                    <a:spcPts val="600"/>
                  </a:spcBef>
                </a:pPr>
                <a:r>
                  <a:rPr lang="de-DE" b="1">
                    <a:solidFill>
                      <a:schemeClr val="bg1"/>
                    </a:solidFill>
                  </a:rPr>
                  <a:t>Hintergründe &amp;  </a:t>
                </a:r>
                <a:br>
                  <a:rPr lang="de-DE" b="1">
                    <a:solidFill>
                      <a:schemeClr val="bg1"/>
                    </a:solidFill>
                  </a:rPr>
                </a:br>
                <a:r>
                  <a:rPr lang="de-DE" b="1">
                    <a:solidFill>
                      <a:schemeClr val="bg1"/>
                    </a:solidFill>
                  </a:rPr>
                  <a:t>Ziele  </a:t>
                </a:r>
              </a:p>
              <a:p>
                <a:pPr marL="0" indent="0" algn="l">
                  <a:lnSpc>
                    <a:spcPct val="104000"/>
                  </a:lnSpc>
                  <a:spcBef>
                    <a:spcPts val="600"/>
                  </a:spcBef>
                  <a:buFont typeface="Wingdings" panose="05000000000000000000" pitchFamily="2" charset="2"/>
                  <a:buNone/>
                </a:pPr>
                <a:endParaRPr lang="de-DE" sz="1600" err="1"/>
              </a:p>
            </p:txBody>
          </p:sp>
        </p:grpSp>
        <p:sp>
          <p:nvSpPr>
            <p:cNvPr id="26" name="Textfeld 25">
              <a:extLst>
                <a:ext uri="{FF2B5EF4-FFF2-40B4-BE49-F238E27FC236}">
                  <a16:creationId xmlns:a16="http://schemas.microsoft.com/office/drawing/2014/main" id="{3ED43F07-2B73-4316-8FED-ADCA342F66EB}"/>
                </a:ext>
              </a:extLst>
            </p:cNvPr>
            <p:cNvSpPr txBox="1"/>
            <p:nvPr/>
          </p:nvSpPr>
          <p:spPr>
            <a:xfrm>
              <a:off x="2475763" y="1339785"/>
              <a:ext cx="793194" cy="805862"/>
            </a:xfrm>
            <a:prstGeom prst="rect">
              <a:avLst/>
            </a:prstGeom>
            <a:noFill/>
          </p:spPr>
          <p:txBody>
            <a:bodyPr wrap="square" lIns="0" tIns="0" rIns="0" bIns="0" rtlCol="0">
              <a:spAutoFit/>
            </a:bodyPr>
            <a:lstStyle/>
            <a:p>
              <a:pPr marL="0" indent="0" algn="l">
                <a:lnSpc>
                  <a:spcPct val="104000"/>
                </a:lnSpc>
                <a:spcBef>
                  <a:spcPts val="600"/>
                </a:spcBef>
                <a:buFont typeface="Wingdings" panose="05000000000000000000" pitchFamily="2" charset="2"/>
                <a:buNone/>
              </a:pPr>
              <a:r>
                <a:rPr lang="de-DE" sz="5400" b="1">
                  <a:solidFill>
                    <a:schemeClr val="bg1"/>
                  </a:solidFill>
                </a:rPr>
                <a:t>1</a:t>
              </a:r>
            </a:p>
          </p:txBody>
        </p:sp>
      </p:grpSp>
      <p:grpSp>
        <p:nvGrpSpPr>
          <p:cNvPr id="41" name="Gruppieren 40">
            <a:extLst>
              <a:ext uri="{FF2B5EF4-FFF2-40B4-BE49-F238E27FC236}">
                <a16:creationId xmlns:a16="http://schemas.microsoft.com/office/drawing/2014/main" id="{12CBFA28-1C64-4090-AF48-A29DA2DF2AC5}"/>
              </a:ext>
            </a:extLst>
          </p:cNvPr>
          <p:cNvGrpSpPr/>
          <p:nvPr/>
        </p:nvGrpSpPr>
        <p:grpSpPr>
          <a:xfrm>
            <a:off x="3269486" y="1267232"/>
            <a:ext cx="2886093" cy="2340000"/>
            <a:chOff x="3269486" y="1267232"/>
            <a:chExt cx="2886093" cy="2340000"/>
          </a:xfrm>
        </p:grpSpPr>
        <p:sp>
          <p:nvSpPr>
            <p:cNvPr id="7" name="Rechteck 6">
              <a:extLst>
                <a:ext uri="{FF2B5EF4-FFF2-40B4-BE49-F238E27FC236}">
                  <a16:creationId xmlns:a16="http://schemas.microsoft.com/office/drawing/2014/main" id="{BF641778-25A7-4DE0-AFE0-C8CF73B97AB8}"/>
                </a:ext>
              </a:extLst>
            </p:cNvPr>
            <p:cNvSpPr/>
            <p:nvPr/>
          </p:nvSpPr>
          <p:spPr>
            <a:xfrm>
              <a:off x="3269486" y="1267232"/>
              <a:ext cx="2700000" cy="234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sp>
          <p:nvSpPr>
            <p:cNvPr id="27" name="Textfeld 26">
              <a:extLst>
                <a:ext uri="{FF2B5EF4-FFF2-40B4-BE49-F238E27FC236}">
                  <a16:creationId xmlns:a16="http://schemas.microsoft.com/office/drawing/2014/main" id="{2F21DBFD-722B-4010-AC9C-03006DA3BE00}"/>
                </a:ext>
              </a:extLst>
            </p:cNvPr>
            <p:cNvSpPr txBox="1"/>
            <p:nvPr/>
          </p:nvSpPr>
          <p:spPr>
            <a:xfrm>
              <a:off x="3512087" y="2435775"/>
              <a:ext cx="2252870" cy="891911"/>
            </a:xfrm>
            <a:prstGeom prst="rect">
              <a:avLst/>
            </a:prstGeom>
            <a:noFill/>
          </p:spPr>
          <p:txBody>
            <a:bodyPr wrap="square" lIns="0" tIns="0" rIns="0" bIns="0" rtlCol="0">
              <a:spAutoFit/>
            </a:bodyPr>
            <a:lstStyle/>
            <a:p>
              <a:pPr>
                <a:lnSpc>
                  <a:spcPct val="104000"/>
                </a:lnSpc>
                <a:spcBef>
                  <a:spcPts val="600"/>
                </a:spcBef>
              </a:pPr>
              <a:r>
                <a:rPr lang="de-DE" b="1">
                  <a:solidFill>
                    <a:schemeClr val="bg1"/>
                  </a:solidFill>
                </a:rPr>
                <a:t>Produktportfolio</a:t>
              </a:r>
              <a:br>
                <a:rPr lang="de-DE" b="1">
                  <a:solidFill>
                    <a:schemeClr val="bg1"/>
                  </a:solidFill>
                </a:rPr>
              </a:br>
              <a:r>
                <a:rPr lang="de-DE" b="1">
                  <a:solidFill>
                    <a:schemeClr val="bg1"/>
                  </a:solidFill>
                </a:rPr>
                <a:t>2023 </a:t>
              </a:r>
            </a:p>
            <a:p>
              <a:pPr marL="0" indent="0" algn="l">
                <a:lnSpc>
                  <a:spcPct val="104000"/>
                </a:lnSpc>
                <a:spcBef>
                  <a:spcPts val="600"/>
                </a:spcBef>
                <a:buFont typeface="Wingdings" panose="05000000000000000000" pitchFamily="2" charset="2"/>
                <a:buNone/>
              </a:pPr>
              <a:endParaRPr lang="de-DE" sz="1600" err="1"/>
            </a:p>
          </p:txBody>
        </p:sp>
        <p:sp>
          <p:nvSpPr>
            <p:cNvPr id="28" name="Textfeld 27">
              <a:extLst>
                <a:ext uri="{FF2B5EF4-FFF2-40B4-BE49-F238E27FC236}">
                  <a16:creationId xmlns:a16="http://schemas.microsoft.com/office/drawing/2014/main" id="{BB94B2DB-2C5E-48C0-B906-6EFE0F870DEA}"/>
                </a:ext>
              </a:extLst>
            </p:cNvPr>
            <p:cNvSpPr txBox="1"/>
            <p:nvPr/>
          </p:nvSpPr>
          <p:spPr>
            <a:xfrm>
              <a:off x="5362385" y="1339785"/>
              <a:ext cx="793194" cy="805862"/>
            </a:xfrm>
            <a:prstGeom prst="rect">
              <a:avLst/>
            </a:prstGeom>
            <a:noFill/>
          </p:spPr>
          <p:txBody>
            <a:bodyPr wrap="square" lIns="0" tIns="0" rIns="0" bIns="0" rtlCol="0">
              <a:spAutoFit/>
            </a:bodyPr>
            <a:lstStyle/>
            <a:p>
              <a:pPr marL="0" indent="0" algn="l">
                <a:lnSpc>
                  <a:spcPct val="104000"/>
                </a:lnSpc>
                <a:spcBef>
                  <a:spcPts val="600"/>
                </a:spcBef>
                <a:buFont typeface="Wingdings" panose="05000000000000000000" pitchFamily="2" charset="2"/>
                <a:buNone/>
              </a:pPr>
              <a:r>
                <a:rPr lang="de-DE" sz="5400" b="1">
                  <a:solidFill>
                    <a:schemeClr val="bg1"/>
                  </a:solidFill>
                </a:rPr>
                <a:t>2</a:t>
              </a:r>
            </a:p>
          </p:txBody>
        </p:sp>
      </p:grpSp>
      <p:grpSp>
        <p:nvGrpSpPr>
          <p:cNvPr id="42" name="Gruppieren 41">
            <a:extLst>
              <a:ext uri="{FF2B5EF4-FFF2-40B4-BE49-F238E27FC236}">
                <a16:creationId xmlns:a16="http://schemas.microsoft.com/office/drawing/2014/main" id="{709B6AD7-F4B4-46A1-A0EA-4B8B7A3CFA1C}"/>
              </a:ext>
            </a:extLst>
          </p:cNvPr>
          <p:cNvGrpSpPr/>
          <p:nvPr/>
        </p:nvGrpSpPr>
        <p:grpSpPr>
          <a:xfrm>
            <a:off x="6203215" y="1267232"/>
            <a:ext cx="2933730" cy="2340000"/>
            <a:chOff x="6203215" y="1267232"/>
            <a:chExt cx="2933730" cy="2340000"/>
          </a:xfrm>
        </p:grpSpPr>
        <p:sp>
          <p:nvSpPr>
            <p:cNvPr id="9" name="Rechteck 8">
              <a:extLst>
                <a:ext uri="{FF2B5EF4-FFF2-40B4-BE49-F238E27FC236}">
                  <a16:creationId xmlns:a16="http://schemas.microsoft.com/office/drawing/2014/main" id="{08E8980E-186D-4614-9C3E-C2AC6297134E}"/>
                </a:ext>
              </a:extLst>
            </p:cNvPr>
            <p:cNvSpPr/>
            <p:nvPr/>
          </p:nvSpPr>
          <p:spPr>
            <a:xfrm>
              <a:off x="6203215" y="1267232"/>
              <a:ext cx="2700000" cy="234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sp>
          <p:nvSpPr>
            <p:cNvPr id="29" name="Textfeld 28">
              <a:extLst>
                <a:ext uri="{FF2B5EF4-FFF2-40B4-BE49-F238E27FC236}">
                  <a16:creationId xmlns:a16="http://schemas.microsoft.com/office/drawing/2014/main" id="{E83AF7C0-0CC9-4A5E-AF5A-59AB2B6D8672}"/>
                </a:ext>
              </a:extLst>
            </p:cNvPr>
            <p:cNvSpPr txBox="1"/>
            <p:nvPr/>
          </p:nvSpPr>
          <p:spPr>
            <a:xfrm>
              <a:off x="6474308" y="2435775"/>
              <a:ext cx="2252870" cy="891911"/>
            </a:xfrm>
            <a:prstGeom prst="rect">
              <a:avLst/>
            </a:prstGeom>
            <a:noFill/>
          </p:spPr>
          <p:txBody>
            <a:bodyPr wrap="square" lIns="0" tIns="0" rIns="0" bIns="0" rtlCol="0">
              <a:spAutoFit/>
            </a:bodyPr>
            <a:lstStyle/>
            <a:p>
              <a:pPr>
                <a:lnSpc>
                  <a:spcPct val="104000"/>
                </a:lnSpc>
                <a:spcBef>
                  <a:spcPts val="600"/>
                </a:spcBef>
              </a:pPr>
              <a:r>
                <a:rPr lang="de-DE" b="1">
                  <a:solidFill>
                    <a:schemeClr val="bg1"/>
                  </a:solidFill>
                </a:rPr>
                <a:t>Selektion, Zeitplan &amp;  </a:t>
              </a:r>
              <a:br>
                <a:rPr lang="de-DE" b="1">
                  <a:solidFill>
                    <a:schemeClr val="bg1"/>
                  </a:solidFill>
                </a:rPr>
              </a:br>
              <a:r>
                <a:rPr lang="de-DE" b="1">
                  <a:solidFill>
                    <a:schemeClr val="bg1"/>
                  </a:solidFill>
                </a:rPr>
                <a:t>Prozesse  </a:t>
              </a:r>
            </a:p>
            <a:p>
              <a:pPr marL="0" indent="0" algn="l">
                <a:lnSpc>
                  <a:spcPct val="104000"/>
                </a:lnSpc>
                <a:spcBef>
                  <a:spcPts val="600"/>
                </a:spcBef>
                <a:buFont typeface="Wingdings" panose="05000000000000000000" pitchFamily="2" charset="2"/>
                <a:buNone/>
              </a:pPr>
              <a:endParaRPr lang="de-DE" sz="1600" err="1"/>
            </a:p>
          </p:txBody>
        </p:sp>
        <p:sp>
          <p:nvSpPr>
            <p:cNvPr id="30" name="Textfeld 29">
              <a:extLst>
                <a:ext uri="{FF2B5EF4-FFF2-40B4-BE49-F238E27FC236}">
                  <a16:creationId xmlns:a16="http://schemas.microsoft.com/office/drawing/2014/main" id="{66EF8492-305A-4650-BB12-2367AB0A7DDC}"/>
                </a:ext>
              </a:extLst>
            </p:cNvPr>
            <p:cNvSpPr txBox="1"/>
            <p:nvPr/>
          </p:nvSpPr>
          <p:spPr>
            <a:xfrm>
              <a:off x="8343751" y="1339785"/>
              <a:ext cx="793194" cy="805862"/>
            </a:xfrm>
            <a:prstGeom prst="rect">
              <a:avLst/>
            </a:prstGeom>
            <a:noFill/>
          </p:spPr>
          <p:txBody>
            <a:bodyPr wrap="square" lIns="0" tIns="0" rIns="0" bIns="0" rtlCol="0">
              <a:spAutoFit/>
            </a:bodyPr>
            <a:lstStyle/>
            <a:p>
              <a:pPr marL="0" indent="0" algn="l">
                <a:lnSpc>
                  <a:spcPct val="104000"/>
                </a:lnSpc>
                <a:spcBef>
                  <a:spcPts val="600"/>
                </a:spcBef>
                <a:buFont typeface="Wingdings" panose="05000000000000000000" pitchFamily="2" charset="2"/>
                <a:buNone/>
              </a:pPr>
              <a:r>
                <a:rPr lang="de-DE" sz="5400" b="1">
                  <a:solidFill>
                    <a:schemeClr val="bg1"/>
                  </a:solidFill>
                </a:rPr>
                <a:t>3</a:t>
              </a:r>
            </a:p>
          </p:txBody>
        </p:sp>
      </p:grpSp>
      <p:grpSp>
        <p:nvGrpSpPr>
          <p:cNvPr id="43" name="Gruppieren 42">
            <a:extLst>
              <a:ext uri="{FF2B5EF4-FFF2-40B4-BE49-F238E27FC236}">
                <a16:creationId xmlns:a16="http://schemas.microsoft.com/office/drawing/2014/main" id="{11A400D3-3631-4B87-9EAA-2F053610B346}"/>
              </a:ext>
            </a:extLst>
          </p:cNvPr>
          <p:cNvGrpSpPr/>
          <p:nvPr/>
        </p:nvGrpSpPr>
        <p:grpSpPr>
          <a:xfrm>
            <a:off x="9136945" y="1267232"/>
            <a:ext cx="2881300" cy="2340000"/>
            <a:chOff x="9136945" y="1267232"/>
            <a:chExt cx="2881300" cy="2340000"/>
          </a:xfrm>
        </p:grpSpPr>
        <p:sp>
          <p:nvSpPr>
            <p:cNvPr id="11" name="Rechteck 10">
              <a:extLst>
                <a:ext uri="{FF2B5EF4-FFF2-40B4-BE49-F238E27FC236}">
                  <a16:creationId xmlns:a16="http://schemas.microsoft.com/office/drawing/2014/main" id="{B6AD28CE-7697-4AFE-89E5-6977B14D6303}"/>
                </a:ext>
              </a:extLst>
            </p:cNvPr>
            <p:cNvSpPr/>
            <p:nvPr/>
          </p:nvSpPr>
          <p:spPr>
            <a:xfrm>
              <a:off x="9136945" y="1267232"/>
              <a:ext cx="2700000" cy="2340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sp>
          <p:nvSpPr>
            <p:cNvPr id="31" name="Textfeld 30">
              <a:extLst>
                <a:ext uri="{FF2B5EF4-FFF2-40B4-BE49-F238E27FC236}">
                  <a16:creationId xmlns:a16="http://schemas.microsoft.com/office/drawing/2014/main" id="{71EBD454-7A06-458B-B566-B832ACB71988}"/>
                </a:ext>
              </a:extLst>
            </p:cNvPr>
            <p:cNvSpPr txBox="1"/>
            <p:nvPr/>
          </p:nvSpPr>
          <p:spPr>
            <a:xfrm>
              <a:off x="9315770" y="2435775"/>
              <a:ext cx="2252870" cy="603820"/>
            </a:xfrm>
            <a:prstGeom prst="rect">
              <a:avLst/>
            </a:prstGeom>
            <a:noFill/>
          </p:spPr>
          <p:txBody>
            <a:bodyPr wrap="square" lIns="0" tIns="0" rIns="0" bIns="0" rtlCol="0">
              <a:spAutoFit/>
            </a:bodyPr>
            <a:lstStyle/>
            <a:p>
              <a:pPr>
                <a:lnSpc>
                  <a:spcPct val="104000"/>
                </a:lnSpc>
                <a:spcBef>
                  <a:spcPts val="600"/>
                </a:spcBef>
              </a:pPr>
              <a:r>
                <a:rPr lang="de-DE" b="1">
                  <a:solidFill>
                    <a:schemeClr val="bg1"/>
                  </a:solidFill>
                </a:rPr>
                <a:t>Informationspakete</a:t>
              </a:r>
            </a:p>
            <a:p>
              <a:pPr marL="0" indent="0" algn="l">
                <a:lnSpc>
                  <a:spcPct val="104000"/>
                </a:lnSpc>
                <a:spcBef>
                  <a:spcPts val="600"/>
                </a:spcBef>
                <a:buFont typeface="Wingdings" panose="05000000000000000000" pitchFamily="2" charset="2"/>
                <a:buNone/>
              </a:pPr>
              <a:endParaRPr lang="de-DE" sz="1600" err="1"/>
            </a:p>
          </p:txBody>
        </p:sp>
        <p:sp>
          <p:nvSpPr>
            <p:cNvPr id="32" name="Textfeld 31">
              <a:extLst>
                <a:ext uri="{FF2B5EF4-FFF2-40B4-BE49-F238E27FC236}">
                  <a16:creationId xmlns:a16="http://schemas.microsoft.com/office/drawing/2014/main" id="{197866A5-88D0-42B4-8A87-E068CF1427FD}"/>
                </a:ext>
              </a:extLst>
            </p:cNvPr>
            <p:cNvSpPr txBox="1"/>
            <p:nvPr/>
          </p:nvSpPr>
          <p:spPr>
            <a:xfrm>
              <a:off x="11225051" y="1339785"/>
              <a:ext cx="793194" cy="805862"/>
            </a:xfrm>
            <a:prstGeom prst="rect">
              <a:avLst/>
            </a:prstGeom>
            <a:noFill/>
          </p:spPr>
          <p:txBody>
            <a:bodyPr wrap="square" lIns="0" tIns="0" rIns="0" bIns="0" rtlCol="0">
              <a:spAutoFit/>
            </a:bodyPr>
            <a:lstStyle/>
            <a:p>
              <a:pPr marL="0" indent="0" algn="l">
                <a:lnSpc>
                  <a:spcPct val="104000"/>
                </a:lnSpc>
                <a:spcBef>
                  <a:spcPts val="600"/>
                </a:spcBef>
                <a:buFont typeface="Wingdings" panose="05000000000000000000" pitchFamily="2" charset="2"/>
                <a:buNone/>
              </a:pPr>
              <a:r>
                <a:rPr lang="de-DE" sz="5400" b="1">
                  <a:solidFill>
                    <a:schemeClr val="bg1"/>
                  </a:solidFill>
                </a:rPr>
                <a:t>4</a:t>
              </a:r>
            </a:p>
          </p:txBody>
        </p:sp>
      </p:grpSp>
      <p:grpSp>
        <p:nvGrpSpPr>
          <p:cNvPr id="44" name="Gruppieren 43">
            <a:extLst>
              <a:ext uri="{FF2B5EF4-FFF2-40B4-BE49-F238E27FC236}">
                <a16:creationId xmlns:a16="http://schemas.microsoft.com/office/drawing/2014/main" id="{1D1019BB-A76E-4D9B-9827-CF57F8ACECBD}"/>
              </a:ext>
            </a:extLst>
          </p:cNvPr>
          <p:cNvGrpSpPr/>
          <p:nvPr/>
        </p:nvGrpSpPr>
        <p:grpSpPr>
          <a:xfrm>
            <a:off x="342866" y="3777288"/>
            <a:ext cx="2886622" cy="2369225"/>
            <a:chOff x="3268957" y="3836677"/>
            <a:chExt cx="2886622" cy="2369225"/>
          </a:xfrm>
        </p:grpSpPr>
        <p:sp>
          <p:nvSpPr>
            <p:cNvPr id="8" name="Rechteck 7">
              <a:extLst>
                <a:ext uri="{FF2B5EF4-FFF2-40B4-BE49-F238E27FC236}">
                  <a16:creationId xmlns:a16="http://schemas.microsoft.com/office/drawing/2014/main" id="{5A7036BF-D40F-4F3E-851A-5974992AA77B}"/>
                </a:ext>
              </a:extLst>
            </p:cNvPr>
            <p:cNvSpPr/>
            <p:nvPr/>
          </p:nvSpPr>
          <p:spPr>
            <a:xfrm>
              <a:off x="3268957" y="3836677"/>
              <a:ext cx="2700000" cy="2340000"/>
            </a:xfrm>
            <a:prstGeom prst="rect">
              <a:avLst/>
            </a:prstGeom>
            <a:solidFill>
              <a:srgbClr val="00A3A8">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sp>
          <p:nvSpPr>
            <p:cNvPr id="33" name="Textfeld 32">
              <a:extLst>
                <a:ext uri="{FF2B5EF4-FFF2-40B4-BE49-F238E27FC236}">
                  <a16:creationId xmlns:a16="http://schemas.microsoft.com/office/drawing/2014/main" id="{CD95F26F-758E-4271-A67A-BDD85A432048}"/>
                </a:ext>
              </a:extLst>
            </p:cNvPr>
            <p:cNvSpPr txBox="1"/>
            <p:nvPr/>
          </p:nvSpPr>
          <p:spPr>
            <a:xfrm>
              <a:off x="3453104" y="5025899"/>
              <a:ext cx="2252870" cy="1180003"/>
            </a:xfrm>
            <a:prstGeom prst="rect">
              <a:avLst/>
            </a:prstGeom>
            <a:noFill/>
          </p:spPr>
          <p:txBody>
            <a:bodyPr wrap="square" lIns="0" tIns="0" rIns="0" bIns="0" rtlCol="0">
              <a:spAutoFit/>
            </a:bodyPr>
            <a:lstStyle/>
            <a:p>
              <a:pPr>
                <a:lnSpc>
                  <a:spcPct val="104000"/>
                </a:lnSpc>
                <a:spcBef>
                  <a:spcPts val="600"/>
                </a:spcBef>
              </a:pPr>
              <a:r>
                <a:rPr lang="de-DE" b="1" dirty="0">
                  <a:solidFill>
                    <a:schemeClr val="bg1"/>
                  </a:solidFill>
                </a:rPr>
                <a:t>EXKURS:</a:t>
              </a:r>
              <a:br>
                <a:rPr lang="de-DE" b="1" dirty="0">
                  <a:solidFill>
                    <a:schemeClr val="bg1"/>
                  </a:solidFill>
                </a:rPr>
              </a:br>
              <a:r>
                <a:rPr lang="de-DE" b="1" dirty="0">
                  <a:solidFill>
                    <a:schemeClr val="bg1"/>
                  </a:solidFill>
                </a:rPr>
                <a:t>moderner Kollektivvertrag</a:t>
              </a:r>
            </a:p>
            <a:p>
              <a:pPr marL="0" indent="0" algn="l">
                <a:lnSpc>
                  <a:spcPct val="104000"/>
                </a:lnSpc>
                <a:spcBef>
                  <a:spcPts val="600"/>
                </a:spcBef>
                <a:buFont typeface="Wingdings" panose="05000000000000000000" pitchFamily="2" charset="2"/>
                <a:buNone/>
              </a:pPr>
              <a:endParaRPr lang="de-DE" sz="1600" dirty="0"/>
            </a:p>
          </p:txBody>
        </p:sp>
        <p:sp>
          <p:nvSpPr>
            <p:cNvPr id="34" name="Textfeld 33">
              <a:extLst>
                <a:ext uri="{FF2B5EF4-FFF2-40B4-BE49-F238E27FC236}">
                  <a16:creationId xmlns:a16="http://schemas.microsoft.com/office/drawing/2014/main" id="{ABEE604C-F4FE-44AA-940E-C438EB0807B7}"/>
                </a:ext>
              </a:extLst>
            </p:cNvPr>
            <p:cNvSpPr txBox="1"/>
            <p:nvPr/>
          </p:nvSpPr>
          <p:spPr>
            <a:xfrm>
              <a:off x="5362385" y="4044350"/>
              <a:ext cx="793194" cy="805862"/>
            </a:xfrm>
            <a:prstGeom prst="rect">
              <a:avLst/>
            </a:prstGeom>
            <a:noFill/>
          </p:spPr>
          <p:txBody>
            <a:bodyPr wrap="square" lIns="0" tIns="0" rIns="0" bIns="0" rtlCol="0">
              <a:spAutoFit/>
            </a:bodyPr>
            <a:lstStyle/>
            <a:p>
              <a:pPr marL="0" indent="0" algn="l">
                <a:lnSpc>
                  <a:spcPct val="104000"/>
                </a:lnSpc>
                <a:spcBef>
                  <a:spcPts val="600"/>
                </a:spcBef>
                <a:buFont typeface="Wingdings" panose="05000000000000000000" pitchFamily="2" charset="2"/>
                <a:buNone/>
              </a:pPr>
              <a:r>
                <a:rPr lang="de-DE" sz="5400" b="1">
                  <a:solidFill>
                    <a:schemeClr val="bg1"/>
                  </a:solidFill>
                </a:rPr>
                <a:t>5</a:t>
              </a:r>
            </a:p>
          </p:txBody>
        </p:sp>
      </p:grpSp>
      <p:grpSp>
        <p:nvGrpSpPr>
          <p:cNvPr id="45" name="Gruppieren 44">
            <a:extLst>
              <a:ext uri="{FF2B5EF4-FFF2-40B4-BE49-F238E27FC236}">
                <a16:creationId xmlns:a16="http://schemas.microsoft.com/office/drawing/2014/main" id="{82F25601-DA3B-44BC-BBE9-66C02E28A468}"/>
              </a:ext>
            </a:extLst>
          </p:cNvPr>
          <p:cNvGrpSpPr/>
          <p:nvPr/>
        </p:nvGrpSpPr>
        <p:grpSpPr>
          <a:xfrm>
            <a:off x="3276860" y="3777288"/>
            <a:ext cx="2933994" cy="2340000"/>
            <a:chOff x="6202951" y="3836677"/>
            <a:chExt cx="2933994" cy="2340000"/>
          </a:xfrm>
        </p:grpSpPr>
        <p:sp>
          <p:nvSpPr>
            <p:cNvPr id="10" name="Rechteck 9">
              <a:extLst>
                <a:ext uri="{FF2B5EF4-FFF2-40B4-BE49-F238E27FC236}">
                  <a16:creationId xmlns:a16="http://schemas.microsoft.com/office/drawing/2014/main" id="{E9EE4A0D-772E-449D-9662-EAE91FE008A8}"/>
                </a:ext>
              </a:extLst>
            </p:cNvPr>
            <p:cNvSpPr/>
            <p:nvPr/>
          </p:nvSpPr>
          <p:spPr>
            <a:xfrm>
              <a:off x="6202951" y="3836677"/>
              <a:ext cx="2700000" cy="2340000"/>
            </a:xfrm>
            <a:prstGeom prst="rect">
              <a:avLst/>
            </a:prstGeom>
            <a:solidFill>
              <a:srgbClr val="6C6F70">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sp>
          <p:nvSpPr>
            <p:cNvPr id="35" name="Textfeld 34">
              <a:extLst>
                <a:ext uri="{FF2B5EF4-FFF2-40B4-BE49-F238E27FC236}">
                  <a16:creationId xmlns:a16="http://schemas.microsoft.com/office/drawing/2014/main" id="{9367AE0E-6C47-46F2-B217-C754E0565E23}"/>
                </a:ext>
              </a:extLst>
            </p:cNvPr>
            <p:cNvSpPr txBox="1"/>
            <p:nvPr/>
          </p:nvSpPr>
          <p:spPr>
            <a:xfrm>
              <a:off x="6434470" y="5007267"/>
              <a:ext cx="2439492" cy="844847"/>
            </a:xfrm>
            <a:prstGeom prst="rect">
              <a:avLst/>
            </a:prstGeom>
            <a:noFill/>
          </p:spPr>
          <p:txBody>
            <a:bodyPr wrap="square" lIns="0" tIns="0" rIns="0" bIns="0" rtlCol="0">
              <a:spAutoFit/>
            </a:bodyPr>
            <a:lstStyle/>
            <a:p>
              <a:pPr>
                <a:lnSpc>
                  <a:spcPct val="104000"/>
                </a:lnSpc>
                <a:spcBef>
                  <a:spcPts val="600"/>
                </a:spcBef>
              </a:pPr>
              <a:r>
                <a:rPr lang="de-DE" b="1">
                  <a:solidFill>
                    <a:schemeClr val="bg1"/>
                  </a:solidFill>
                </a:rPr>
                <a:t>EXKURS:</a:t>
              </a:r>
              <a:br>
                <a:rPr lang="de-DE" b="1">
                  <a:solidFill>
                    <a:schemeClr val="bg1"/>
                  </a:solidFill>
                </a:rPr>
              </a:br>
              <a:r>
                <a:rPr lang="de-DE" b="1">
                  <a:solidFill>
                    <a:schemeClr val="bg1"/>
                  </a:solidFill>
                </a:rPr>
                <a:t>Versorgungsordnung</a:t>
              </a:r>
              <a:br>
                <a:rPr lang="de-DE" b="1">
                  <a:solidFill>
                    <a:schemeClr val="bg1"/>
                  </a:solidFill>
                </a:rPr>
              </a:br>
              <a:r>
                <a:rPr lang="de-DE" b="1">
                  <a:solidFill>
                    <a:schemeClr val="bg1"/>
                  </a:solidFill>
                </a:rPr>
                <a:t>&amp; HDI Support</a:t>
              </a:r>
              <a:endParaRPr lang="de-DE" sz="1600"/>
            </a:p>
          </p:txBody>
        </p:sp>
        <p:sp>
          <p:nvSpPr>
            <p:cNvPr id="36" name="Textfeld 35">
              <a:extLst>
                <a:ext uri="{FF2B5EF4-FFF2-40B4-BE49-F238E27FC236}">
                  <a16:creationId xmlns:a16="http://schemas.microsoft.com/office/drawing/2014/main" id="{0D6A31FA-D048-4C88-825F-C58A53CCB9AC}"/>
                </a:ext>
              </a:extLst>
            </p:cNvPr>
            <p:cNvSpPr txBox="1"/>
            <p:nvPr/>
          </p:nvSpPr>
          <p:spPr>
            <a:xfrm>
              <a:off x="8343751" y="4044350"/>
              <a:ext cx="793194" cy="805862"/>
            </a:xfrm>
            <a:prstGeom prst="rect">
              <a:avLst/>
            </a:prstGeom>
            <a:noFill/>
          </p:spPr>
          <p:txBody>
            <a:bodyPr wrap="square" lIns="0" tIns="0" rIns="0" bIns="0" rtlCol="0">
              <a:spAutoFit/>
            </a:bodyPr>
            <a:lstStyle/>
            <a:p>
              <a:pPr marL="0" indent="0" algn="l">
                <a:lnSpc>
                  <a:spcPct val="104000"/>
                </a:lnSpc>
                <a:spcBef>
                  <a:spcPts val="600"/>
                </a:spcBef>
                <a:buFont typeface="Wingdings" panose="05000000000000000000" pitchFamily="2" charset="2"/>
                <a:buNone/>
              </a:pPr>
              <a:r>
                <a:rPr lang="de-DE" sz="5400" b="1">
                  <a:solidFill>
                    <a:schemeClr val="bg1"/>
                  </a:solidFill>
                </a:rPr>
                <a:t>6</a:t>
              </a:r>
            </a:p>
          </p:txBody>
        </p:sp>
      </p:grpSp>
      <p:sp>
        <p:nvSpPr>
          <p:cNvPr id="37" name="Textfeld 36">
            <a:extLst>
              <a:ext uri="{FF2B5EF4-FFF2-40B4-BE49-F238E27FC236}">
                <a16:creationId xmlns:a16="http://schemas.microsoft.com/office/drawing/2014/main" id="{41B4B612-C836-48E0-AC7E-F5ADDDBCAE43}"/>
              </a:ext>
            </a:extLst>
          </p:cNvPr>
          <p:cNvSpPr txBox="1"/>
          <p:nvPr/>
        </p:nvSpPr>
        <p:spPr>
          <a:xfrm>
            <a:off x="6388063" y="4981739"/>
            <a:ext cx="2439492" cy="268663"/>
          </a:xfrm>
          <a:prstGeom prst="rect">
            <a:avLst/>
          </a:prstGeom>
          <a:noFill/>
        </p:spPr>
        <p:txBody>
          <a:bodyPr wrap="square" lIns="0" tIns="0" rIns="0" bIns="0" rtlCol="0">
            <a:spAutoFit/>
          </a:bodyPr>
          <a:lstStyle/>
          <a:p>
            <a:pPr>
              <a:lnSpc>
                <a:spcPct val="104000"/>
              </a:lnSpc>
              <a:spcBef>
                <a:spcPts val="600"/>
              </a:spcBef>
            </a:pPr>
            <a:r>
              <a:rPr lang="de-DE" b="1">
                <a:solidFill>
                  <a:schemeClr val="bg1"/>
                </a:solidFill>
              </a:rPr>
              <a:t>Fazit &amp; Tipps</a:t>
            </a:r>
            <a:endParaRPr lang="de-DE" sz="1600"/>
          </a:p>
        </p:txBody>
      </p:sp>
      <p:sp>
        <p:nvSpPr>
          <p:cNvPr id="38" name="Textfeld 37">
            <a:extLst>
              <a:ext uri="{FF2B5EF4-FFF2-40B4-BE49-F238E27FC236}">
                <a16:creationId xmlns:a16="http://schemas.microsoft.com/office/drawing/2014/main" id="{7B08C8FC-98DC-493F-927B-CBD17619486F}"/>
              </a:ext>
            </a:extLst>
          </p:cNvPr>
          <p:cNvSpPr txBox="1"/>
          <p:nvPr/>
        </p:nvSpPr>
        <p:spPr>
          <a:xfrm>
            <a:off x="8314762" y="4027531"/>
            <a:ext cx="793194" cy="805862"/>
          </a:xfrm>
          <a:prstGeom prst="rect">
            <a:avLst/>
          </a:prstGeom>
          <a:noFill/>
        </p:spPr>
        <p:txBody>
          <a:bodyPr wrap="square" lIns="0" tIns="0" rIns="0" bIns="0" rtlCol="0">
            <a:spAutoFit/>
          </a:bodyPr>
          <a:lstStyle/>
          <a:p>
            <a:pPr marL="0" indent="0" algn="l">
              <a:lnSpc>
                <a:spcPct val="104000"/>
              </a:lnSpc>
              <a:spcBef>
                <a:spcPts val="600"/>
              </a:spcBef>
              <a:buFont typeface="Wingdings" panose="05000000000000000000" pitchFamily="2" charset="2"/>
              <a:buNone/>
            </a:pPr>
            <a:r>
              <a:rPr lang="de-DE" sz="5400" b="1">
                <a:solidFill>
                  <a:schemeClr val="bg1"/>
                </a:solidFill>
              </a:rPr>
              <a:t>7</a:t>
            </a:r>
          </a:p>
        </p:txBody>
      </p:sp>
      <p:pic>
        <p:nvPicPr>
          <p:cNvPr id="47" name="Grafik 46" descr="Geschäftsleute geben Daumen hoch">
            <a:extLst>
              <a:ext uri="{FF2B5EF4-FFF2-40B4-BE49-F238E27FC236}">
                <a16:creationId xmlns:a16="http://schemas.microsoft.com/office/drawing/2014/main" id="{D9DEE716-68F0-42B8-8E90-133CF4EDE8AE}"/>
              </a:ext>
            </a:extLst>
          </p:cNvPr>
          <p:cNvPicPr preferRelativeResize="0">
            <a:picLocks/>
          </p:cNvPicPr>
          <p:nvPr/>
        </p:nvPicPr>
        <p:blipFill rotWithShape="1">
          <a:blip r:embed="rId3"/>
          <a:srcRect l="10677" t="-3475" r="17713" b="577"/>
          <a:stretch/>
        </p:blipFill>
        <p:spPr>
          <a:xfrm>
            <a:off x="9137133" y="3701051"/>
            <a:ext cx="2700000" cy="2407838"/>
          </a:xfrm>
          <a:prstGeom prst="rect">
            <a:avLst/>
          </a:prstGeom>
        </p:spPr>
      </p:pic>
      <p:grpSp>
        <p:nvGrpSpPr>
          <p:cNvPr id="39" name="Gruppieren 38">
            <a:extLst>
              <a:ext uri="{FF2B5EF4-FFF2-40B4-BE49-F238E27FC236}">
                <a16:creationId xmlns:a16="http://schemas.microsoft.com/office/drawing/2014/main" id="{338B25A6-C782-4D81-A0D8-D0627C75F219}"/>
              </a:ext>
            </a:extLst>
          </p:cNvPr>
          <p:cNvGrpSpPr/>
          <p:nvPr/>
        </p:nvGrpSpPr>
        <p:grpSpPr>
          <a:xfrm>
            <a:off x="10504606" y="1497658"/>
            <a:ext cx="566319" cy="540002"/>
            <a:chOff x="4518456" y="1497658"/>
            <a:chExt cx="566319" cy="540002"/>
          </a:xfrm>
        </p:grpSpPr>
        <p:sp>
          <p:nvSpPr>
            <p:cNvPr id="48" name="Gleichschenkliges Dreieck 47">
              <a:extLst>
                <a:ext uri="{FF2B5EF4-FFF2-40B4-BE49-F238E27FC236}">
                  <a16:creationId xmlns:a16="http://schemas.microsoft.com/office/drawing/2014/main" id="{23883909-D8F8-4BE2-8BDB-35E3CF199F1B}"/>
                </a:ext>
              </a:extLst>
            </p:cNvPr>
            <p:cNvSpPr/>
            <p:nvPr/>
          </p:nvSpPr>
          <p:spPr>
            <a:xfrm rot="5400000">
              <a:off x="4640726" y="1593610"/>
              <a:ext cx="540000" cy="348099"/>
            </a:xfrm>
            <a:prstGeom prst="triangle">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sp>
          <p:nvSpPr>
            <p:cNvPr id="49" name="Rechteck 48">
              <a:extLst>
                <a:ext uri="{FF2B5EF4-FFF2-40B4-BE49-F238E27FC236}">
                  <a16:creationId xmlns:a16="http://schemas.microsoft.com/office/drawing/2014/main" id="{A0BF41BE-94F6-4E37-82CF-271D12D996F4}"/>
                </a:ext>
              </a:extLst>
            </p:cNvPr>
            <p:cNvSpPr/>
            <p:nvPr/>
          </p:nvSpPr>
          <p:spPr>
            <a:xfrm>
              <a:off x="4518456" y="1497658"/>
              <a:ext cx="138457"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grpSp>
    </p:spTree>
    <p:extLst>
      <p:ext uri="{BB962C8B-B14F-4D97-AF65-F5344CB8AC3E}">
        <p14:creationId xmlns:p14="http://schemas.microsoft.com/office/powerpoint/2010/main" val="9140712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8E9F89-BB05-458D-9709-822C86E35B48}"/>
              </a:ext>
            </a:extLst>
          </p:cNvPr>
          <p:cNvSpPr>
            <a:spLocks noGrp="1"/>
          </p:cNvSpPr>
          <p:nvPr>
            <p:ph type="title"/>
          </p:nvPr>
        </p:nvSpPr>
        <p:spPr/>
        <p:txBody>
          <a:bodyPr/>
          <a:lstStyle/>
          <a:p>
            <a:r>
              <a:rPr lang="de-DE"/>
              <a:t>Das Paket für unsere Vertriebspartner</a:t>
            </a:r>
          </a:p>
        </p:txBody>
      </p:sp>
      <p:sp>
        <p:nvSpPr>
          <p:cNvPr id="3" name="Fußzeilenplatzhalter 2">
            <a:extLst>
              <a:ext uri="{FF2B5EF4-FFF2-40B4-BE49-F238E27FC236}">
                <a16:creationId xmlns:a16="http://schemas.microsoft.com/office/drawing/2014/main" id="{C18B7353-5809-490C-BEB4-7D9D027B9532}"/>
              </a:ext>
            </a:extLst>
          </p:cNvPr>
          <p:cNvSpPr>
            <a:spLocks noGrp="1"/>
          </p:cNvSpPr>
          <p:nvPr>
            <p:ph type="ftr" sz="quarter" idx="11"/>
          </p:nvPr>
        </p:nvSpPr>
        <p:spPr/>
        <p:txBody>
          <a:bodyPr/>
          <a:lstStyle/>
          <a:p>
            <a:r>
              <a:rPr lang="de-DE"/>
              <a:t>Informationen zur Firmenkundenkampagne I Stand: 15.08.2022</a:t>
            </a:r>
          </a:p>
        </p:txBody>
      </p:sp>
      <p:sp>
        <p:nvSpPr>
          <p:cNvPr id="4" name="Foliennummernplatzhalter 3">
            <a:extLst>
              <a:ext uri="{FF2B5EF4-FFF2-40B4-BE49-F238E27FC236}">
                <a16:creationId xmlns:a16="http://schemas.microsoft.com/office/drawing/2014/main" id="{5E0784EC-BE6E-455E-AB39-84ABA9538BE4}"/>
              </a:ext>
            </a:extLst>
          </p:cNvPr>
          <p:cNvSpPr>
            <a:spLocks noGrp="1"/>
          </p:cNvSpPr>
          <p:nvPr>
            <p:ph type="sldNum" sz="quarter" idx="12"/>
          </p:nvPr>
        </p:nvSpPr>
        <p:spPr/>
        <p:txBody>
          <a:bodyPr/>
          <a:lstStyle/>
          <a:p>
            <a:fld id="{7EC6429F-8EBA-4254-B9C8-295228AFE7F1}" type="slidenum">
              <a:rPr lang="de-DE" smtClean="0"/>
              <a:pPr/>
              <a:t>23</a:t>
            </a:fld>
            <a:endParaRPr lang="de-DE"/>
          </a:p>
        </p:txBody>
      </p:sp>
      <p:pic>
        <p:nvPicPr>
          <p:cNvPr id="1026" name="Picture 2" descr="brown gift box on white surface">
            <a:extLst>
              <a:ext uri="{FF2B5EF4-FFF2-40B4-BE49-F238E27FC236}">
                <a16:creationId xmlns:a16="http://schemas.microsoft.com/office/drawing/2014/main" id="{8C06478E-2A8E-4B5C-9733-7C574183EC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rot="16200000">
            <a:off x="3613886" y="-2010509"/>
            <a:ext cx="4962156" cy="11520001"/>
          </a:xfrm>
          <a:prstGeom prst="rect">
            <a:avLst/>
          </a:prstGeom>
          <a:noFill/>
          <a:extLst>
            <a:ext uri="{909E8E84-426E-40DD-AFC4-6F175D3DCCD1}">
              <a14:hiddenFill xmlns:a14="http://schemas.microsoft.com/office/drawing/2010/main">
                <a:solidFill>
                  <a:srgbClr val="FFFFFF"/>
                </a:solidFill>
              </a14:hiddenFill>
            </a:ext>
          </a:extLst>
        </p:spPr>
      </p:pic>
      <p:sp>
        <p:nvSpPr>
          <p:cNvPr id="10" name="Ellipse 9">
            <a:extLst>
              <a:ext uri="{FF2B5EF4-FFF2-40B4-BE49-F238E27FC236}">
                <a16:creationId xmlns:a16="http://schemas.microsoft.com/office/drawing/2014/main" id="{75767CF2-2058-4077-B1F2-23D0D1D53690}"/>
              </a:ext>
            </a:extLst>
          </p:cNvPr>
          <p:cNvSpPr/>
          <p:nvPr/>
        </p:nvSpPr>
        <p:spPr>
          <a:xfrm>
            <a:off x="7080873" y="988741"/>
            <a:ext cx="1826870" cy="182687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lnSpc>
                <a:spcPct val="104000"/>
              </a:lnSpc>
              <a:spcBef>
                <a:spcPts val="600"/>
              </a:spcBef>
              <a:buFont typeface="Wingdings" panose="05000000000000000000" pitchFamily="2" charset="2"/>
              <a:buNone/>
            </a:pPr>
            <a:r>
              <a:rPr lang="de-DE" sz="1600"/>
              <a:t>Liste der betroffenen Abkommen </a:t>
            </a:r>
          </a:p>
        </p:txBody>
      </p:sp>
      <p:cxnSp>
        <p:nvCxnSpPr>
          <p:cNvPr id="14" name="Verbinder: gewinkelt 13">
            <a:extLst>
              <a:ext uri="{FF2B5EF4-FFF2-40B4-BE49-F238E27FC236}">
                <a16:creationId xmlns:a16="http://schemas.microsoft.com/office/drawing/2014/main" id="{716A5DCD-0226-48DE-8598-D08C176D852E}"/>
              </a:ext>
            </a:extLst>
          </p:cNvPr>
          <p:cNvCxnSpPr>
            <a:cxnSpLocks/>
            <a:endCxn id="12" idx="2"/>
          </p:cNvCxnSpPr>
          <p:nvPr/>
        </p:nvCxnSpPr>
        <p:spPr>
          <a:xfrm>
            <a:off x="3947612" y="2477495"/>
            <a:ext cx="1287379" cy="1130969"/>
          </a:xfrm>
          <a:prstGeom prst="bentConnector3">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Ellipse 7">
            <a:extLst>
              <a:ext uri="{FF2B5EF4-FFF2-40B4-BE49-F238E27FC236}">
                <a16:creationId xmlns:a16="http://schemas.microsoft.com/office/drawing/2014/main" id="{6073C3FA-C2E7-4A17-87EE-78740FA0812C}"/>
              </a:ext>
            </a:extLst>
          </p:cNvPr>
          <p:cNvSpPr/>
          <p:nvPr/>
        </p:nvSpPr>
        <p:spPr>
          <a:xfrm>
            <a:off x="2153653" y="1501922"/>
            <a:ext cx="1826870" cy="182687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lnSpc>
                <a:spcPct val="104000"/>
              </a:lnSpc>
              <a:spcBef>
                <a:spcPts val="600"/>
              </a:spcBef>
              <a:buFont typeface="Wingdings" panose="05000000000000000000" pitchFamily="2" charset="2"/>
              <a:buNone/>
            </a:pPr>
            <a:r>
              <a:rPr lang="de-DE" sz="1600"/>
              <a:t>Vertriebs-partner-</a:t>
            </a:r>
            <a:br>
              <a:rPr lang="de-DE" sz="1600"/>
            </a:br>
            <a:r>
              <a:rPr lang="de-DE" sz="1600"/>
              <a:t>Information </a:t>
            </a:r>
          </a:p>
        </p:txBody>
      </p:sp>
      <p:cxnSp>
        <p:nvCxnSpPr>
          <p:cNvPr id="18" name="Verbinder: gewinkelt 17">
            <a:extLst>
              <a:ext uri="{FF2B5EF4-FFF2-40B4-BE49-F238E27FC236}">
                <a16:creationId xmlns:a16="http://schemas.microsoft.com/office/drawing/2014/main" id="{A5E84786-2E9C-40C2-9293-0D3CE076541A}"/>
              </a:ext>
            </a:extLst>
          </p:cNvPr>
          <p:cNvCxnSpPr>
            <a:cxnSpLocks/>
            <a:stCxn id="12" idx="0"/>
          </p:cNvCxnSpPr>
          <p:nvPr/>
        </p:nvCxnSpPr>
        <p:spPr>
          <a:xfrm rot="5400000" flipH="1" flipV="1">
            <a:off x="5349912" y="1737255"/>
            <a:ext cx="1756288" cy="1769561"/>
          </a:xfrm>
          <a:prstGeom prst="bentConnector2">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Verbinder: gewinkelt 21">
            <a:extLst>
              <a:ext uri="{FF2B5EF4-FFF2-40B4-BE49-F238E27FC236}">
                <a16:creationId xmlns:a16="http://schemas.microsoft.com/office/drawing/2014/main" id="{8FFC4E1C-12BB-4CCA-A8A2-E64B12F43B20}"/>
              </a:ext>
            </a:extLst>
          </p:cNvPr>
          <p:cNvCxnSpPr>
            <a:cxnSpLocks/>
          </p:cNvCxnSpPr>
          <p:nvPr/>
        </p:nvCxnSpPr>
        <p:spPr>
          <a:xfrm rot="16200000" flipH="1">
            <a:off x="4797912" y="4246295"/>
            <a:ext cx="1761405" cy="670678"/>
          </a:xfrm>
          <a:prstGeom prst="bentConnector3">
            <a:avLst>
              <a:gd name="adj1" fmla="val 50000"/>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Ellipse 11">
            <a:extLst>
              <a:ext uri="{FF2B5EF4-FFF2-40B4-BE49-F238E27FC236}">
                <a16:creationId xmlns:a16="http://schemas.microsoft.com/office/drawing/2014/main" id="{7AAD72D0-1F8A-405C-B64F-B300855BF21D}"/>
              </a:ext>
            </a:extLst>
          </p:cNvPr>
          <p:cNvSpPr/>
          <p:nvPr/>
        </p:nvSpPr>
        <p:spPr>
          <a:xfrm>
            <a:off x="5234991" y="3500179"/>
            <a:ext cx="216569" cy="21656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sp>
        <p:nvSpPr>
          <p:cNvPr id="24" name="Ellipse 23">
            <a:extLst>
              <a:ext uri="{FF2B5EF4-FFF2-40B4-BE49-F238E27FC236}">
                <a16:creationId xmlns:a16="http://schemas.microsoft.com/office/drawing/2014/main" id="{5E6BB252-7B6F-4FAC-B98E-F171CA6476F9}"/>
              </a:ext>
            </a:extLst>
          </p:cNvPr>
          <p:cNvSpPr/>
          <p:nvPr/>
        </p:nvSpPr>
        <p:spPr>
          <a:xfrm>
            <a:off x="9571378" y="3502499"/>
            <a:ext cx="1826870" cy="182687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lnSpc>
                <a:spcPct val="104000"/>
              </a:lnSpc>
              <a:spcBef>
                <a:spcPts val="600"/>
              </a:spcBef>
              <a:buFont typeface="Wingdings" panose="05000000000000000000" pitchFamily="2" charset="2"/>
              <a:buNone/>
            </a:pPr>
            <a:r>
              <a:rPr lang="de-DE" sz="1600"/>
              <a:t>Moderner </a:t>
            </a:r>
            <a:r>
              <a:rPr lang="de-DE" sz="1600" dirty="0"/>
              <a:t>Kollektiv-vertrag</a:t>
            </a:r>
            <a:r>
              <a:rPr lang="de-DE" sz="1600"/>
              <a:t> mit Tarifliste 2023</a:t>
            </a:r>
          </a:p>
        </p:txBody>
      </p:sp>
      <p:cxnSp>
        <p:nvCxnSpPr>
          <p:cNvPr id="25" name="Verbinder: gewinkelt 24">
            <a:extLst>
              <a:ext uri="{FF2B5EF4-FFF2-40B4-BE49-F238E27FC236}">
                <a16:creationId xmlns:a16="http://schemas.microsoft.com/office/drawing/2014/main" id="{D0CC01B8-ABA3-4B93-B84D-30DA859B137E}"/>
              </a:ext>
            </a:extLst>
          </p:cNvPr>
          <p:cNvCxnSpPr>
            <a:cxnSpLocks/>
            <a:endCxn id="24" idx="2"/>
          </p:cNvCxnSpPr>
          <p:nvPr/>
        </p:nvCxnSpPr>
        <p:spPr>
          <a:xfrm>
            <a:off x="5451560" y="3572172"/>
            <a:ext cx="4119818" cy="843762"/>
          </a:xfrm>
          <a:prstGeom prst="bentConnector3">
            <a:avLst>
              <a:gd name="adj1" fmla="val 50000"/>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Ellipse 10">
            <a:extLst>
              <a:ext uri="{FF2B5EF4-FFF2-40B4-BE49-F238E27FC236}">
                <a16:creationId xmlns:a16="http://schemas.microsoft.com/office/drawing/2014/main" id="{B274C8B4-81CB-4849-99C9-6EBAC703635B}"/>
              </a:ext>
            </a:extLst>
          </p:cNvPr>
          <p:cNvSpPr/>
          <p:nvPr/>
        </p:nvSpPr>
        <p:spPr>
          <a:xfrm>
            <a:off x="5254003" y="4012405"/>
            <a:ext cx="1826870" cy="182687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lnSpc>
                <a:spcPct val="104000"/>
              </a:lnSpc>
              <a:spcBef>
                <a:spcPts val="600"/>
              </a:spcBef>
              <a:buFont typeface="Wingdings" panose="05000000000000000000" pitchFamily="2" charset="2"/>
              <a:buNone/>
            </a:pPr>
            <a:r>
              <a:rPr lang="de-DE" sz="1600" dirty="0"/>
              <a:t>Muster-Anschreiben inkl. Anlagen</a:t>
            </a:r>
          </a:p>
        </p:txBody>
      </p:sp>
      <p:pic>
        <p:nvPicPr>
          <p:cNvPr id="7" name="Grafik 6">
            <a:extLst>
              <a:ext uri="{FF2B5EF4-FFF2-40B4-BE49-F238E27FC236}">
                <a16:creationId xmlns:a16="http://schemas.microsoft.com/office/drawing/2014/main" id="{3D05ECAE-9E81-4AFE-840E-03BD00799B11}"/>
              </a:ext>
            </a:extLst>
          </p:cNvPr>
          <p:cNvPicPr>
            <a:picLocks noChangeAspect="1"/>
          </p:cNvPicPr>
          <p:nvPr/>
        </p:nvPicPr>
        <p:blipFill>
          <a:blip r:embed="rId3"/>
          <a:stretch>
            <a:fillRect/>
          </a:stretch>
        </p:blipFill>
        <p:spPr>
          <a:xfrm>
            <a:off x="11157995" y="0"/>
            <a:ext cx="1034004" cy="923218"/>
          </a:xfrm>
          <a:prstGeom prst="rect">
            <a:avLst/>
          </a:prstGeom>
        </p:spPr>
      </p:pic>
    </p:spTree>
    <p:extLst>
      <p:ext uri="{BB962C8B-B14F-4D97-AF65-F5344CB8AC3E}">
        <p14:creationId xmlns:p14="http://schemas.microsoft.com/office/powerpoint/2010/main" val="36864869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A76287A9-9676-4D38-A96C-51F5C9279BB1}"/>
              </a:ext>
            </a:extLst>
          </p:cNvPr>
          <p:cNvSpPr/>
          <p:nvPr/>
        </p:nvSpPr>
        <p:spPr>
          <a:xfrm>
            <a:off x="323850" y="1229502"/>
            <a:ext cx="8495819" cy="4932363"/>
          </a:xfrm>
          <a:prstGeom prst="rect">
            <a:avLst/>
          </a:prstGeom>
          <a:solidFill>
            <a:srgbClr val="E1E2E3">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sp>
        <p:nvSpPr>
          <p:cNvPr id="38" name="Rechteck 37">
            <a:extLst>
              <a:ext uri="{FF2B5EF4-FFF2-40B4-BE49-F238E27FC236}">
                <a16:creationId xmlns:a16="http://schemas.microsoft.com/office/drawing/2014/main" id="{DD380690-3638-48EF-8240-09EABF88E759}"/>
              </a:ext>
            </a:extLst>
          </p:cNvPr>
          <p:cNvSpPr/>
          <p:nvPr/>
        </p:nvSpPr>
        <p:spPr>
          <a:xfrm>
            <a:off x="729090" y="1920923"/>
            <a:ext cx="2761200" cy="3886200"/>
          </a:xfrm>
          <a:prstGeom prst="rect">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pic>
        <p:nvPicPr>
          <p:cNvPr id="1028" name="Picture 4" descr="Scattered sheets of white paper covering the entire frame">
            <a:extLst>
              <a:ext uri="{FF2B5EF4-FFF2-40B4-BE49-F238E27FC236}">
                <a16:creationId xmlns:a16="http://schemas.microsoft.com/office/drawing/2014/main" id="{216E4D7B-A150-4F0F-B87F-A67ACA89C3B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832575" y="2571911"/>
            <a:ext cx="1723438" cy="2663494"/>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C0C37162-52F2-4026-841D-377F11AAAEFD}"/>
              </a:ext>
            </a:extLst>
          </p:cNvPr>
          <p:cNvSpPr>
            <a:spLocks noGrp="1"/>
          </p:cNvSpPr>
          <p:nvPr>
            <p:ph type="title"/>
          </p:nvPr>
        </p:nvSpPr>
        <p:spPr/>
        <p:txBody>
          <a:bodyPr/>
          <a:lstStyle/>
          <a:p>
            <a:r>
              <a:rPr lang="de-DE"/>
              <a:t>Das Paket für unsere Vertriebspartner – ganz konkret</a:t>
            </a:r>
          </a:p>
        </p:txBody>
      </p:sp>
      <p:sp>
        <p:nvSpPr>
          <p:cNvPr id="3" name="Fußzeilenplatzhalter 2">
            <a:extLst>
              <a:ext uri="{FF2B5EF4-FFF2-40B4-BE49-F238E27FC236}">
                <a16:creationId xmlns:a16="http://schemas.microsoft.com/office/drawing/2014/main" id="{EB2507E1-E878-4471-8390-9C85CF0B390E}"/>
              </a:ext>
            </a:extLst>
          </p:cNvPr>
          <p:cNvSpPr>
            <a:spLocks noGrp="1"/>
          </p:cNvSpPr>
          <p:nvPr>
            <p:ph type="ftr" sz="quarter" idx="11"/>
          </p:nvPr>
        </p:nvSpPr>
        <p:spPr/>
        <p:txBody>
          <a:bodyPr/>
          <a:lstStyle/>
          <a:p>
            <a:r>
              <a:rPr lang="de-DE"/>
              <a:t>Informationen zur Firmenkundenkampagne I Stand: 15.08.2022</a:t>
            </a:r>
          </a:p>
        </p:txBody>
      </p:sp>
      <p:sp>
        <p:nvSpPr>
          <p:cNvPr id="4" name="Foliennummernplatzhalter 3">
            <a:extLst>
              <a:ext uri="{FF2B5EF4-FFF2-40B4-BE49-F238E27FC236}">
                <a16:creationId xmlns:a16="http://schemas.microsoft.com/office/drawing/2014/main" id="{2D3BF78B-DB5E-48F2-ADEA-BCCB0ADC6689}"/>
              </a:ext>
            </a:extLst>
          </p:cNvPr>
          <p:cNvSpPr>
            <a:spLocks noGrp="1"/>
          </p:cNvSpPr>
          <p:nvPr>
            <p:ph type="sldNum" sz="quarter" idx="12"/>
          </p:nvPr>
        </p:nvSpPr>
        <p:spPr/>
        <p:txBody>
          <a:bodyPr/>
          <a:lstStyle/>
          <a:p>
            <a:fld id="{7EC6429F-8EBA-4254-B9C8-295228AFE7F1}" type="slidenum">
              <a:rPr lang="de-DE" smtClean="0"/>
              <a:pPr/>
              <a:t>24</a:t>
            </a:fld>
            <a:endParaRPr lang="de-DE"/>
          </a:p>
        </p:txBody>
      </p:sp>
      <p:pic>
        <p:nvPicPr>
          <p:cNvPr id="2050" name="Picture 2" descr="brown gift box on white surface">
            <a:extLst>
              <a:ext uri="{FF2B5EF4-FFF2-40B4-BE49-F238E27FC236}">
                <a16:creationId xmlns:a16="http://schemas.microsoft.com/office/drawing/2014/main" id="{24589A45-BD27-4041-93AE-E9E48404960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rot="10800000">
            <a:off x="9083842" y="1268413"/>
            <a:ext cx="2773196" cy="4932362"/>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7">
            <a:extLst>
              <a:ext uri="{FF2B5EF4-FFF2-40B4-BE49-F238E27FC236}">
                <a16:creationId xmlns:a16="http://schemas.microsoft.com/office/drawing/2014/main" id="{CDAE27B2-19CC-4A3C-ADF7-1F51D2670194}"/>
              </a:ext>
            </a:extLst>
          </p:cNvPr>
          <p:cNvSpPr/>
          <p:nvPr/>
        </p:nvSpPr>
        <p:spPr>
          <a:xfrm>
            <a:off x="323850" y="1268759"/>
            <a:ext cx="8495978" cy="508725"/>
          </a:xfrm>
          <a:prstGeom prst="rect">
            <a:avLst/>
          </a:prstGeom>
          <a:solidFill>
            <a:srgbClr val="FE964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000" tIns="72000" rIns="72000" bIns="72000" numCol="1" spcCol="0" rtlCol="0" fromWordArt="0" anchor="ctr" anchorCtr="0" forceAA="0" compatLnSpc="1">
            <a:prstTxWarp prst="textNoShape">
              <a:avLst/>
            </a:prstTxWarp>
            <a:noAutofit/>
          </a:bodyPr>
          <a:lstStyle/>
          <a:p>
            <a:pPr>
              <a:lnSpc>
                <a:spcPct val="104000"/>
              </a:lnSpc>
              <a:spcBef>
                <a:spcPts val="600"/>
              </a:spcBef>
            </a:pPr>
            <a:r>
              <a:rPr lang="de-DE" sz="1600" b="1"/>
              <a:t>Kundenlisten &amp; Vertriebspartner-Information</a:t>
            </a:r>
            <a:endParaRPr lang="de-DE" sz="1400" b="1"/>
          </a:p>
        </p:txBody>
      </p:sp>
      <p:grpSp>
        <p:nvGrpSpPr>
          <p:cNvPr id="9" name="Gruppieren 8">
            <a:extLst>
              <a:ext uri="{FF2B5EF4-FFF2-40B4-BE49-F238E27FC236}">
                <a16:creationId xmlns:a16="http://schemas.microsoft.com/office/drawing/2014/main" id="{ECC98E36-286E-4EC7-A154-118C0AEA9D54}"/>
              </a:ext>
            </a:extLst>
          </p:cNvPr>
          <p:cNvGrpSpPr/>
          <p:nvPr/>
        </p:nvGrpSpPr>
        <p:grpSpPr>
          <a:xfrm>
            <a:off x="323850" y="1268759"/>
            <a:ext cx="508725" cy="508725"/>
            <a:chOff x="323850" y="1268759"/>
            <a:chExt cx="1080000" cy="1080000"/>
          </a:xfrm>
          <a:solidFill>
            <a:schemeClr val="accent5"/>
          </a:solidFill>
        </p:grpSpPr>
        <p:sp>
          <p:nvSpPr>
            <p:cNvPr id="10" name="Rechteck 9">
              <a:extLst>
                <a:ext uri="{FF2B5EF4-FFF2-40B4-BE49-F238E27FC236}">
                  <a16:creationId xmlns:a16="http://schemas.microsoft.com/office/drawing/2014/main" id="{FFAF85FF-9B23-4233-9060-7422F8B251BD}"/>
                </a:ext>
              </a:extLst>
            </p:cNvPr>
            <p:cNvSpPr/>
            <p:nvPr/>
          </p:nvSpPr>
          <p:spPr>
            <a:xfrm>
              <a:off x="323850" y="1268759"/>
              <a:ext cx="1080000" cy="10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lnSpc>
                  <a:spcPct val="104000"/>
                </a:lnSpc>
                <a:spcBef>
                  <a:spcPts val="600"/>
                </a:spcBef>
              </a:pPr>
              <a:endParaRPr lang="de-DE" sz="1600"/>
            </a:p>
          </p:txBody>
        </p:sp>
        <p:pic>
          <p:nvPicPr>
            <p:cNvPr id="11" name="Grafik 10" descr="Ein Bild, das Uhr, Schild, Zeichnung enthält.&#10;&#10;Automatisch generierte Beschreibung">
              <a:extLst>
                <a:ext uri="{FF2B5EF4-FFF2-40B4-BE49-F238E27FC236}">
                  <a16:creationId xmlns:a16="http://schemas.microsoft.com/office/drawing/2014/main" id="{04E5CF4D-1141-4513-B855-7CAE6704B737}"/>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464162" y="1409071"/>
              <a:ext cx="799376" cy="799376"/>
            </a:xfrm>
            <a:prstGeom prst="rect">
              <a:avLst/>
            </a:prstGeom>
            <a:grpFill/>
          </p:spPr>
        </p:pic>
      </p:grpSp>
      <p:sp>
        <p:nvSpPr>
          <p:cNvPr id="17" name="Textfeld 16">
            <a:extLst>
              <a:ext uri="{FF2B5EF4-FFF2-40B4-BE49-F238E27FC236}">
                <a16:creationId xmlns:a16="http://schemas.microsoft.com/office/drawing/2014/main" id="{5723CAF4-5CE1-4ABF-843E-1E96699151D7}"/>
              </a:ext>
            </a:extLst>
          </p:cNvPr>
          <p:cNvSpPr txBox="1"/>
          <p:nvPr/>
        </p:nvSpPr>
        <p:spPr>
          <a:xfrm>
            <a:off x="832575" y="2157662"/>
            <a:ext cx="1633899" cy="238783"/>
          </a:xfrm>
          <a:prstGeom prst="rect">
            <a:avLst/>
          </a:prstGeom>
          <a:noFill/>
        </p:spPr>
        <p:txBody>
          <a:bodyPr wrap="square" lIns="0" tIns="0" rIns="0" bIns="0" rtlCol="0">
            <a:spAutoFit/>
          </a:bodyPr>
          <a:lstStyle/>
          <a:p>
            <a:pPr marL="0" indent="0" algn="l">
              <a:lnSpc>
                <a:spcPct val="104000"/>
              </a:lnSpc>
              <a:spcBef>
                <a:spcPts val="600"/>
              </a:spcBef>
              <a:buFont typeface="Wingdings" panose="05000000000000000000" pitchFamily="2" charset="2"/>
              <a:buNone/>
            </a:pPr>
            <a:r>
              <a:rPr lang="de-DE" sz="1600" err="1"/>
              <a:t>Abkommensliste</a:t>
            </a:r>
            <a:endParaRPr lang="de-DE" sz="1600"/>
          </a:p>
        </p:txBody>
      </p:sp>
      <p:pic>
        <p:nvPicPr>
          <p:cNvPr id="20" name="Grafik 19">
            <a:extLst>
              <a:ext uri="{FF2B5EF4-FFF2-40B4-BE49-F238E27FC236}">
                <a16:creationId xmlns:a16="http://schemas.microsoft.com/office/drawing/2014/main" id="{2FABC789-00DD-4D3F-A597-D105022E41CA}"/>
              </a:ext>
            </a:extLst>
          </p:cNvPr>
          <p:cNvPicPr>
            <a:picLocks noChangeAspect="1"/>
          </p:cNvPicPr>
          <p:nvPr/>
        </p:nvPicPr>
        <p:blipFill>
          <a:blip r:embed="rId7"/>
          <a:stretch>
            <a:fillRect/>
          </a:stretch>
        </p:blipFill>
        <p:spPr>
          <a:xfrm>
            <a:off x="2091191" y="3251661"/>
            <a:ext cx="929643" cy="831210"/>
          </a:xfrm>
          <a:prstGeom prst="rect">
            <a:avLst/>
          </a:prstGeom>
          <a:effectLst>
            <a:outerShdw blurRad="50800" dist="50800" dir="5400000" algn="ctr" rotWithShape="0">
              <a:srgbClr val="000000">
                <a:alpha val="76000"/>
              </a:srgbClr>
            </a:outerShdw>
          </a:effectLst>
        </p:spPr>
      </p:pic>
      <p:sp>
        <p:nvSpPr>
          <p:cNvPr id="19" name="Rechteck 18">
            <a:extLst>
              <a:ext uri="{FF2B5EF4-FFF2-40B4-BE49-F238E27FC236}">
                <a16:creationId xmlns:a16="http://schemas.microsoft.com/office/drawing/2014/main" id="{EDC9E365-4D94-4451-97BA-00496F19D38A}"/>
              </a:ext>
            </a:extLst>
          </p:cNvPr>
          <p:cNvSpPr/>
          <p:nvPr/>
        </p:nvSpPr>
        <p:spPr>
          <a:xfrm>
            <a:off x="2117559" y="4535675"/>
            <a:ext cx="2226998" cy="1427619"/>
          </a:xfrm>
          <a:prstGeom prst="rect">
            <a:avLst/>
          </a:prstGeom>
          <a:solidFill>
            <a:schemeClr val="bg1">
              <a:lumMod val="75000"/>
            </a:schemeClr>
          </a:solidFill>
          <a:ln w="571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72000" bIns="72000" numCol="1" spcCol="0" rtlCol="0" fromWordArt="0" anchor="t" anchorCtr="0" forceAA="0" compatLnSpc="1">
            <a:prstTxWarp prst="textNoShape">
              <a:avLst/>
            </a:prstTxWarp>
            <a:noAutofit/>
          </a:bodyPr>
          <a:lstStyle/>
          <a:p>
            <a:pPr>
              <a:lnSpc>
                <a:spcPct val="104000"/>
              </a:lnSpc>
              <a:spcBef>
                <a:spcPts val="600"/>
              </a:spcBef>
            </a:pPr>
            <a:r>
              <a:rPr lang="de-DE" sz="1400" b="1"/>
              <a:t>Listen der betroffenen Abkommen</a:t>
            </a:r>
            <a:br>
              <a:rPr lang="de-DE" sz="1000"/>
            </a:br>
            <a:r>
              <a:rPr lang="de-DE" sz="1000">
                <a:solidFill>
                  <a:prstClr val="white"/>
                </a:solidFill>
              </a:rPr>
              <a:t>Kontaktdaten der Firmen / Name der Trägerunternehmen, </a:t>
            </a:r>
            <a:r>
              <a:rPr lang="de-DE" sz="1000" err="1">
                <a:solidFill>
                  <a:prstClr val="white"/>
                </a:solidFill>
              </a:rPr>
              <a:t>Abkommensnummer</a:t>
            </a:r>
            <a:r>
              <a:rPr lang="de-DE" sz="1000">
                <a:solidFill>
                  <a:prstClr val="white"/>
                </a:solidFill>
              </a:rPr>
              <a:t> und betroffene Produkte</a:t>
            </a:r>
            <a:endParaRPr lang="de-DE" sz="1000"/>
          </a:p>
        </p:txBody>
      </p:sp>
      <p:grpSp>
        <p:nvGrpSpPr>
          <p:cNvPr id="24" name="Gruppieren 23">
            <a:extLst>
              <a:ext uri="{FF2B5EF4-FFF2-40B4-BE49-F238E27FC236}">
                <a16:creationId xmlns:a16="http://schemas.microsoft.com/office/drawing/2014/main" id="{E80D2F83-A6EF-4195-9BD3-6F7EE8F809EA}"/>
              </a:ext>
            </a:extLst>
          </p:cNvPr>
          <p:cNvGrpSpPr/>
          <p:nvPr/>
        </p:nvGrpSpPr>
        <p:grpSpPr>
          <a:xfrm>
            <a:off x="1966462" y="4326143"/>
            <a:ext cx="419061" cy="419061"/>
            <a:chOff x="832575" y="1951837"/>
            <a:chExt cx="419061" cy="419061"/>
          </a:xfrm>
          <a:solidFill>
            <a:schemeClr val="tx2">
              <a:lumMod val="60000"/>
              <a:lumOff val="40000"/>
            </a:schemeClr>
          </a:solidFill>
        </p:grpSpPr>
        <p:sp>
          <p:nvSpPr>
            <p:cNvPr id="25" name="Ellipse 24">
              <a:extLst>
                <a:ext uri="{FF2B5EF4-FFF2-40B4-BE49-F238E27FC236}">
                  <a16:creationId xmlns:a16="http://schemas.microsoft.com/office/drawing/2014/main" id="{B4367CAE-5764-4E41-B0F9-2B8D8383F4DC}"/>
                </a:ext>
              </a:extLst>
            </p:cNvPr>
            <p:cNvSpPr/>
            <p:nvPr/>
          </p:nvSpPr>
          <p:spPr>
            <a:xfrm>
              <a:off x="832575" y="1951837"/>
              <a:ext cx="419061" cy="4190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234000" indent="-234000" algn="l">
                <a:lnSpc>
                  <a:spcPct val="104000"/>
                </a:lnSpc>
                <a:spcBef>
                  <a:spcPts val="600"/>
                </a:spcBef>
                <a:buFont typeface="Wingdings" panose="05000000000000000000" pitchFamily="2" charset="2"/>
                <a:buChar char="§"/>
              </a:pPr>
              <a:endParaRPr lang="de-DE" sz="1600" err="1"/>
            </a:p>
          </p:txBody>
        </p:sp>
        <p:pic>
          <p:nvPicPr>
            <p:cNvPr id="26" name="Grafik 25" descr="Ein Bild, das Zeichnung enthält.&#10;&#10;Automatisch generierte Beschreibung">
              <a:extLst>
                <a:ext uri="{FF2B5EF4-FFF2-40B4-BE49-F238E27FC236}">
                  <a16:creationId xmlns:a16="http://schemas.microsoft.com/office/drawing/2014/main" id="{6A93FC91-B053-48E8-B83F-49AA6B5DA5BE}"/>
                </a:ext>
              </a:extLst>
            </p:cNvPr>
            <p:cNvPicPr>
              <a:picLocks noChangeAspect="1"/>
            </p:cNvPicPr>
            <p:nvPr/>
          </p:nvPicPr>
          <p:blipFill>
            <a:blip r:embed="rId8"/>
            <a:stretch>
              <a:fillRect/>
            </a:stretch>
          </p:blipFill>
          <p:spPr>
            <a:xfrm>
              <a:off x="880298" y="2002242"/>
              <a:ext cx="317102" cy="318250"/>
            </a:xfrm>
            <a:prstGeom prst="rect">
              <a:avLst/>
            </a:prstGeom>
            <a:noFill/>
          </p:spPr>
        </p:pic>
      </p:grpSp>
      <p:pic>
        <p:nvPicPr>
          <p:cNvPr id="35" name="Grafik 34">
            <a:extLst>
              <a:ext uri="{FF2B5EF4-FFF2-40B4-BE49-F238E27FC236}">
                <a16:creationId xmlns:a16="http://schemas.microsoft.com/office/drawing/2014/main" id="{C16439E8-047C-4861-9B75-8FD0E2B29AE7}"/>
              </a:ext>
            </a:extLst>
          </p:cNvPr>
          <p:cNvPicPr>
            <a:picLocks noChangeAspect="1"/>
          </p:cNvPicPr>
          <p:nvPr/>
        </p:nvPicPr>
        <p:blipFill>
          <a:blip r:embed="rId9"/>
          <a:stretch>
            <a:fillRect/>
          </a:stretch>
        </p:blipFill>
        <p:spPr>
          <a:xfrm>
            <a:off x="11157995" y="0"/>
            <a:ext cx="1034004" cy="923218"/>
          </a:xfrm>
          <a:prstGeom prst="rect">
            <a:avLst/>
          </a:prstGeom>
        </p:spPr>
      </p:pic>
      <p:pic>
        <p:nvPicPr>
          <p:cNvPr id="7" name="Grafik 6">
            <a:extLst>
              <a:ext uri="{FF2B5EF4-FFF2-40B4-BE49-F238E27FC236}">
                <a16:creationId xmlns:a16="http://schemas.microsoft.com/office/drawing/2014/main" id="{3074797C-FA06-4693-8C90-414F48E2C580}"/>
              </a:ext>
            </a:extLst>
          </p:cNvPr>
          <p:cNvPicPr>
            <a:picLocks noChangeAspect="1"/>
          </p:cNvPicPr>
          <p:nvPr/>
        </p:nvPicPr>
        <p:blipFill>
          <a:blip r:embed="rId10"/>
          <a:stretch>
            <a:fillRect/>
          </a:stretch>
        </p:blipFill>
        <p:spPr>
          <a:xfrm>
            <a:off x="5686058" y="1922400"/>
            <a:ext cx="2761456" cy="3888000"/>
          </a:xfrm>
          <a:prstGeom prst="rect">
            <a:avLst/>
          </a:prstGeom>
          <a:ln w="25400">
            <a:solidFill>
              <a:schemeClr val="bg1">
                <a:lumMod val="75000"/>
              </a:schemeClr>
            </a:solidFill>
          </a:ln>
          <a:effectLst>
            <a:outerShdw blurRad="50800" dist="38100" dir="2700000" algn="tl" rotWithShape="0">
              <a:prstClr val="black">
                <a:alpha val="40000"/>
              </a:prstClr>
            </a:outerShdw>
          </a:effectLst>
        </p:spPr>
      </p:pic>
      <p:sp>
        <p:nvSpPr>
          <p:cNvPr id="22" name="Rechteck 21">
            <a:extLst>
              <a:ext uri="{FF2B5EF4-FFF2-40B4-BE49-F238E27FC236}">
                <a16:creationId xmlns:a16="http://schemas.microsoft.com/office/drawing/2014/main" id="{F1083FC4-3DEA-487E-B80F-FFE36A29E2CF}"/>
              </a:ext>
            </a:extLst>
          </p:cNvPr>
          <p:cNvSpPr/>
          <p:nvPr/>
        </p:nvSpPr>
        <p:spPr>
          <a:xfrm>
            <a:off x="4632159" y="4535674"/>
            <a:ext cx="2226998" cy="1427619"/>
          </a:xfrm>
          <a:prstGeom prst="rect">
            <a:avLst/>
          </a:prstGeom>
          <a:solidFill>
            <a:schemeClr val="bg1">
              <a:lumMod val="75000"/>
            </a:schemeClr>
          </a:solidFill>
          <a:ln w="571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72000" bIns="72000" numCol="1" spcCol="0" rtlCol="0" fromWordArt="0" anchor="t" anchorCtr="0" forceAA="0" compatLnSpc="1">
            <a:prstTxWarp prst="textNoShape">
              <a:avLst/>
            </a:prstTxWarp>
            <a:noAutofit/>
          </a:bodyPr>
          <a:lstStyle/>
          <a:p>
            <a:pPr>
              <a:lnSpc>
                <a:spcPct val="104000"/>
              </a:lnSpc>
              <a:spcBef>
                <a:spcPts val="600"/>
              </a:spcBef>
            </a:pPr>
            <a:r>
              <a:rPr lang="de-DE" sz="1400" b="1" dirty="0"/>
              <a:t>Vertriebspartner-Information </a:t>
            </a:r>
            <a:br>
              <a:rPr lang="de-DE" sz="1000" dirty="0"/>
            </a:br>
            <a:r>
              <a:rPr lang="de-DE" sz="1000" dirty="0"/>
              <a:t>weiterführende v</a:t>
            </a:r>
            <a:r>
              <a:rPr lang="de-DE" sz="1000" dirty="0">
                <a:solidFill>
                  <a:prstClr val="white"/>
                </a:solidFill>
              </a:rPr>
              <a:t>ertriebliche Informationen rund um die Firmenkundenkampagne</a:t>
            </a:r>
            <a:endParaRPr lang="de-DE" sz="1000" dirty="0"/>
          </a:p>
        </p:txBody>
      </p:sp>
      <p:grpSp>
        <p:nvGrpSpPr>
          <p:cNvPr id="28" name="Gruppieren 27">
            <a:extLst>
              <a:ext uri="{FF2B5EF4-FFF2-40B4-BE49-F238E27FC236}">
                <a16:creationId xmlns:a16="http://schemas.microsoft.com/office/drawing/2014/main" id="{4A7E8D8F-71E5-4A3F-92D0-432DB2F97B31}"/>
              </a:ext>
            </a:extLst>
          </p:cNvPr>
          <p:cNvGrpSpPr/>
          <p:nvPr/>
        </p:nvGrpSpPr>
        <p:grpSpPr>
          <a:xfrm>
            <a:off x="6590662" y="4326143"/>
            <a:ext cx="419061" cy="419061"/>
            <a:chOff x="832575" y="1951837"/>
            <a:chExt cx="419061" cy="419061"/>
          </a:xfrm>
          <a:solidFill>
            <a:schemeClr val="tx2">
              <a:lumMod val="60000"/>
              <a:lumOff val="40000"/>
            </a:schemeClr>
          </a:solidFill>
        </p:grpSpPr>
        <p:sp>
          <p:nvSpPr>
            <p:cNvPr id="29" name="Ellipse 28">
              <a:extLst>
                <a:ext uri="{FF2B5EF4-FFF2-40B4-BE49-F238E27FC236}">
                  <a16:creationId xmlns:a16="http://schemas.microsoft.com/office/drawing/2014/main" id="{19CF8FA7-0072-41CF-BF02-C2BE8116D84A}"/>
                </a:ext>
              </a:extLst>
            </p:cNvPr>
            <p:cNvSpPr/>
            <p:nvPr/>
          </p:nvSpPr>
          <p:spPr>
            <a:xfrm>
              <a:off x="832575" y="1951837"/>
              <a:ext cx="419061" cy="4190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234000" indent="-234000" algn="l">
                <a:lnSpc>
                  <a:spcPct val="104000"/>
                </a:lnSpc>
                <a:spcBef>
                  <a:spcPts val="600"/>
                </a:spcBef>
                <a:buFont typeface="Wingdings" panose="05000000000000000000" pitchFamily="2" charset="2"/>
                <a:buChar char="§"/>
              </a:pPr>
              <a:endParaRPr lang="de-DE" sz="1600" err="1"/>
            </a:p>
          </p:txBody>
        </p:sp>
        <p:pic>
          <p:nvPicPr>
            <p:cNvPr id="30" name="Grafik 29" descr="Ein Bild, das Zeichnung enthält.&#10;&#10;Automatisch generierte Beschreibung">
              <a:extLst>
                <a:ext uri="{FF2B5EF4-FFF2-40B4-BE49-F238E27FC236}">
                  <a16:creationId xmlns:a16="http://schemas.microsoft.com/office/drawing/2014/main" id="{1A4A37FC-F420-49F0-81B1-323AB7A66292}"/>
                </a:ext>
              </a:extLst>
            </p:cNvPr>
            <p:cNvPicPr>
              <a:picLocks noChangeAspect="1"/>
            </p:cNvPicPr>
            <p:nvPr/>
          </p:nvPicPr>
          <p:blipFill>
            <a:blip r:embed="rId8"/>
            <a:stretch>
              <a:fillRect/>
            </a:stretch>
          </p:blipFill>
          <p:spPr>
            <a:xfrm>
              <a:off x="880298" y="2002242"/>
              <a:ext cx="317102" cy="318250"/>
            </a:xfrm>
            <a:prstGeom prst="rect">
              <a:avLst/>
            </a:prstGeom>
            <a:noFill/>
          </p:spPr>
        </p:pic>
      </p:grpSp>
    </p:spTree>
    <p:extLst>
      <p:ext uri="{BB962C8B-B14F-4D97-AF65-F5344CB8AC3E}">
        <p14:creationId xmlns:p14="http://schemas.microsoft.com/office/powerpoint/2010/main" val="24360851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C37162-52F2-4026-841D-377F11AAAEFD}"/>
              </a:ext>
            </a:extLst>
          </p:cNvPr>
          <p:cNvSpPr>
            <a:spLocks noGrp="1"/>
          </p:cNvSpPr>
          <p:nvPr>
            <p:ph type="title"/>
          </p:nvPr>
        </p:nvSpPr>
        <p:spPr/>
        <p:txBody>
          <a:bodyPr/>
          <a:lstStyle/>
          <a:p>
            <a:r>
              <a:rPr lang="de-DE" dirty="0"/>
              <a:t>Das Paket für unsere Vertriebspartner – ganz konkret</a:t>
            </a:r>
          </a:p>
        </p:txBody>
      </p:sp>
      <p:sp>
        <p:nvSpPr>
          <p:cNvPr id="3" name="Fußzeilenplatzhalter 2">
            <a:extLst>
              <a:ext uri="{FF2B5EF4-FFF2-40B4-BE49-F238E27FC236}">
                <a16:creationId xmlns:a16="http://schemas.microsoft.com/office/drawing/2014/main" id="{EB2507E1-E878-4471-8390-9C85CF0B390E}"/>
              </a:ext>
            </a:extLst>
          </p:cNvPr>
          <p:cNvSpPr>
            <a:spLocks noGrp="1"/>
          </p:cNvSpPr>
          <p:nvPr>
            <p:ph type="ftr" sz="quarter" idx="11"/>
          </p:nvPr>
        </p:nvSpPr>
        <p:spPr/>
        <p:txBody>
          <a:bodyPr/>
          <a:lstStyle/>
          <a:p>
            <a:r>
              <a:rPr lang="de-DE"/>
              <a:t>Informationen zur Firmenkundenkampagne I Stand: 15.08.2022</a:t>
            </a:r>
          </a:p>
        </p:txBody>
      </p:sp>
      <p:sp>
        <p:nvSpPr>
          <p:cNvPr id="4" name="Foliennummernplatzhalter 3">
            <a:extLst>
              <a:ext uri="{FF2B5EF4-FFF2-40B4-BE49-F238E27FC236}">
                <a16:creationId xmlns:a16="http://schemas.microsoft.com/office/drawing/2014/main" id="{2D3BF78B-DB5E-48F2-ADEA-BCCB0ADC6689}"/>
              </a:ext>
            </a:extLst>
          </p:cNvPr>
          <p:cNvSpPr>
            <a:spLocks noGrp="1"/>
          </p:cNvSpPr>
          <p:nvPr>
            <p:ph type="sldNum" sz="quarter" idx="12"/>
          </p:nvPr>
        </p:nvSpPr>
        <p:spPr/>
        <p:txBody>
          <a:bodyPr/>
          <a:lstStyle/>
          <a:p>
            <a:fld id="{7EC6429F-8EBA-4254-B9C8-295228AFE7F1}" type="slidenum">
              <a:rPr lang="de-DE" smtClean="0"/>
              <a:pPr/>
              <a:t>25</a:t>
            </a:fld>
            <a:endParaRPr lang="de-DE"/>
          </a:p>
        </p:txBody>
      </p:sp>
      <p:pic>
        <p:nvPicPr>
          <p:cNvPr id="2050" name="Picture 2" descr="brown gift box on white surface">
            <a:extLst>
              <a:ext uri="{FF2B5EF4-FFF2-40B4-BE49-F238E27FC236}">
                <a16:creationId xmlns:a16="http://schemas.microsoft.com/office/drawing/2014/main" id="{24589A45-BD27-4041-93AE-E9E4840496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rot="10800000">
            <a:off x="9083842" y="1268413"/>
            <a:ext cx="2773196" cy="4932362"/>
          </a:xfrm>
          <a:prstGeom prst="rect">
            <a:avLst/>
          </a:prstGeom>
          <a:noFill/>
          <a:extLst>
            <a:ext uri="{909E8E84-426E-40DD-AFC4-6F175D3DCCD1}">
              <a14:hiddenFill xmlns:a14="http://schemas.microsoft.com/office/drawing/2010/main">
                <a:solidFill>
                  <a:srgbClr val="FFFFFF"/>
                </a:solidFill>
              </a14:hiddenFill>
            </a:ext>
          </a:extLst>
        </p:spPr>
      </p:pic>
      <p:sp>
        <p:nvSpPr>
          <p:cNvPr id="6" name="Rechteck 5">
            <a:extLst>
              <a:ext uri="{FF2B5EF4-FFF2-40B4-BE49-F238E27FC236}">
                <a16:creationId xmlns:a16="http://schemas.microsoft.com/office/drawing/2014/main" id="{A76287A9-9676-4D38-A96C-51F5C9279BB1}"/>
              </a:ext>
            </a:extLst>
          </p:cNvPr>
          <p:cNvSpPr/>
          <p:nvPr/>
        </p:nvSpPr>
        <p:spPr>
          <a:xfrm>
            <a:off x="335360" y="1268412"/>
            <a:ext cx="8495819" cy="4932363"/>
          </a:xfrm>
          <a:prstGeom prst="rect">
            <a:avLst/>
          </a:prstGeom>
          <a:solidFill>
            <a:srgbClr val="E1E2E3">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sp>
        <p:nvSpPr>
          <p:cNvPr id="8" name="Rechteck 7">
            <a:extLst>
              <a:ext uri="{FF2B5EF4-FFF2-40B4-BE49-F238E27FC236}">
                <a16:creationId xmlns:a16="http://schemas.microsoft.com/office/drawing/2014/main" id="{CDAE27B2-19CC-4A3C-ADF7-1F51D2670194}"/>
              </a:ext>
            </a:extLst>
          </p:cNvPr>
          <p:cNvSpPr/>
          <p:nvPr/>
        </p:nvSpPr>
        <p:spPr>
          <a:xfrm>
            <a:off x="323850" y="1268759"/>
            <a:ext cx="8495978" cy="508725"/>
          </a:xfrm>
          <a:prstGeom prst="rect">
            <a:avLst/>
          </a:prstGeom>
          <a:solidFill>
            <a:srgbClr val="FE964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000" tIns="72000" rIns="72000" bIns="72000" numCol="1" spcCol="0" rtlCol="0" fromWordArt="0" anchor="ctr" anchorCtr="0" forceAA="0" compatLnSpc="1">
            <a:prstTxWarp prst="textNoShape">
              <a:avLst/>
            </a:prstTxWarp>
            <a:noAutofit/>
          </a:bodyPr>
          <a:lstStyle/>
          <a:p>
            <a:pPr>
              <a:lnSpc>
                <a:spcPct val="104000"/>
              </a:lnSpc>
              <a:spcBef>
                <a:spcPts val="600"/>
              </a:spcBef>
            </a:pPr>
            <a:r>
              <a:rPr lang="de-DE" sz="1600" b="1"/>
              <a:t>Musteranlagen</a:t>
            </a:r>
            <a:endParaRPr lang="de-DE" sz="1400" b="1"/>
          </a:p>
        </p:txBody>
      </p:sp>
      <p:grpSp>
        <p:nvGrpSpPr>
          <p:cNvPr id="9" name="Gruppieren 8">
            <a:extLst>
              <a:ext uri="{FF2B5EF4-FFF2-40B4-BE49-F238E27FC236}">
                <a16:creationId xmlns:a16="http://schemas.microsoft.com/office/drawing/2014/main" id="{ECC98E36-286E-4EC7-A154-118C0AEA9D54}"/>
              </a:ext>
            </a:extLst>
          </p:cNvPr>
          <p:cNvGrpSpPr/>
          <p:nvPr/>
        </p:nvGrpSpPr>
        <p:grpSpPr>
          <a:xfrm>
            <a:off x="323850" y="1268759"/>
            <a:ext cx="508725" cy="508725"/>
            <a:chOff x="323850" y="1268759"/>
            <a:chExt cx="1080000" cy="1080000"/>
          </a:xfrm>
          <a:solidFill>
            <a:schemeClr val="accent5"/>
          </a:solidFill>
        </p:grpSpPr>
        <p:sp>
          <p:nvSpPr>
            <p:cNvPr id="10" name="Rechteck 9">
              <a:extLst>
                <a:ext uri="{FF2B5EF4-FFF2-40B4-BE49-F238E27FC236}">
                  <a16:creationId xmlns:a16="http://schemas.microsoft.com/office/drawing/2014/main" id="{FFAF85FF-9B23-4233-9060-7422F8B251BD}"/>
                </a:ext>
              </a:extLst>
            </p:cNvPr>
            <p:cNvSpPr/>
            <p:nvPr/>
          </p:nvSpPr>
          <p:spPr>
            <a:xfrm>
              <a:off x="323850" y="1268759"/>
              <a:ext cx="1080000" cy="10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lnSpc>
                  <a:spcPct val="104000"/>
                </a:lnSpc>
                <a:spcBef>
                  <a:spcPts val="600"/>
                </a:spcBef>
              </a:pPr>
              <a:endParaRPr lang="de-DE" sz="1600"/>
            </a:p>
          </p:txBody>
        </p:sp>
        <p:pic>
          <p:nvPicPr>
            <p:cNvPr id="11" name="Grafik 10" descr="Ein Bild, das Uhr, Schild, Zeichnung enthält.&#10;&#10;Automatisch generierte Beschreibung">
              <a:extLst>
                <a:ext uri="{FF2B5EF4-FFF2-40B4-BE49-F238E27FC236}">
                  <a16:creationId xmlns:a16="http://schemas.microsoft.com/office/drawing/2014/main" id="{04E5CF4D-1141-4513-B855-7CAE6704B737}"/>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464162" y="1409071"/>
              <a:ext cx="799376" cy="799376"/>
            </a:xfrm>
            <a:prstGeom prst="rect">
              <a:avLst/>
            </a:prstGeom>
            <a:grpFill/>
          </p:spPr>
        </p:pic>
      </p:grpSp>
      <p:sp>
        <p:nvSpPr>
          <p:cNvPr id="31" name="Rechteck 30">
            <a:extLst>
              <a:ext uri="{FF2B5EF4-FFF2-40B4-BE49-F238E27FC236}">
                <a16:creationId xmlns:a16="http://schemas.microsoft.com/office/drawing/2014/main" id="{B2F5CA8D-F3D7-4772-AFAC-6F60C3B9B85D}"/>
              </a:ext>
            </a:extLst>
          </p:cNvPr>
          <p:cNvSpPr/>
          <p:nvPr/>
        </p:nvSpPr>
        <p:spPr>
          <a:xfrm>
            <a:off x="712449" y="5258314"/>
            <a:ext cx="2226998" cy="823312"/>
          </a:xfrm>
          <a:prstGeom prst="rect">
            <a:avLst/>
          </a:prstGeom>
          <a:solidFill>
            <a:schemeClr val="bg1">
              <a:lumMod val="75000"/>
            </a:schemeClr>
          </a:solidFill>
          <a:ln w="571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72000" bIns="72000" numCol="1" spcCol="0" rtlCol="0" fromWordArt="0" anchor="t" anchorCtr="0" forceAA="0" compatLnSpc="1">
            <a:prstTxWarp prst="textNoShape">
              <a:avLst/>
            </a:prstTxWarp>
            <a:noAutofit/>
          </a:bodyPr>
          <a:lstStyle/>
          <a:p>
            <a:pPr algn="ctr">
              <a:lnSpc>
                <a:spcPct val="104000"/>
              </a:lnSpc>
              <a:spcBef>
                <a:spcPts val="600"/>
              </a:spcBef>
            </a:pPr>
            <a:r>
              <a:rPr lang="de-DE" sz="1400" b="1"/>
              <a:t>Anschreiben </a:t>
            </a:r>
            <a:br>
              <a:rPr lang="de-DE" sz="1400" b="1"/>
            </a:br>
            <a:r>
              <a:rPr lang="de-DE" sz="1200"/>
              <a:t>für Firmenkunden</a:t>
            </a:r>
          </a:p>
        </p:txBody>
      </p:sp>
      <p:sp>
        <p:nvSpPr>
          <p:cNvPr id="32" name="Rechteck 31">
            <a:extLst>
              <a:ext uri="{FF2B5EF4-FFF2-40B4-BE49-F238E27FC236}">
                <a16:creationId xmlns:a16="http://schemas.microsoft.com/office/drawing/2014/main" id="{A0F9626A-1CCF-44EA-816E-DACE41DC2817}"/>
              </a:ext>
            </a:extLst>
          </p:cNvPr>
          <p:cNvSpPr/>
          <p:nvPr/>
        </p:nvSpPr>
        <p:spPr>
          <a:xfrm>
            <a:off x="3689615" y="5258314"/>
            <a:ext cx="2226998" cy="823312"/>
          </a:xfrm>
          <a:prstGeom prst="rect">
            <a:avLst/>
          </a:prstGeom>
          <a:solidFill>
            <a:schemeClr val="bg1">
              <a:lumMod val="75000"/>
            </a:schemeClr>
          </a:solidFill>
          <a:ln w="571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72000" bIns="72000" numCol="1" spcCol="0" rtlCol="0" fromWordArt="0" anchor="t" anchorCtr="0" forceAA="0" compatLnSpc="1">
            <a:prstTxWarp prst="textNoShape">
              <a:avLst/>
            </a:prstTxWarp>
            <a:noAutofit/>
          </a:bodyPr>
          <a:lstStyle/>
          <a:p>
            <a:pPr algn="ctr">
              <a:lnSpc>
                <a:spcPct val="104000"/>
              </a:lnSpc>
              <a:spcBef>
                <a:spcPts val="600"/>
              </a:spcBef>
            </a:pPr>
            <a:r>
              <a:rPr lang="de-DE" sz="1400" b="1"/>
              <a:t>Anlage 1 </a:t>
            </a:r>
            <a:br>
              <a:rPr lang="de-DE" sz="1400" b="1"/>
            </a:br>
            <a:r>
              <a:rPr lang="de-DE" sz="1400"/>
              <a:t>HDI-Tarifliste 2023</a:t>
            </a:r>
            <a:endParaRPr lang="de-DE" sz="1200"/>
          </a:p>
          <a:p>
            <a:pPr algn="ctr">
              <a:lnSpc>
                <a:spcPct val="104000"/>
              </a:lnSpc>
              <a:spcBef>
                <a:spcPts val="600"/>
              </a:spcBef>
            </a:pPr>
            <a:endParaRPr lang="de-DE" sz="1200"/>
          </a:p>
        </p:txBody>
      </p:sp>
      <p:sp>
        <p:nvSpPr>
          <p:cNvPr id="33" name="Rechteck 32">
            <a:extLst>
              <a:ext uri="{FF2B5EF4-FFF2-40B4-BE49-F238E27FC236}">
                <a16:creationId xmlns:a16="http://schemas.microsoft.com/office/drawing/2014/main" id="{D6717E46-6205-44B6-B073-44426ACBF47A}"/>
              </a:ext>
            </a:extLst>
          </p:cNvPr>
          <p:cNvSpPr/>
          <p:nvPr/>
        </p:nvSpPr>
        <p:spPr>
          <a:xfrm>
            <a:off x="6277913" y="5264695"/>
            <a:ext cx="2226998" cy="823312"/>
          </a:xfrm>
          <a:prstGeom prst="rect">
            <a:avLst/>
          </a:prstGeom>
          <a:solidFill>
            <a:schemeClr val="bg1">
              <a:lumMod val="75000"/>
            </a:schemeClr>
          </a:solidFill>
          <a:ln w="571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72000" bIns="72000" numCol="1" spcCol="0" rtlCol="0" fromWordArt="0" anchor="t" anchorCtr="0" forceAA="0" compatLnSpc="1">
            <a:prstTxWarp prst="textNoShape">
              <a:avLst/>
            </a:prstTxWarp>
            <a:noAutofit/>
          </a:bodyPr>
          <a:lstStyle/>
          <a:p>
            <a:pPr algn="ctr">
              <a:lnSpc>
                <a:spcPct val="104000"/>
              </a:lnSpc>
              <a:spcBef>
                <a:spcPts val="600"/>
              </a:spcBef>
            </a:pPr>
            <a:r>
              <a:rPr lang="de-DE" sz="1400" b="1"/>
              <a:t>Anlage optional </a:t>
            </a:r>
            <a:br>
              <a:rPr lang="de-DE" sz="1400" b="1"/>
            </a:br>
            <a:r>
              <a:rPr lang="de-DE" sz="1200"/>
              <a:t>Moderner </a:t>
            </a:r>
            <a:r>
              <a:rPr lang="de-DE" sz="1200" dirty="0"/>
              <a:t>Kollektivvertrag</a:t>
            </a:r>
            <a:r>
              <a:rPr lang="de-DE" sz="1200"/>
              <a:t> mit Tarifübersicht </a:t>
            </a:r>
          </a:p>
          <a:p>
            <a:pPr algn="ctr">
              <a:lnSpc>
                <a:spcPct val="104000"/>
              </a:lnSpc>
              <a:spcBef>
                <a:spcPts val="600"/>
              </a:spcBef>
            </a:pPr>
            <a:endParaRPr lang="de-DE" sz="1200"/>
          </a:p>
        </p:txBody>
      </p:sp>
      <p:grpSp>
        <p:nvGrpSpPr>
          <p:cNvPr id="34" name="Gruppieren 33">
            <a:extLst>
              <a:ext uri="{FF2B5EF4-FFF2-40B4-BE49-F238E27FC236}">
                <a16:creationId xmlns:a16="http://schemas.microsoft.com/office/drawing/2014/main" id="{1B324589-E888-429A-B8D2-4F6AB02A4949}"/>
              </a:ext>
            </a:extLst>
          </p:cNvPr>
          <p:cNvGrpSpPr/>
          <p:nvPr/>
        </p:nvGrpSpPr>
        <p:grpSpPr>
          <a:xfrm>
            <a:off x="832575" y="5091741"/>
            <a:ext cx="419061" cy="419061"/>
            <a:chOff x="832575" y="1951837"/>
            <a:chExt cx="419061" cy="419061"/>
          </a:xfrm>
          <a:solidFill>
            <a:schemeClr val="tx2">
              <a:lumMod val="60000"/>
              <a:lumOff val="40000"/>
            </a:schemeClr>
          </a:solidFill>
        </p:grpSpPr>
        <p:sp>
          <p:nvSpPr>
            <p:cNvPr id="35" name="Ellipse 34">
              <a:extLst>
                <a:ext uri="{FF2B5EF4-FFF2-40B4-BE49-F238E27FC236}">
                  <a16:creationId xmlns:a16="http://schemas.microsoft.com/office/drawing/2014/main" id="{63B087B6-9F41-4332-9D1A-8D1D8CBA8403}"/>
                </a:ext>
              </a:extLst>
            </p:cNvPr>
            <p:cNvSpPr/>
            <p:nvPr/>
          </p:nvSpPr>
          <p:spPr>
            <a:xfrm>
              <a:off x="832575" y="1951837"/>
              <a:ext cx="419061" cy="4190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234000" indent="-234000" algn="l">
                <a:lnSpc>
                  <a:spcPct val="104000"/>
                </a:lnSpc>
                <a:spcBef>
                  <a:spcPts val="600"/>
                </a:spcBef>
                <a:buFont typeface="Wingdings" panose="05000000000000000000" pitchFamily="2" charset="2"/>
                <a:buChar char="§"/>
              </a:pPr>
              <a:endParaRPr lang="de-DE" sz="1600" err="1"/>
            </a:p>
          </p:txBody>
        </p:sp>
        <p:pic>
          <p:nvPicPr>
            <p:cNvPr id="36" name="Grafik 35" descr="Ein Bild, das Zeichnung enthält.&#10;&#10;Automatisch generierte Beschreibung">
              <a:extLst>
                <a:ext uri="{FF2B5EF4-FFF2-40B4-BE49-F238E27FC236}">
                  <a16:creationId xmlns:a16="http://schemas.microsoft.com/office/drawing/2014/main" id="{A4499268-AFB6-4A94-BB78-F7051EA0116A}"/>
                </a:ext>
              </a:extLst>
            </p:cNvPr>
            <p:cNvPicPr>
              <a:picLocks noChangeAspect="1"/>
            </p:cNvPicPr>
            <p:nvPr/>
          </p:nvPicPr>
          <p:blipFill>
            <a:blip r:embed="rId6"/>
            <a:stretch>
              <a:fillRect/>
            </a:stretch>
          </p:blipFill>
          <p:spPr>
            <a:xfrm>
              <a:off x="880298" y="2002242"/>
              <a:ext cx="317102" cy="318250"/>
            </a:xfrm>
            <a:prstGeom prst="rect">
              <a:avLst/>
            </a:prstGeom>
            <a:noFill/>
          </p:spPr>
        </p:pic>
      </p:grpSp>
      <p:grpSp>
        <p:nvGrpSpPr>
          <p:cNvPr id="37" name="Gruppieren 36">
            <a:extLst>
              <a:ext uri="{FF2B5EF4-FFF2-40B4-BE49-F238E27FC236}">
                <a16:creationId xmlns:a16="http://schemas.microsoft.com/office/drawing/2014/main" id="{00D9AB04-9964-4B8B-89DC-28E83A6812B0}"/>
              </a:ext>
            </a:extLst>
          </p:cNvPr>
          <p:cNvGrpSpPr/>
          <p:nvPr/>
        </p:nvGrpSpPr>
        <p:grpSpPr>
          <a:xfrm>
            <a:off x="3792039" y="5094688"/>
            <a:ext cx="419061" cy="419061"/>
            <a:chOff x="832575" y="1951837"/>
            <a:chExt cx="419061" cy="419061"/>
          </a:xfrm>
          <a:solidFill>
            <a:schemeClr val="tx2">
              <a:lumMod val="60000"/>
              <a:lumOff val="40000"/>
            </a:schemeClr>
          </a:solidFill>
        </p:grpSpPr>
        <p:sp>
          <p:nvSpPr>
            <p:cNvPr id="38" name="Ellipse 37">
              <a:extLst>
                <a:ext uri="{FF2B5EF4-FFF2-40B4-BE49-F238E27FC236}">
                  <a16:creationId xmlns:a16="http://schemas.microsoft.com/office/drawing/2014/main" id="{674B3F04-12FA-4EEF-9EF0-CA52F85B8FA7}"/>
                </a:ext>
              </a:extLst>
            </p:cNvPr>
            <p:cNvSpPr/>
            <p:nvPr/>
          </p:nvSpPr>
          <p:spPr>
            <a:xfrm>
              <a:off x="832575" y="1951837"/>
              <a:ext cx="419061" cy="4190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234000" indent="-234000" algn="l">
                <a:lnSpc>
                  <a:spcPct val="104000"/>
                </a:lnSpc>
                <a:spcBef>
                  <a:spcPts val="600"/>
                </a:spcBef>
                <a:buFont typeface="Wingdings" panose="05000000000000000000" pitchFamily="2" charset="2"/>
                <a:buChar char="§"/>
              </a:pPr>
              <a:endParaRPr lang="de-DE" sz="1600" err="1"/>
            </a:p>
          </p:txBody>
        </p:sp>
        <p:pic>
          <p:nvPicPr>
            <p:cNvPr id="39" name="Grafik 38" descr="Ein Bild, das Zeichnung enthält.&#10;&#10;Automatisch generierte Beschreibung">
              <a:extLst>
                <a:ext uri="{FF2B5EF4-FFF2-40B4-BE49-F238E27FC236}">
                  <a16:creationId xmlns:a16="http://schemas.microsoft.com/office/drawing/2014/main" id="{58D16755-088B-4326-8C08-DA2585AB155B}"/>
                </a:ext>
              </a:extLst>
            </p:cNvPr>
            <p:cNvPicPr>
              <a:picLocks noChangeAspect="1"/>
            </p:cNvPicPr>
            <p:nvPr/>
          </p:nvPicPr>
          <p:blipFill>
            <a:blip r:embed="rId6"/>
            <a:stretch>
              <a:fillRect/>
            </a:stretch>
          </p:blipFill>
          <p:spPr>
            <a:xfrm>
              <a:off x="880298" y="2002242"/>
              <a:ext cx="317102" cy="318250"/>
            </a:xfrm>
            <a:prstGeom prst="rect">
              <a:avLst/>
            </a:prstGeom>
            <a:noFill/>
          </p:spPr>
        </p:pic>
      </p:grpSp>
      <p:grpSp>
        <p:nvGrpSpPr>
          <p:cNvPr id="40" name="Gruppieren 39">
            <a:extLst>
              <a:ext uri="{FF2B5EF4-FFF2-40B4-BE49-F238E27FC236}">
                <a16:creationId xmlns:a16="http://schemas.microsoft.com/office/drawing/2014/main" id="{5C1D5578-AC4F-4CAA-BF3F-77FE1FB05856}"/>
              </a:ext>
            </a:extLst>
          </p:cNvPr>
          <p:cNvGrpSpPr/>
          <p:nvPr/>
        </p:nvGrpSpPr>
        <p:grpSpPr>
          <a:xfrm>
            <a:off x="6423510" y="5091741"/>
            <a:ext cx="419061" cy="419061"/>
            <a:chOff x="832575" y="1951837"/>
            <a:chExt cx="419061" cy="419061"/>
          </a:xfrm>
          <a:solidFill>
            <a:schemeClr val="tx2">
              <a:lumMod val="60000"/>
              <a:lumOff val="40000"/>
            </a:schemeClr>
          </a:solidFill>
        </p:grpSpPr>
        <p:sp>
          <p:nvSpPr>
            <p:cNvPr id="41" name="Ellipse 40">
              <a:extLst>
                <a:ext uri="{FF2B5EF4-FFF2-40B4-BE49-F238E27FC236}">
                  <a16:creationId xmlns:a16="http://schemas.microsoft.com/office/drawing/2014/main" id="{D1B17259-8C26-4C91-9570-4B216E1D99FD}"/>
                </a:ext>
              </a:extLst>
            </p:cNvPr>
            <p:cNvSpPr/>
            <p:nvPr/>
          </p:nvSpPr>
          <p:spPr>
            <a:xfrm>
              <a:off x="832575" y="1951837"/>
              <a:ext cx="419061" cy="4190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234000" indent="-234000" algn="l">
                <a:lnSpc>
                  <a:spcPct val="104000"/>
                </a:lnSpc>
                <a:spcBef>
                  <a:spcPts val="600"/>
                </a:spcBef>
                <a:buFont typeface="Wingdings" panose="05000000000000000000" pitchFamily="2" charset="2"/>
                <a:buChar char="§"/>
              </a:pPr>
              <a:endParaRPr lang="de-DE" sz="1600" err="1"/>
            </a:p>
          </p:txBody>
        </p:sp>
        <p:pic>
          <p:nvPicPr>
            <p:cNvPr id="42" name="Grafik 41" descr="Ein Bild, das Zeichnung enthält.&#10;&#10;Automatisch generierte Beschreibung">
              <a:extLst>
                <a:ext uri="{FF2B5EF4-FFF2-40B4-BE49-F238E27FC236}">
                  <a16:creationId xmlns:a16="http://schemas.microsoft.com/office/drawing/2014/main" id="{B39DBA1B-3513-4891-8BE1-EC9BB5140A81}"/>
                </a:ext>
              </a:extLst>
            </p:cNvPr>
            <p:cNvPicPr>
              <a:picLocks noChangeAspect="1"/>
            </p:cNvPicPr>
            <p:nvPr/>
          </p:nvPicPr>
          <p:blipFill>
            <a:blip r:embed="rId6"/>
            <a:stretch>
              <a:fillRect/>
            </a:stretch>
          </p:blipFill>
          <p:spPr>
            <a:xfrm>
              <a:off x="880298" y="2002242"/>
              <a:ext cx="317102" cy="318250"/>
            </a:xfrm>
            <a:prstGeom prst="rect">
              <a:avLst/>
            </a:prstGeom>
            <a:noFill/>
          </p:spPr>
        </p:pic>
      </p:grpSp>
      <p:pic>
        <p:nvPicPr>
          <p:cNvPr id="17" name="Grafik 16">
            <a:extLst>
              <a:ext uri="{FF2B5EF4-FFF2-40B4-BE49-F238E27FC236}">
                <a16:creationId xmlns:a16="http://schemas.microsoft.com/office/drawing/2014/main" id="{CF02C125-C123-45F4-8B24-62CD9A3426BB}"/>
              </a:ext>
            </a:extLst>
          </p:cNvPr>
          <p:cNvPicPr>
            <a:picLocks noChangeAspect="1"/>
          </p:cNvPicPr>
          <p:nvPr/>
        </p:nvPicPr>
        <p:blipFill>
          <a:blip r:embed="rId7"/>
          <a:stretch>
            <a:fillRect/>
          </a:stretch>
        </p:blipFill>
        <p:spPr>
          <a:xfrm>
            <a:off x="3962310" y="2353628"/>
            <a:ext cx="1751951" cy="2411609"/>
          </a:xfrm>
          <a:prstGeom prst="rect">
            <a:avLst/>
          </a:prstGeom>
          <a:effectLst>
            <a:outerShdw blurRad="50800" dist="50800" dir="5400000" algn="ctr" rotWithShape="0">
              <a:srgbClr val="000000">
                <a:alpha val="88000"/>
              </a:srgbClr>
            </a:outerShdw>
          </a:effectLst>
        </p:spPr>
      </p:pic>
      <p:pic>
        <p:nvPicPr>
          <p:cNvPr id="13" name="Grafik 12">
            <a:extLst>
              <a:ext uri="{FF2B5EF4-FFF2-40B4-BE49-F238E27FC236}">
                <a16:creationId xmlns:a16="http://schemas.microsoft.com/office/drawing/2014/main" id="{DABAD48E-354A-4D94-8860-DAC60F3FB2B9}"/>
              </a:ext>
            </a:extLst>
          </p:cNvPr>
          <p:cNvPicPr>
            <a:picLocks noChangeAspect="1"/>
          </p:cNvPicPr>
          <p:nvPr/>
        </p:nvPicPr>
        <p:blipFill>
          <a:blip r:embed="rId8"/>
          <a:stretch>
            <a:fillRect/>
          </a:stretch>
        </p:blipFill>
        <p:spPr>
          <a:xfrm>
            <a:off x="1039017" y="2353198"/>
            <a:ext cx="1692659" cy="2396488"/>
          </a:xfrm>
          <a:prstGeom prst="rect">
            <a:avLst/>
          </a:prstGeom>
          <a:effectLst>
            <a:outerShdw blurRad="50800" dist="50800" dir="5400000" algn="ctr" rotWithShape="0">
              <a:srgbClr val="000000">
                <a:alpha val="58000"/>
              </a:srgbClr>
            </a:outerShdw>
            <a:reflection endPos="0" dist="50800" dir="5400000" sy="-100000" algn="bl" rotWithShape="0"/>
          </a:effectLst>
        </p:spPr>
      </p:pic>
      <p:pic>
        <p:nvPicPr>
          <p:cNvPr id="30" name="Grafik 29">
            <a:extLst>
              <a:ext uri="{FF2B5EF4-FFF2-40B4-BE49-F238E27FC236}">
                <a16:creationId xmlns:a16="http://schemas.microsoft.com/office/drawing/2014/main" id="{32A5846F-5A8B-41BF-B4DB-6008C2D288B3}"/>
              </a:ext>
            </a:extLst>
          </p:cNvPr>
          <p:cNvPicPr>
            <a:picLocks noChangeAspect="1"/>
          </p:cNvPicPr>
          <p:nvPr/>
        </p:nvPicPr>
        <p:blipFill>
          <a:blip r:embed="rId7"/>
          <a:stretch>
            <a:fillRect/>
          </a:stretch>
        </p:blipFill>
        <p:spPr>
          <a:xfrm rot="20873964">
            <a:off x="6314079" y="2298403"/>
            <a:ext cx="1751951" cy="2272417"/>
          </a:xfrm>
          <a:prstGeom prst="rect">
            <a:avLst/>
          </a:prstGeom>
          <a:effectLst>
            <a:outerShdw blurRad="50800" dist="50800" dir="5400000" algn="ctr" rotWithShape="0">
              <a:srgbClr val="000000">
                <a:alpha val="88000"/>
              </a:srgbClr>
            </a:outerShdw>
          </a:effectLst>
        </p:spPr>
      </p:pic>
      <p:pic>
        <p:nvPicPr>
          <p:cNvPr id="14" name="Grafik 13">
            <a:extLst>
              <a:ext uri="{FF2B5EF4-FFF2-40B4-BE49-F238E27FC236}">
                <a16:creationId xmlns:a16="http://schemas.microsoft.com/office/drawing/2014/main" id="{8CBCA29D-3C0C-4221-B67A-284BD8845162}"/>
              </a:ext>
            </a:extLst>
          </p:cNvPr>
          <p:cNvPicPr>
            <a:picLocks noChangeAspect="1"/>
          </p:cNvPicPr>
          <p:nvPr/>
        </p:nvPicPr>
        <p:blipFill>
          <a:blip r:embed="rId9"/>
          <a:stretch>
            <a:fillRect/>
          </a:stretch>
        </p:blipFill>
        <p:spPr>
          <a:xfrm rot="358074">
            <a:off x="6837572" y="2579674"/>
            <a:ext cx="1679579" cy="2378770"/>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44" name="Grafik 43">
            <a:extLst>
              <a:ext uri="{FF2B5EF4-FFF2-40B4-BE49-F238E27FC236}">
                <a16:creationId xmlns:a16="http://schemas.microsoft.com/office/drawing/2014/main" id="{2C744CE9-ACA6-49DA-94DA-43145070F35D}"/>
              </a:ext>
            </a:extLst>
          </p:cNvPr>
          <p:cNvPicPr>
            <a:picLocks noChangeAspect="1"/>
          </p:cNvPicPr>
          <p:nvPr/>
        </p:nvPicPr>
        <p:blipFill>
          <a:blip r:embed="rId10"/>
          <a:stretch>
            <a:fillRect/>
          </a:stretch>
        </p:blipFill>
        <p:spPr>
          <a:xfrm>
            <a:off x="11157995" y="0"/>
            <a:ext cx="1034004" cy="923218"/>
          </a:xfrm>
          <a:prstGeom prst="rect">
            <a:avLst/>
          </a:prstGeom>
        </p:spPr>
      </p:pic>
      <p:sp>
        <p:nvSpPr>
          <p:cNvPr id="28" name="Ellipse 27">
            <a:extLst>
              <a:ext uri="{FF2B5EF4-FFF2-40B4-BE49-F238E27FC236}">
                <a16:creationId xmlns:a16="http://schemas.microsoft.com/office/drawing/2014/main" id="{3E9E8C8A-B263-43B5-A10E-626344E4DBE4}"/>
              </a:ext>
            </a:extLst>
          </p:cNvPr>
          <p:cNvSpPr/>
          <p:nvPr/>
        </p:nvSpPr>
        <p:spPr>
          <a:xfrm rot="534427">
            <a:off x="9920028" y="3781281"/>
            <a:ext cx="1674421" cy="1674421"/>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200" b="1" i="0" u="none" strike="noStrike" kern="0" cap="none" spc="0" normalizeH="0" baseline="0" noProof="0" dirty="0">
                <a:ln>
                  <a:noFill/>
                </a:ln>
                <a:solidFill>
                  <a:schemeClr val="bg1"/>
                </a:solidFill>
                <a:effectLst/>
                <a:uLnTx/>
                <a:uFillTx/>
              </a:rPr>
              <a:t>Unterlagen</a:t>
            </a:r>
            <a:br>
              <a:rPr kumimoji="0" lang="de-DE" sz="1200" b="1" i="0" u="none" strike="noStrike" kern="0" cap="none" spc="0" normalizeH="0" baseline="0" noProof="0" dirty="0">
                <a:ln>
                  <a:noFill/>
                </a:ln>
                <a:solidFill>
                  <a:schemeClr val="bg1"/>
                </a:solidFill>
                <a:effectLst/>
                <a:uLnTx/>
                <a:uFillTx/>
              </a:rPr>
            </a:br>
            <a:r>
              <a:rPr kumimoji="0" lang="de-DE" sz="1200" b="1" i="0" u="none" strike="noStrike" kern="0" cap="none" spc="0" normalizeH="0" baseline="0" noProof="0" dirty="0">
                <a:ln>
                  <a:noFill/>
                </a:ln>
                <a:solidFill>
                  <a:schemeClr val="bg1"/>
                </a:solidFill>
                <a:effectLst/>
                <a:uLnTx/>
                <a:uFillTx/>
              </a:rPr>
              <a:t> </a:t>
            </a:r>
            <a:r>
              <a:rPr lang="de-DE" sz="1000" kern="0" dirty="0">
                <a:solidFill>
                  <a:schemeClr val="bg1"/>
                </a:solidFill>
              </a:rPr>
              <a:t>in der</a:t>
            </a:r>
            <a:br>
              <a:rPr lang="de-DE" sz="1000" kern="0" dirty="0">
                <a:solidFill>
                  <a:schemeClr val="bg1"/>
                </a:solidFill>
              </a:rPr>
            </a:br>
            <a:r>
              <a:rPr lang="de-DE" sz="1000" kern="0" dirty="0">
                <a:solidFill>
                  <a:schemeClr val="bg1"/>
                </a:solidFill>
                <a:hlinkClick r:id="rId11">
                  <a:extLst>
                    <a:ext uri="{A12FA001-AC4F-418D-AE19-62706E023703}">
                      <ahyp:hlinkClr xmlns:ahyp="http://schemas.microsoft.com/office/drawing/2018/hyperlinkcolor" val="tx"/>
                    </a:ext>
                  </a:extLst>
                </a:hlinkClick>
              </a:rPr>
              <a:t> Best4bAV ToolBox</a:t>
            </a:r>
            <a:br>
              <a:rPr lang="de-DE" sz="1000" kern="0" dirty="0">
                <a:solidFill>
                  <a:schemeClr val="bg1"/>
                </a:solidFill>
              </a:rPr>
            </a:br>
            <a:endParaRPr kumimoji="0" lang="de-DE" sz="1000" b="0" i="1" u="sng" strike="noStrike" kern="0" cap="none" spc="0" normalizeH="0" baseline="0" noProof="0" dirty="0">
              <a:ln>
                <a:noFill/>
              </a:ln>
              <a:solidFill>
                <a:schemeClr val="bg1"/>
              </a:solidFill>
              <a:effectLst/>
              <a:highlight>
                <a:srgbClr val="FFFF00"/>
              </a:highlight>
              <a:uLnTx/>
              <a:uFillTx/>
            </a:endParaRPr>
          </a:p>
        </p:txBody>
      </p:sp>
    </p:spTree>
    <p:extLst>
      <p:ext uri="{BB962C8B-B14F-4D97-AF65-F5344CB8AC3E}">
        <p14:creationId xmlns:p14="http://schemas.microsoft.com/office/powerpoint/2010/main" val="6949674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624A37-E61C-44EB-8FA8-E72196334229}"/>
              </a:ext>
            </a:extLst>
          </p:cNvPr>
          <p:cNvSpPr>
            <a:spLocks noGrp="1"/>
          </p:cNvSpPr>
          <p:nvPr>
            <p:ph type="title"/>
          </p:nvPr>
        </p:nvSpPr>
        <p:spPr/>
        <p:txBody>
          <a:bodyPr/>
          <a:lstStyle/>
          <a:p>
            <a:r>
              <a:rPr lang="de-DE"/>
              <a:t>Firmenkundenkampagne &amp; Produktportfolio 2023</a:t>
            </a:r>
          </a:p>
        </p:txBody>
      </p:sp>
      <p:sp>
        <p:nvSpPr>
          <p:cNvPr id="3" name="Fußzeilenplatzhalter 2">
            <a:extLst>
              <a:ext uri="{FF2B5EF4-FFF2-40B4-BE49-F238E27FC236}">
                <a16:creationId xmlns:a16="http://schemas.microsoft.com/office/drawing/2014/main" id="{B6285E45-DC2C-4920-A98E-94451E52568B}"/>
              </a:ext>
            </a:extLst>
          </p:cNvPr>
          <p:cNvSpPr>
            <a:spLocks noGrp="1"/>
          </p:cNvSpPr>
          <p:nvPr>
            <p:ph type="ftr" sz="quarter" idx="11"/>
          </p:nvPr>
        </p:nvSpPr>
        <p:spPr/>
        <p:txBody>
          <a:bodyPr/>
          <a:lstStyle/>
          <a:p>
            <a:r>
              <a:rPr lang="de-DE"/>
              <a:t>Informationen zur Firmenkundenkampagne I Stand: 15.08.2022</a:t>
            </a:r>
          </a:p>
        </p:txBody>
      </p:sp>
      <p:sp>
        <p:nvSpPr>
          <p:cNvPr id="4" name="Foliennummernplatzhalter 3">
            <a:extLst>
              <a:ext uri="{FF2B5EF4-FFF2-40B4-BE49-F238E27FC236}">
                <a16:creationId xmlns:a16="http://schemas.microsoft.com/office/drawing/2014/main" id="{4CE7D2EA-5250-4714-83A8-FF35631B22FA}"/>
              </a:ext>
            </a:extLst>
          </p:cNvPr>
          <p:cNvSpPr>
            <a:spLocks noGrp="1"/>
          </p:cNvSpPr>
          <p:nvPr>
            <p:ph type="sldNum" sz="quarter" idx="12"/>
          </p:nvPr>
        </p:nvSpPr>
        <p:spPr/>
        <p:txBody>
          <a:bodyPr/>
          <a:lstStyle/>
          <a:p>
            <a:fld id="{7EC6429F-8EBA-4254-B9C8-295228AFE7F1}" type="slidenum">
              <a:rPr lang="de-DE" smtClean="0"/>
              <a:pPr/>
              <a:t>26</a:t>
            </a:fld>
            <a:endParaRPr lang="de-DE"/>
          </a:p>
        </p:txBody>
      </p:sp>
      <p:sp>
        <p:nvSpPr>
          <p:cNvPr id="6" name="Rechteck 5">
            <a:extLst>
              <a:ext uri="{FF2B5EF4-FFF2-40B4-BE49-F238E27FC236}">
                <a16:creationId xmlns:a16="http://schemas.microsoft.com/office/drawing/2014/main" id="{86EBB1CE-FF4E-4D82-96F3-ABAB5169675F}"/>
              </a:ext>
            </a:extLst>
          </p:cNvPr>
          <p:cNvSpPr/>
          <p:nvPr/>
        </p:nvSpPr>
        <p:spPr>
          <a:xfrm>
            <a:off x="6203215" y="3777288"/>
            <a:ext cx="2700000" cy="234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grpSp>
        <p:nvGrpSpPr>
          <p:cNvPr id="46" name="Gruppieren 45">
            <a:extLst>
              <a:ext uri="{FF2B5EF4-FFF2-40B4-BE49-F238E27FC236}">
                <a16:creationId xmlns:a16="http://schemas.microsoft.com/office/drawing/2014/main" id="{EB421C65-3DBD-48BD-8C70-DFFABC9C6FE2}"/>
              </a:ext>
            </a:extLst>
          </p:cNvPr>
          <p:cNvGrpSpPr/>
          <p:nvPr/>
        </p:nvGrpSpPr>
        <p:grpSpPr>
          <a:xfrm>
            <a:off x="335757" y="1267232"/>
            <a:ext cx="2933200" cy="2340000"/>
            <a:chOff x="335757" y="1267232"/>
            <a:chExt cx="2933200" cy="2340000"/>
          </a:xfrm>
        </p:grpSpPr>
        <p:grpSp>
          <p:nvGrpSpPr>
            <p:cNvPr id="40" name="Gruppieren 39">
              <a:extLst>
                <a:ext uri="{FF2B5EF4-FFF2-40B4-BE49-F238E27FC236}">
                  <a16:creationId xmlns:a16="http://schemas.microsoft.com/office/drawing/2014/main" id="{96996C87-579C-460F-82E7-4627BA917057}"/>
                </a:ext>
              </a:extLst>
            </p:cNvPr>
            <p:cNvGrpSpPr/>
            <p:nvPr/>
          </p:nvGrpSpPr>
          <p:grpSpPr>
            <a:xfrm>
              <a:off x="335757" y="1267232"/>
              <a:ext cx="2700000" cy="2340000"/>
              <a:chOff x="335757" y="1267232"/>
              <a:chExt cx="2700000" cy="2340000"/>
            </a:xfrm>
          </p:grpSpPr>
          <p:sp>
            <p:nvSpPr>
              <p:cNvPr id="5" name="Rechteck 4">
                <a:extLst>
                  <a:ext uri="{FF2B5EF4-FFF2-40B4-BE49-F238E27FC236}">
                    <a16:creationId xmlns:a16="http://schemas.microsoft.com/office/drawing/2014/main" id="{983E8613-1EAB-4B6F-95AD-648F0949885D}"/>
                  </a:ext>
                </a:extLst>
              </p:cNvPr>
              <p:cNvSpPr/>
              <p:nvPr/>
            </p:nvSpPr>
            <p:spPr>
              <a:xfrm>
                <a:off x="335757" y="1267232"/>
                <a:ext cx="2700000" cy="234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sp>
            <p:nvSpPr>
              <p:cNvPr id="25" name="Textfeld 24">
                <a:extLst>
                  <a:ext uri="{FF2B5EF4-FFF2-40B4-BE49-F238E27FC236}">
                    <a16:creationId xmlns:a16="http://schemas.microsoft.com/office/drawing/2014/main" id="{F18472EA-4DEF-46A7-ADF5-784B4BDF0ABE}"/>
                  </a:ext>
                </a:extLst>
              </p:cNvPr>
              <p:cNvSpPr txBox="1"/>
              <p:nvPr/>
            </p:nvSpPr>
            <p:spPr>
              <a:xfrm>
                <a:off x="558528" y="2435775"/>
                <a:ext cx="2252870" cy="891911"/>
              </a:xfrm>
              <a:prstGeom prst="rect">
                <a:avLst/>
              </a:prstGeom>
              <a:noFill/>
            </p:spPr>
            <p:txBody>
              <a:bodyPr wrap="square" lIns="0" tIns="0" rIns="0" bIns="0" rtlCol="0">
                <a:spAutoFit/>
              </a:bodyPr>
              <a:lstStyle/>
              <a:p>
                <a:pPr>
                  <a:lnSpc>
                    <a:spcPct val="104000"/>
                  </a:lnSpc>
                  <a:spcBef>
                    <a:spcPts val="600"/>
                  </a:spcBef>
                </a:pPr>
                <a:r>
                  <a:rPr lang="de-DE" b="1">
                    <a:solidFill>
                      <a:schemeClr val="bg1"/>
                    </a:solidFill>
                  </a:rPr>
                  <a:t>Hintergründe &amp;  </a:t>
                </a:r>
                <a:br>
                  <a:rPr lang="de-DE" b="1">
                    <a:solidFill>
                      <a:schemeClr val="bg1"/>
                    </a:solidFill>
                  </a:rPr>
                </a:br>
                <a:r>
                  <a:rPr lang="de-DE" b="1">
                    <a:solidFill>
                      <a:schemeClr val="bg1"/>
                    </a:solidFill>
                  </a:rPr>
                  <a:t>Ziele  </a:t>
                </a:r>
              </a:p>
              <a:p>
                <a:pPr marL="0" indent="0" algn="l">
                  <a:lnSpc>
                    <a:spcPct val="104000"/>
                  </a:lnSpc>
                  <a:spcBef>
                    <a:spcPts val="600"/>
                  </a:spcBef>
                  <a:buFont typeface="Wingdings" panose="05000000000000000000" pitchFamily="2" charset="2"/>
                  <a:buNone/>
                </a:pPr>
                <a:endParaRPr lang="de-DE" sz="1600" err="1"/>
              </a:p>
            </p:txBody>
          </p:sp>
        </p:grpSp>
        <p:sp>
          <p:nvSpPr>
            <p:cNvPr id="26" name="Textfeld 25">
              <a:extLst>
                <a:ext uri="{FF2B5EF4-FFF2-40B4-BE49-F238E27FC236}">
                  <a16:creationId xmlns:a16="http://schemas.microsoft.com/office/drawing/2014/main" id="{3ED43F07-2B73-4316-8FED-ADCA342F66EB}"/>
                </a:ext>
              </a:extLst>
            </p:cNvPr>
            <p:cNvSpPr txBox="1"/>
            <p:nvPr/>
          </p:nvSpPr>
          <p:spPr>
            <a:xfrm>
              <a:off x="2475763" y="1339785"/>
              <a:ext cx="793194" cy="805862"/>
            </a:xfrm>
            <a:prstGeom prst="rect">
              <a:avLst/>
            </a:prstGeom>
            <a:noFill/>
          </p:spPr>
          <p:txBody>
            <a:bodyPr wrap="square" lIns="0" tIns="0" rIns="0" bIns="0" rtlCol="0">
              <a:spAutoFit/>
            </a:bodyPr>
            <a:lstStyle/>
            <a:p>
              <a:pPr marL="0" indent="0" algn="l">
                <a:lnSpc>
                  <a:spcPct val="104000"/>
                </a:lnSpc>
                <a:spcBef>
                  <a:spcPts val="600"/>
                </a:spcBef>
                <a:buFont typeface="Wingdings" panose="05000000000000000000" pitchFamily="2" charset="2"/>
                <a:buNone/>
              </a:pPr>
              <a:r>
                <a:rPr lang="de-DE" sz="5400" b="1">
                  <a:solidFill>
                    <a:schemeClr val="bg1"/>
                  </a:solidFill>
                </a:rPr>
                <a:t>1</a:t>
              </a:r>
            </a:p>
          </p:txBody>
        </p:sp>
      </p:grpSp>
      <p:grpSp>
        <p:nvGrpSpPr>
          <p:cNvPr id="41" name="Gruppieren 40">
            <a:extLst>
              <a:ext uri="{FF2B5EF4-FFF2-40B4-BE49-F238E27FC236}">
                <a16:creationId xmlns:a16="http://schemas.microsoft.com/office/drawing/2014/main" id="{12CBFA28-1C64-4090-AF48-A29DA2DF2AC5}"/>
              </a:ext>
            </a:extLst>
          </p:cNvPr>
          <p:cNvGrpSpPr/>
          <p:nvPr/>
        </p:nvGrpSpPr>
        <p:grpSpPr>
          <a:xfrm>
            <a:off x="3269486" y="1267232"/>
            <a:ext cx="2886093" cy="2340000"/>
            <a:chOff x="3269486" y="1267232"/>
            <a:chExt cx="2886093" cy="2340000"/>
          </a:xfrm>
        </p:grpSpPr>
        <p:sp>
          <p:nvSpPr>
            <p:cNvPr id="7" name="Rechteck 6">
              <a:extLst>
                <a:ext uri="{FF2B5EF4-FFF2-40B4-BE49-F238E27FC236}">
                  <a16:creationId xmlns:a16="http://schemas.microsoft.com/office/drawing/2014/main" id="{BF641778-25A7-4DE0-AFE0-C8CF73B97AB8}"/>
                </a:ext>
              </a:extLst>
            </p:cNvPr>
            <p:cNvSpPr/>
            <p:nvPr/>
          </p:nvSpPr>
          <p:spPr>
            <a:xfrm>
              <a:off x="3269486" y="1267232"/>
              <a:ext cx="2700000" cy="234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sp>
          <p:nvSpPr>
            <p:cNvPr id="27" name="Textfeld 26">
              <a:extLst>
                <a:ext uri="{FF2B5EF4-FFF2-40B4-BE49-F238E27FC236}">
                  <a16:creationId xmlns:a16="http://schemas.microsoft.com/office/drawing/2014/main" id="{2F21DBFD-722B-4010-AC9C-03006DA3BE00}"/>
                </a:ext>
              </a:extLst>
            </p:cNvPr>
            <p:cNvSpPr txBox="1"/>
            <p:nvPr/>
          </p:nvSpPr>
          <p:spPr>
            <a:xfrm>
              <a:off x="3512087" y="2435775"/>
              <a:ext cx="2252870" cy="891911"/>
            </a:xfrm>
            <a:prstGeom prst="rect">
              <a:avLst/>
            </a:prstGeom>
            <a:noFill/>
          </p:spPr>
          <p:txBody>
            <a:bodyPr wrap="square" lIns="0" tIns="0" rIns="0" bIns="0" rtlCol="0">
              <a:spAutoFit/>
            </a:bodyPr>
            <a:lstStyle/>
            <a:p>
              <a:pPr>
                <a:lnSpc>
                  <a:spcPct val="104000"/>
                </a:lnSpc>
                <a:spcBef>
                  <a:spcPts val="600"/>
                </a:spcBef>
              </a:pPr>
              <a:r>
                <a:rPr lang="de-DE" b="1">
                  <a:solidFill>
                    <a:schemeClr val="bg1"/>
                  </a:solidFill>
                </a:rPr>
                <a:t>Produktportfolio</a:t>
              </a:r>
              <a:br>
                <a:rPr lang="de-DE" b="1">
                  <a:solidFill>
                    <a:schemeClr val="bg1"/>
                  </a:solidFill>
                </a:rPr>
              </a:br>
              <a:r>
                <a:rPr lang="de-DE" b="1">
                  <a:solidFill>
                    <a:schemeClr val="bg1"/>
                  </a:solidFill>
                </a:rPr>
                <a:t>2023 </a:t>
              </a:r>
            </a:p>
            <a:p>
              <a:pPr marL="0" indent="0" algn="l">
                <a:lnSpc>
                  <a:spcPct val="104000"/>
                </a:lnSpc>
                <a:spcBef>
                  <a:spcPts val="600"/>
                </a:spcBef>
                <a:buFont typeface="Wingdings" panose="05000000000000000000" pitchFamily="2" charset="2"/>
                <a:buNone/>
              </a:pPr>
              <a:endParaRPr lang="de-DE" sz="1600" err="1"/>
            </a:p>
          </p:txBody>
        </p:sp>
        <p:sp>
          <p:nvSpPr>
            <p:cNvPr id="28" name="Textfeld 27">
              <a:extLst>
                <a:ext uri="{FF2B5EF4-FFF2-40B4-BE49-F238E27FC236}">
                  <a16:creationId xmlns:a16="http://schemas.microsoft.com/office/drawing/2014/main" id="{BB94B2DB-2C5E-48C0-B906-6EFE0F870DEA}"/>
                </a:ext>
              </a:extLst>
            </p:cNvPr>
            <p:cNvSpPr txBox="1"/>
            <p:nvPr/>
          </p:nvSpPr>
          <p:spPr>
            <a:xfrm>
              <a:off x="5362385" y="1339785"/>
              <a:ext cx="793194" cy="805862"/>
            </a:xfrm>
            <a:prstGeom prst="rect">
              <a:avLst/>
            </a:prstGeom>
            <a:noFill/>
          </p:spPr>
          <p:txBody>
            <a:bodyPr wrap="square" lIns="0" tIns="0" rIns="0" bIns="0" rtlCol="0">
              <a:spAutoFit/>
            </a:bodyPr>
            <a:lstStyle/>
            <a:p>
              <a:pPr marL="0" indent="0" algn="l">
                <a:lnSpc>
                  <a:spcPct val="104000"/>
                </a:lnSpc>
                <a:spcBef>
                  <a:spcPts val="600"/>
                </a:spcBef>
                <a:buFont typeface="Wingdings" panose="05000000000000000000" pitchFamily="2" charset="2"/>
                <a:buNone/>
              </a:pPr>
              <a:r>
                <a:rPr lang="de-DE" sz="5400" b="1">
                  <a:solidFill>
                    <a:schemeClr val="bg1"/>
                  </a:solidFill>
                </a:rPr>
                <a:t>2</a:t>
              </a:r>
            </a:p>
          </p:txBody>
        </p:sp>
      </p:grpSp>
      <p:grpSp>
        <p:nvGrpSpPr>
          <p:cNvPr id="42" name="Gruppieren 41">
            <a:extLst>
              <a:ext uri="{FF2B5EF4-FFF2-40B4-BE49-F238E27FC236}">
                <a16:creationId xmlns:a16="http://schemas.microsoft.com/office/drawing/2014/main" id="{709B6AD7-F4B4-46A1-A0EA-4B8B7A3CFA1C}"/>
              </a:ext>
            </a:extLst>
          </p:cNvPr>
          <p:cNvGrpSpPr/>
          <p:nvPr/>
        </p:nvGrpSpPr>
        <p:grpSpPr>
          <a:xfrm>
            <a:off x="6203215" y="1267232"/>
            <a:ext cx="2933730" cy="2340000"/>
            <a:chOff x="6203215" y="1267232"/>
            <a:chExt cx="2933730" cy="2340000"/>
          </a:xfrm>
        </p:grpSpPr>
        <p:sp>
          <p:nvSpPr>
            <p:cNvPr id="9" name="Rechteck 8">
              <a:extLst>
                <a:ext uri="{FF2B5EF4-FFF2-40B4-BE49-F238E27FC236}">
                  <a16:creationId xmlns:a16="http://schemas.microsoft.com/office/drawing/2014/main" id="{08E8980E-186D-4614-9C3E-C2AC6297134E}"/>
                </a:ext>
              </a:extLst>
            </p:cNvPr>
            <p:cNvSpPr/>
            <p:nvPr/>
          </p:nvSpPr>
          <p:spPr>
            <a:xfrm>
              <a:off x="6203215" y="1267232"/>
              <a:ext cx="2700000" cy="234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sp>
          <p:nvSpPr>
            <p:cNvPr id="29" name="Textfeld 28">
              <a:extLst>
                <a:ext uri="{FF2B5EF4-FFF2-40B4-BE49-F238E27FC236}">
                  <a16:creationId xmlns:a16="http://schemas.microsoft.com/office/drawing/2014/main" id="{E83AF7C0-0CC9-4A5E-AF5A-59AB2B6D8672}"/>
                </a:ext>
              </a:extLst>
            </p:cNvPr>
            <p:cNvSpPr txBox="1"/>
            <p:nvPr/>
          </p:nvSpPr>
          <p:spPr>
            <a:xfrm>
              <a:off x="6474308" y="2435775"/>
              <a:ext cx="2252870" cy="891911"/>
            </a:xfrm>
            <a:prstGeom prst="rect">
              <a:avLst/>
            </a:prstGeom>
            <a:noFill/>
          </p:spPr>
          <p:txBody>
            <a:bodyPr wrap="square" lIns="0" tIns="0" rIns="0" bIns="0" rtlCol="0">
              <a:spAutoFit/>
            </a:bodyPr>
            <a:lstStyle/>
            <a:p>
              <a:pPr>
                <a:lnSpc>
                  <a:spcPct val="104000"/>
                </a:lnSpc>
                <a:spcBef>
                  <a:spcPts val="600"/>
                </a:spcBef>
              </a:pPr>
              <a:r>
                <a:rPr lang="de-DE" b="1">
                  <a:solidFill>
                    <a:schemeClr val="bg1"/>
                  </a:solidFill>
                </a:rPr>
                <a:t>Selektion, Zeitplan &amp;  </a:t>
              </a:r>
              <a:br>
                <a:rPr lang="de-DE" b="1">
                  <a:solidFill>
                    <a:schemeClr val="bg1"/>
                  </a:solidFill>
                </a:rPr>
              </a:br>
              <a:r>
                <a:rPr lang="de-DE" b="1">
                  <a:solidFill>
                    <a:schemeClr val="bg1"/>
                  </a:solidFill>
                </a:rPr>
                <a:t>Prozesse  </a:t>
              </a:r>
            </a:p>
            <a:p>
              <a:pPr marL="0" indent="0" algn="l">
                <a:lnSpc>
                  <a:spcPct val="104000"/>
                </a:lnSpc>
                <a:spcBef>
                  <a:spcPts val="600"/>
                </a:spcBef>
                <a:buFont typeface="Wingdings" panose="05000000000000000000" pitchFamily="2" charset="2"/>
                <a:buNone/>
              </a:pPr>
              <a:endParaRPr lang="de-DE" sz="1600" err="1"/>
            </a:p>
          </p:txBody>
        </p:sp>
        <p:sp>
          <p:nvSpPr>
            <p:cNvPr id="30" name="Textfeld 29">
              <a:extLst>
                <a:ext uri="{FF2B5EF4-FFF2-40B4-BE49-F238E27FC236}">
                  <a16:creationId xmlns:a16="http://schemas.microsoft.com/office/drawing/2014/main" id="{66EF8492-305A-4650-BB12-2367AB0A7DDC}"/>
                </a:ext>
              </a:extLst>
            </p:cNvPr>
            <p:cNvSpPr txBox="1"/>
            <p:nvPr/>
          </p:nvSpPr>
          <p:spPr>
            <a:xfrm>
              <a:off x="8343751" y="1339785"/>
              <a:ext cx="793194" cy="805862"/>
            </a:xfrm>
            <a:prstGeom prst="rect">
              <a:avLst/>
            </a:prstGeom>
            <a:noFill/>
          </p:spPr>
          <p:txBody>
            <a:bodyPr wrap="square" lIns="0" tIns="0" rIns="0" bIns="0" rtlCol="0">
              <a:spAutoFit/>
            </a:bodyPr>
            <a:lstStyle/>
            <a:p>
              <a:pPr marL="0" indent="0" algn="l">
                <a:lnSpc>
                  <a:spcPct val="104000"/>
                </a:lnSpc>
                <a:spcBef>
                  <a:spcPts val="600"/>
                </a:spcBef>
                <a:buFont typeface="Wingdings" panose="05000000000000000000" pitchFamily="2" charset="2"/>
                <a:buNone/>
              </a:pPr>
              <a:r>
                <a:rPr lang="de-DE" sz="5400" b="1">
                  <a:solidFill>
                    <a:schemeClr val="bg1"/>
                  </a:solidFill>
                </a:rPr>
                <a:t>3</a:t>
              </a:r>
            </a:p>
          </p:txBody>
        </p:sp>
      </p:grpSp>
      <p:grpSp>
        <p:nvGrpSpPr>
          <p:cNvPr id="43" name="Gruppieren 42">
            <a:extLst>
              <a:ext uri="{FF2B5EF4-FFF2-40B4-BE49-F238E27FC236}">
                <a16:creationId xmlns:a16="http://schemas.microsoft.com/office/drawing/2014/main" id="{11A400D3-3631-4B87-9EAA-2F053610B346}"/>
              </a:ext>
            </a:extLst>
          </p:cNvPr>
          <p:cNvGrpSpPr/>
          <p:nvPr/>
        </p:nvGrpSpPr>
        <p:grpSpPr>
          <a:xfrm>
            <a:off x="9136945" y="1267232"/>
            <a:ext cx="2881300" cy="2340000"/>
            <a:chOff x="9136945" y="1267232"/>
            <a:chExt cx="2881300" cy="2340000"/>
          </a:xfrm>
        </p:grpSpPr>
        <p:sp>
          <p:nvSpPr>
            <p:cNvPr id="11" name="Rechteck 10">
              <a:extLst>
                <a:ext uri="{FF2B5EF4-FFF2-40B4-BE49-F238E27FC236}">
                  <a16:creationId xmlns:a16="http://schemas.microsoft.com/office/drawing/2014/main" id="{B6AD28CE-7697-4AFE-89E5-6977B14D6303}"/>
                </a:ext>
              </a:extLst>
            </p:cNvPr>
            <p:cNvSpPr/>
            <p:nvPr/>
          </p:nvSpPr>
          <p:spPr>
            <a:xfrm>
              <a:off x="9136945" y="1267232"/>
              <a:ext cx="2700000" cy="2340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sp>
          <p:nvSpPr>
            <p:cNvPr id="31" name="Textfeld 30">
              <a:extLst>
                <a:ext uri="{FF2B5EF4-FFF2-40B4-BE49-F238E27FC236}">
                  <a16:creationId xmlns:a16="http://schemas.microsoft.com/office/drawing/2014/main" id="{71EBD454-7A06-458B-B566-B832ACB71988}"/>
                </a:ext>
              </a:extLst>
            </p:cNvPr>
            <p:cNvSpPr txBox="1"/>
            <p:nvPr/>
          </p:nvSpPr>
          <p:spPr>
            <a:xfrm>
              <a:off x="9315770" y="2435775"/>
              <a:ext cx="2252870" cy="603820"/>
            </a:xfrm>
            <a:prstGeom prst="rect">
              <a:avLst/>
            </a:prstGeom>
            <a:noFill/>
          </p:spPr>
          <p:txBody>
            <a:bodyPr wrap="square" lIns="0" tIns="0" rIns="0" bIns="0" rtlCol="0">
              <a:spAutoFit/>
            </a:bodyPr>
            <a:lstStyle/>
            <a:p>
              <a:pPr>
                <a:lnSpc>
                  <a:spcPct val="104000"/>
                </a:lnSpc>
                <a:spcBef>
                  <a:spcPts val="600"/>
                </a:spcBef>
              </a:pPr>
              <a:r>
                <a:rPr lang="de-DE" b="1">
                  <a:solidFill>
                    <a:schemeClr val="bg1"/>
                  </a:solidFill>
                </a:rPr>
                <a:t>Informationspakete</a:t>
              </a:r>
            </a:p>
            <a:p>
              <a:pPr marL="0" indent="0" algn="l">
                <a:lnSpc>
                  <a:spcPct val="104000"/>
                </a:lnSpc>
                <a:spcBef>
                  <a:spcPts val="600"/>
                </a:spcBef>
                <a:buFont typeface="Wingdings" panose="05000000000000000000" pitchFamily="2" charset="2"/>
                <a:buNone/>
              </a:pPr>
              <a:endParaRPr lang="de-DE" sz="1600" err="1"/>
            </a:p>
          </p:txBody>
        </p:sp>
        <p:sp>
          <p:nvSpPr>
            <p:cNvPr id="32" name="Textfeld 31">
              <a:extLst>
                <a:ext uri="{FF2B5EF4-FFF2-40B4-BE49-F238E27FC236}">
                  <a16:creationId xmlns:a16="http://schemas.microsoft.com/office/drawing/2014/main" id="{197866A5-88D0-42B4-8A87-E068CF1427FD}"/>
                </a:ext>
              </a:extLst>
            </p:cNvPr>
            <p:cNvSpPr txBox="1"/>
            <p:nvPr/>
          </p:nvSpPr>
          <p:spPr>
            <a:xfrm>
              <a:off x="11225051" y="1339785"/>
              <a:ext cx="793194" cy="805862"/>
            </a:xfrm>
            <a:prstGeom prst="rect">
              <a:avLst/>
            </a:prstGeom>
            <a:noFill/>
          </p:spPr>
          <p:txBody>
            <a:bodyPr wrap="square" lIns="0" tIns="0" rIns="0" bIns="0" rtlCol="0">
              <a:spAutoFit/>
            </a:bodyPr>
            <a:lstStyle/>
            <a:p>
              <a:pPr marL="0" indent="0" algn="l">
                <a:lnSpc>
                  <a:spcPct val="104000"/>
                </a:lnSpc>
                <a:spcBef>
                  <a:spcPts val="600"/>
                </a:spcBef>
                <a:buFont typeface="Wingdings" panose="05000000000000000000" pitchFamily="2" charset="2"/>
                <a:buNone/>
              </a:pPr>
              <a:r>
                <a:rPr lang="de-DE" sz="5400" b="1">
                  <a:solidFill>
                    <a:schemeClr val="bg1"/>
                  </a:solidFill>
                </a:rPr>
                <a:t>4</a:t>
              </a:r>
            </a:p>
          </p:txBody>
        </p:sp>
      </p:grpSp>
      <p:grpSp>
        <p:nvGrpSpPr>
          <p:cNvPr id="44" name="Gruppieren 43">
            <a:extLst>
              <a:ext uri="{FF2B5EF4-FFF2-40B4-BE49-F238E27FC236}">
                <a16:creationId xmlns:a16="http://schemas.microsoft.com/office/drawing/2014/main" id="{1D1019BB-A76E-4D9B-9827-CF57F8ACECBD}"/>
              </a:ext>
            </a:extLst>
          </p:cNvPr>
          <p:cNvGrpSpPr/>
          <p:nvPr/>
        </p:nvGrpSpPr>
        <p:grpSpPr>
          <a:xfrm>
            <a:off x="342866" y="3777288"/>
            <a:ext cx="2886622" cy="2369225"/>
            <a:chOff x="3268957" y="3836677"/>
            <a:chExt cx="2886622" cy="2369225"/>
          </a:xfrm>
        </p:grpSpPr>
        <p:sp>
          <p:nvSpPr>
            <p:cNvPr id="8" name="Rechteck 7">
              <a:extLst>
                <a:ext uri="{FF2B5EF4-FFF2-40B4-BE49-F238E27FC236}">
                  <a16:creationId xmlns:a16="http://schemas.microsoft.com/office/drawing/2014/main" id="{5A7036BF-D40F-4F3E-851A-5974992AA77B}"/>
                </a:ext>
              </a:extLst>
            </p:cNvPr>
            <p:cNvSpPr/>
            <p:nvPr/>
          </p:nvSpPr>
          <p:spPr>
            <a:xfrm>
              <a:off x="3268957" y="3836677"/>
              <a:ext cx="2700000" cy="2340000"/>
            </a:xfrm>
            <a:prstGeom prst="rect">
              <a:avLst/>
            </a:prstGeom>
            <a:solidFill>
              <a:srgbClr val="00A3A8">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sp>
          <p:nvSpPr>
            <p:cNvPr id="33" name="Textfeld 32">
              <a:extLst>
                <a:ext uri="{FF2B5EF4-FFF2-40B4-BE49-F238E27FC236}">
                  <a16:creationId xmlns:a16="http://schemas.microsoft.com/office/drawing/2014/main" id="{CD95F26F-758E-4271-A67A-BDD85A432048}"/>
                </a:ext>
              </a:extLst>
            </p:cNvPr>
            <p:cNvSpPr txBox="1"/>
            <p:nvPr/>
          </p:nvSpPr>
          <p:spPr>
            <a:xfrm>
              <a:off x="3453104" y="5025899"/>
              <a:ext cx="2252870" cy="1180003"/>
            </a:xfrm>
            <a:prstGeom prst="rect">
              <a:avLst/>
            </a:prstGeom>
            <a:noFill/>
          </p:spPr>
          <p:txBody>
            <a:bodyPr wrap="square" lIns="0" tIns="0" rIns="0" bIns="0" rtlCol="0">
              <a:spAutoFit/>
            </a:bodyPr>
            <a:lstStyle/>
            <a:p>
              <a:pPr>
                <a:lnSpc>
                  <a:spcPct val="104000"/>
                </a:lnSpc>
                <a:spcBef>
                  <a:spcPts val="600"/>
                </a:spcBef>
              </a:pPr>
              <a:r>
                <a:rPr lang="de-DE" b="1" dirty="0">
                  <a:solidFill>
                    <a:schemeClr val="bg1"/>
                  </a:solidFill>
                </a:rPr>
                <a:t>EXKURS:</a:t>
              </a:r>
              <a:br>
                <a:rPr lang="de-DE" b="1" dirty="0">
                  <a:solidFill>
                    <a:schemeClr val="bg1"/>
                  </a:solidFill>
                </a:rPr>
              </a:br>
              <a:r>
                <a:rPr lang="de-DE" b="1" dirty="0">
                  <a:solidFill>
                    <a:schemeClr val="bg1"/>
                  </a:solidFill>
                </a:rPr>
                <a:t>moderner Kollektivvertrag</a:t>
              </a:r>
            </a:p>
            <a:p>
              <a:pPr marL="0" indent="0" algn="l">
                <a:lnSpc>
                  <a:spcPct val="104000"/>
                </a:lnSpc>
                <a:spcBef>
                  <a:spcPts val="600"/>
                </a:spcBef>
                <a:buFont typeface="Wingdings" panose="05000000000000000000" pitchFamily="2" charset="2"/>
                <a:buNone/>
              </a:pPr>
              <a:endParaRPr lang="de-DE" sz="1600" dirty="0"/>
            </a:p>
          </p:txBody>
        </p:sp>
        <p:sp>
          <p:nvSpPr>
            <p:cNvPr id="34" name="Textfeld 33">
              <a:extLst>
                <a:ext uri="{FF2B5EF4-FFF2-40B4-BE49-F238E27FC236}">
                  <a16:creationId xmlns:a16="http://schemas.microsoft.com/office/drawing/2014/main" id="{ABEE604C-F4FE-44AA-940E-C438EB0807B7}"/>
                </a:ext>
              </a:extLst>
            </p:cNvPr>
            <p:cNvSpPr txBox="1"/>
            <p:nvPr/>
          </p:nvSpPr>
          <p:spPr>
            <a:xfrm>
              <a:off x="5362385" y="4044350"/>
              <a:ext cx="793194" cy="805862"/>
            </a:xfrm>
            <a:prstGeom prst="rect">
              <a:avLst/>
            </a:prstGeom>
            <a:noFill/>
          </p:spPr>
          <p:txBody>
            <a:bodyPr wrap="square" lIns="0" tIns="0" rIns="0" bIns="0" rtlCol="0">
              <a:spAutoFit/>
            </a:bodyPr>
            <a:lstStyle/>
            <a:p>
              <a:pPr marL="0" indent="0" algn="l">
                <a:lnSpc>
                  <a:spcPct val="104000"/>
                </a:lnSpc>
                <a:spcBef>
                  <a:spcPts val="600"/>
                </a:spcBef>
                <a:buFont typeface="Wingdings" panose="05000000000000000000" pitchFamily="2" charset="2"/>
                <a:buNone/>
              </a:pPr>
              <a:r>
                <a:rPr lang="de-DE" sz="5400" b="1">
                  <a:solidFill>
                    <a:schemeClr val="bg1"/>
                  </a:solidFill>
                </a:rPr>
                <a:t>5</a:t>
              </a:r>
            </a:p>
          </p:txBody>
        </p:sp>
      </p:grpSp>
      <p:grpSp>
        <p:nvGrpSpPr>
          <p:cNvPr id="45" name="Gruppieren 44">
            <a:extLst>
              <a:ext uri="{FF2B5EF4-FFF2-40B4-BE49-F238E27FC236}">
                <a16:creationId xmlns:a16="http://schemas.microsoft.com/office/drawing/2014/main" id="{82F25601-DA3B-44BC-BBE9-66C02E28A468}"/>
              </a:ext>
            </a:extLst>
          </p:cNvPr>
          <p:cNvGrpSpPr/>
          <p:nvPr/>
        </p:nvGrpSpPr>
        <p:grpSpPr>
          <a:xfrm>
            <a:off x="3276860" y="3777288"/>
            <a:ext cx="2933994" cy="2340000"/>
            <a:chOff x="6202951" y="3836677"/>
            <a:chExt cx="2933994" cy="2340000"/>
          </a:xfrm>
        </p:grpSpPr>
        <p:sp>
          <p:nvSpPr>
            <p:cNvPr id="10" name="Rechteck 9">
              <a:extLst>
                <a:ext uri="{FF2B5EF4-FFF2-40B4-BE49-F238E27FC236}">
                  <a16:creationId xmlns:a16="http://schemas.microsoft.com/office/drawing/2014/main" id="{E9EE4A0D-772E-449D-9662-EAE91FE008A8}"/>
                </a:ext>
              </a:extLst>
            </p:cNvPr>
            <p:cNvSpPr/>
            <p:nvPr/>
          </p:nvSpPr>
          <p:spPr>
            <a:xfrm>
              <a:off x="6202951" y="3836677"/>
              <a:ext cx="2700000" cy="2340000"/>
            </a:xfrm>
            <a:prstGeom prst="rect">
              <a:avLst/>
            </a:prstGeom>
            <a:solidFill>
              <a:srgbClr val="6C6F70">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sp>
          <p:nvSpPr>
            <p:cNvPr id="35" name="Textfeld 34">
              <a:extLst>
                <a:ext uri="{FF2B5EF4-FFF2-40B4-BE49-F238E27FC236}">
                  <a16:creationId xmlns:a16="http://schemas.microsoft.com/office/drawing/2014/main" id="{9367AE0E-6C47-46F2-B217-C754E0565E23}"/>
                </a:ext>
              </a:extLst>
            </p:cNvPr>
            <p:cNvSpPr txBox="1"/>
            <p:nvPr/>
          </p:nvSpPr>
          <p:spPr>
            <a:xfrm>
              <a:off x="6434470" y="5007267"/>
              <a:ext cx="2439492" cy="844847"/>
            </a:xfrm>
            <a:prstGeom prst="rect">
              <a:avLst/>
            </a:prstGeom>
            <a:noFill/>
          </p:spPr>
          <p:txBody>
            <a:bodyPr wrap="square" lIns="0" tIns="0" rIns="0" bIns="0" rtlCol="0">
              <a:spAutoFit/>
            </a:bodyPr>
            <a:lstStyle/>
            <a:p>
              <a:pPr>
                <a:lnSpc>
                  <a:spcPct val="104000"/>
                </a:lnSpc>
                <a:spcBef>
                  <a:spcPts val="600"/>
                </a:spcBef>
              </a:pPr>
              <a:r>
                <a:rPr lang="de-DE" b="1">
                  <a:solidFill>
                    <a:schemeClr val="bg1"/>
                  </a:solidFill>
                </a:rPr>
                <a:t>EXKURS:</a:t>
              </a:r>
              <a:br>
                <a:rPr lang="de-DE" b="1">
                  <a:solidFill>
                    <a:schemeClr val="bg1"/>
                  </a:solidFill>
                </a:rPr>
              </a:br>
              <a:r>
                <a:rPr lang="de-DE" b="1">
                  <a:solidFill>
                    <a:schemeClr val="bg1"/>
                  </a:solidFill>
                </a:rPr>
                <a:t>Versorgungsordnung</a:t>
              </a:r>
              <a:br>
                <a:rPr lang="de-DE" b="1">
                  <a:solidFill>
                    <a:schemeClr val="bg1"/>
                  </a:solidFill>
                </a:rPr>
              </a:br>
              <a:r>
                <a:rPr lang="de-DE" b="1">
                  <a:solidFill>
                    <a:schemeClr val="bg1"/>
                  </a:solidFill>
                </a:rPr>
                <a:t>&amp; HDI Support</a:t>
              </a:r>
              <a:endParaRPr lang="de-DE" sz="1600"/>
            </a:p>
          </p:txBody>
        </p:sp>
        <p:sp>
          <p:nvSpPr>
            <p:cNvPr id="36" name="Textfeld 35">
              <a:extLst>
                <a:ext uri="{FF2B5EF4-FFF2-40B4-BE49-F238E27FC236}">
                  <a16:creationId xmlns:a16="http://schemas.microsoft.com/office/drawing/2014/main" id="{0D6A31FA-D048-4C88-825F-C58A53CCB9AC}"/>
                </a:ext>
              </a:extLst>
            </p:cNvPr>
            <p:cNvSpPr txBox="1"/>
            <p:nvPr/>
          </p:nvSpPr>
          <p:spPr>
            <a:xfrm>
              <a:off x="8343751" y="4044350"/>
              <a:ext cx="793194" cy="805862"/>
            </a:xfrm>
            <a:prstGeom prst="rect">
              <a:avLst/>
            </a:prstGeom>
            <a:noFill/>
          </p:spPr>
          <p:txBody>
            <a:bodyPr wrap="square" lIns="0" tIns="0" rIns="0" bIns="0" rtlCol="0">
              <a:spAutoFit/>
            </a:bodyPr>
            <a:lstStyle/>
            <a:p>
              <a:pPr marL="0" indent="0" algn="l">
                <a:lnSpc>
                  <a:spcPct val="104000"/>
                </a:lnSpc>
                <a:spcBef>
                  <a:spcPts val="600"/>
                </a:spcBef>
                <a:buFont typeface="Wingdings" panose="05000000000000000000" pitchFamily="2" charset="2"/>
                <a:buNone/>
              </a:pPr>
              <a:r>
                <a:rPr lang="de-DE" sz="5400" b="1">
                  <a:solidFill>
                    <a:schemeClr val="bg1"/>
                  </a:solidFill>
                </a:rPr>
                <a:t>6</a:t>
              </a:r>
            </a:p>
          </p:txBody>
        </p:sp>
      </p:grpSp>
      <p:sp>
        <p:nvSpPr>
          <p:cNvPr id="37" name="Textfeld 36">
            <a:extLst>
              <a:ext uri="{FF2B5EF4-FFF2-40B4-BE49-F238E27FC236}">
                <a16:creationId xmlns:a16="http://schemas.microsoft.com/office/drawing/2014/main" id="{41B4B612-C836-48E0-AC7E-F5ADDDBCAE43}"/>
              </a:ext>
            </a:extLst>
          </p:cNvPr>
          <p:cNvSpPr txBox="1"/>
          <p:nvPr/>
        </p:nvSpPr>
        <p:spPr>
          <a:xfrm>
            <a:off x="6388063" y="4981739"/>
            <a:ext cx="2439492" cy="268663"/>
          </a:xfrm>
          <a:prstGeom prst="rect">
            <a:avLst/>
          </a:prstGeom>
          <a:noFill/>
        </p:spPr>
        <p:txBody>
          <a:bodyPr wrap="square" lIns="0" tIns="0" rIns="0" bIns="0" rtlCol="0">
            <a:spAutoFit/>
          </a:bodyPr>
          <a:lstStyle/>
          <a:p>
            <a:pPr>
              <a:lnSpc>
                <a:spcPct val="104000"/>
              </a:lnSpc>
              <a:spcBef>
                <a:spcPts val="600"/>
              </a:spcBef>
            </a:pPr>
            <a:r>
              <a:rPr lang="de-DE" b="1">
                <a:solidFill>
                  <a:schemeClr val="bg1"/>
                </a:solidFill>
              </a:rPr>
              <a:t>Fazit &amp; Tipps</a:t>
            </a:r>
            <a:endParaRPr lang="de-DE" sz="1600"/>
          </a:p>
        </p:txBody>
      </p:sp>
      <p:sp>
        <p:nvSpPr>
          <p:cNvPr id="38" name="Textfeld 37">
            <a:extLst>
              <a:ext uri="{FF2B5EF4-FFF2-40B4-BE49-F238E27FC236}">
                <a16:creationId xmlns:a16="http://schemas.microsoft.com/office/drawing/2014/main" id="{7B08C8FC-98DC-493F-927B-CBD17619486F}"/>
              </a:ext>
            </a:extLst>
          </p:cNvPr>
          <p:cNvSpPr txBox="1"/>
          <p:nvPr/>
        </p:nvSpPr>
        <p:spPr>
          <a:xfrm>
            <a:off x="8314762" y="4027531"/>
            <a:ext cx="793194" cy="805862"/>
          </a:xfrm>
          <a:prstGeom prst="rect">
            <a:avLst/>
          </a:prstGeom>
          <a:noFill/>
        </p:spPr>
        <p:txBody>
          <a:bodyPr wrap="square" lIns="0" tIns="0" rIns="0" bIns="0" rtlCol="0">
            <a:spAutoFit/>
          </a:bodyPr>
          <a:lstStyle/>
          <a:p>
            <a:pPr marL="0" indent="0" algn="l">
              <a:lnSpc>
                <a:spcPct val="104000"/>
              </a:lnSpc>
              <a:spcBef>
                <a:spcPts val="600"/>
              </a:spcBef>
              <a:buFont typeface="Wingdings" panose="05000000000000000000" pitchFamily="2" charset="2"/>
              <a:buNone/>
            </a:pPr>
            <a:r>
              <a:rPr lang="de-DE" sz="5400" b="1">
                <a:solidFill>
                  <a:schemeClr val="bg1"/>
                </a:solidFill>
              </a:rPr>
              <a:t>7</a:t>
            </a:r>
          </a:p>
        </p:txBody>
      </p:sp>
      <p:pic>
        <p:nvPicPr>
          <p:cNvPr id="47" name="Grafik 46" descr="Geschäftsleute geben Daumen hoch">
            <a:extLst>
              <a:ext uri="{FF2B5EF4-FFF2-40B4-BE49-F238E27FC236}">
                <a16:creationId xmlns:a16="http://schemas.microsoft.com/office/drawing/2014/main" id="{D9DEE716-68F0-42B8-8E90-133CF4EDE8AE}"/>
              </a:ext>
            </a:extLst>
          </p:cNvPr>
          <p:cNvPicPr preferRelativeResize="0">
            <a:picLocks/>
          </p:cNvPicPr>
          <p:nvPr/>
        </p:nvPicPr>
        <p:blipFill rotWithShape="1">
          <a:blip r:embed="rId3"/>
          <a:srcRect l="10677" t="-3475" r="17713" b="577"/>
          <a:stretch/>
        </p:blipFill>
        <p:spPr>
          <a:xfrm>
            <a:off x="9137133" y="3701051"/>
            <a:ext cx="2700000" cy="2407838"/>
          </a:xfrm>
          <a:prstGeom prst="rect">
            <a:avLst/>
          </a:prstGeom>
        </p:spPr>
      </p:pic>
      <p:grpSp>
        <p:nvGrpSpPr>
          <p:cNvPr id="39" name="Gruppieren 38">
            <a:extLst>
              <a:ext uri="{FF2B5EF4-FFF2-40B4-BE49-F238E27FC236}">
                <a16:creationId xmlns:a16="http://schemas.microsoft.com/office/drawing/2014/main" id="{ED2CF774-E910-4903-A67B-AFB156029F1F}"/>
              </a:ext>
            </a:extLst>
          </p:cNvPr>
          <p:cNvGrpSpPr/>
          <p:nvPr/>
        </p:nvGrpSpPr>
        <p:grpSpPr>
          <a:xfrm>
            <a:off x="1804207" y="4101898"/>
            <a:ext cx="566319" cy="540002"/>
            <a:chOff x="4518456" y="1497658"/>
            <a:chExt cx="566319" cy="540002"/>
          </a:xfrm>
        </p:grpSpPr>
        <p:sp>
          <p:nvSpPr>
            <p:cNvPr id="48" name="Gleichschenkliges Dreieck 47">
              <a:extLst>
                <a:ext uri="{FF2B5EF4-FFF2-40B4-BE49-F238E27FC236}">
                  <a16:creationId xmlns:a16="http://schemas.microsoft.com/office/drawing/2014/main" id="{A931F348-0643-4681-8EE6-C9DF7710AA1B}"/>
                </a:ext>
              </a:extLst>
            </p:cNvPr>
            <p:cNvSpPr/>
            <p:nvPr/>
          </p:nvSpPr>
          <p:spPr>
            <a:xfrm rot="5400000">
              <a:off x="4640726" y="1593610"/>
              <a:ext cx="540000" cy="348099"/>
            </a:xfrm>
            <a:prstGeom prst="triangle">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sp>
          <p:nvSpPr>
            <p:cNvPr id="49" name="Rechteck 48">
              <a:extLst>
                <a:ext uri="{FF2B5EF4-FFF2-40B4-BE49-F238E27FC236}">
                  <a16:creationId xmlns:a16="http://schemas.microsoft.com/office/drawing/2014/main" id="{51A8B596-3333-4B2D-A86B-CE81FA51DCD4}"/>
                </a:ext>
              </a:extLst>
            </p:cNvPr>
            <p:cNvSpPr/>
            <p:nvPr/>
          </p:nvSpPr>
          <p:spPr>
            <a:xfrm>
              <a:off x="4518456" y="1497658"/>
              <a:ext cx="138457"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grpSp>
    </p:spTree>
    <p:extLst>
      <p:ext uri="{BB962C8B-B14F-4D97-AF65-F5344CB8AC3E}">
        <p14:creationId xmlns:p14="http://schemas.microsoft.com/office/powerpoint/2010/main" val="21380610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white and black board">
            <a:extLst>
              <a:ext uri="{FF2B5EF4-FFF2-40B4-BE49-F238E27FC236}">
                <a16:creationId xmlns:a16="http://schemas.microsoft.com/office/drawing/2014/main" id="{8DFD8ADF-B1C3-49AC-A8EF-8A41CA9B3B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5982301" y="1304537"/>
            <a:ext cx="5873059" cy="4886727"/>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C4DA634D-2C59-4C87-A0E2-09EC2D0C3E11}"/>
              </a:ext>
            </a:extLst>
          </p:cNvPr>
          <p:cNvSpPr>
            <a:spLocks noGrp="1"/>
          </p:cNvSpPr>
          <p:nvPr>
            <p:ph type="title"/>
          </p:nvPr>
        </p:nvSpPr>
        <p:spPr/>
        <p:txBody>
          <a:bodyPr/>
          <a:lstStyle/>
          <a:p>
            <a:r>
              <a:rPr lang="de-DE"/>
              <a:t>Exkurs: Moderner HDI </a:t>
            </a:r>
            <a:r>
              <a:rPr lang="de-DE" dirty="0"/>
              <a:t>Kollektivvertrag</a:t>
            </a:r>
            <a:r>
              <a:rPr lang="de-DE"/>
              <a:t> –</a:t>
            </a:r>
            <a:br>
              <a:rPr lang="de-DE"/>
            </a:br>
            <a:r>
              <a:rPr lang="de-DE"/>
              <a:t>Einfacher ist leichter</a:t>
            </a:r>
          </a:p>
        </p:txBody>
      </p:sp>
      <p:sp>
        <p:nvSpPr>
          <p:cNvPr id="4" name="Foliennummernplatzhalter 3">
            <a:extLst>
              <a:ext uri="{FF2B5EF4-FFF2-40B4-BE49-F238E27FC236}">
                <a16:creationId xmlns:a16="http://schemas.microsoft.com/office/drawing/2014/main" id="{A156A5F6-8A7A-4E2B-B740-6811C7747A3B}"/>
              </a:ext>
            </a:extLst>
          </p:cNvPr>
          <p:cNvSpPr>
            <a:spLocks noGrp="1"/>
          </p:cNvSpPr>
          <p:nvPr>
            <p:ph type="sldNum" sz="quarter" idx="12"/>
          </p:nvPr>
        </p:nvSpPr>
        <p:spPr/>
        <p:txBody>
          <a:bodyPr/>
          <a:lstStyle/>
          <a:p>
            <a:fld id="{7EC6429F-8EBA-4254-B9C8-295228AFE7F1}" type="slidenum">
              <a:rPr lang="de-DE" smtClean="0"/>
              <a:pPr/>
              <a:t>27</a:t>
            </a:fld>
            <a:endParaRPr lang="de-DE"/>
          </a:p>
        </p:txBody>
      </p:sp>
      <p:sp>
        <p:nvSpPr>
          <p:cNvPr id="7" name="Rechteck 6">
            <a:extLst>
              <a:ext uri="{FF2B5EF4-FFF2-40B4-BE49-F238E27FC236}">
                <a16:creationId xmlns:a16="http://schemas.microsoft.com/office/drawing/2014/main" id="{45C4E821-44F6-47A8-A21E-608261618531}"/>
              </a:ext>
            </a:extLst>
          </p:cNvPr>
          <p:cNvSpPr/>
          <p:nvPr/>
        </p:nvSpPr>
        <p:spPr>
          <a:xfrm>
            <a:off x="371475" y="1447800"/>
            <a:ext cx="4986420" cy="4478149"/>
          </a:xfrm>
          <a:prstGeom prst="rect">
            <a:avLst/>
          </a:prstGeom>
        </p:spPr>
        <p:txBody>
          <a:bodyPr wrap="square">
            <a:spAutoFit/>
          </a:bodyPr>
          <a:lstStyle/>
          <a:p>
            <a:pPr lvl="0">
              <a:spcBef>
                <a:spcPts val="600"/>
              </a:spcBef>
              <a:spcAft>
                <a:spcPts val="1200"/>
              </a:spcAft>
              <a:defRPr/>
            </a:pPr>
            <a:r>
              <a:rPr lang="de-DE" altLang="de-DE" sz="2000" b="1" kern="0">
                <a:solidFill>
                  <a:schemeClr val="accent3"/>
                </a:solidFill>
                <a:latin typeface="Arial"/>
              </a:rPr>
              <a:t>Moderne Vertragsgestaltung   </a:t>
            </a:r>
          </a:p>
          <a:p>
            <a:pPr marL="285750" indent="-285750">
              <a:spcBef>
                <a:spcPts val="600"/>
              </a:spcBef>
              <a:spcAft>
                <a:spcPts val="1200"/>
              </a:spcAft>
              <a:buFont typeface="Wingdings" panose="05000000000000000000" pitchFamily="2" charset="2"/>
              <a:buChar char="§"/>
              <a:defRPr/>
            </a:pPr>
            <a:r>
              <a:rPr lang="de-DE" altLang="de-DE" sz="1600" kern="0">
                <a:solidFill>
                  <a:srgbClr val="333333"/>
                </a:solidFill>
                <a:latin typeface="Arial"/>
              </a:rPr>
              <a:t>Universalvertrag mit attraktiven Features</a:t>
            </a:r>
          </a:p>
          <a:p>
            <a:pPr marL="287338" lvl="1" indent="-285750">
              <a:spcBef>
                <a:spcPts val="600"/>
              </a:spcBef>
              <a:spcAft>
                <a:spcPts val="1200"/>
              </a:spcAft>
              <a:buClr>
                <a:schemeClr val="tx1"/>
              </a:buClr>
              <a:buFont typeface="Wingdings" panose="05000000000000000000" pitchFamily="2" charset="2"/>
              <a:buChar char="§"/>
            </a:pPr>
            <a:r>
              <a:rPr lang="de-DE" altLang="de-DE" sz="1600" kern="0">
                <a:solidFill>
                  <a:srgbClr val="333333"/>
                </a:solidFill>
                <a:latin typeface="Arial"/>
              </a:rPr>
              <a:t>Maximal versicherbarer Personenkreis </a:t>
            </a:r>
            <a:br>
              <a:rPr lang="de-DE" altLang="de-DE" sz="1600" kern="0">
                <a:solidFill>
                  <a:srgbClr val="333333"/>
                </a:solidFill>
                <a:latin typeface="Arial"/>
              </a:rPr>
            </a:br>
            <a:r>
              <a:rPr lang="de-DE" altLang="de-DE" sz="1600" kern="0">
                <a:solidFill>
                  <a:srgbClr val="333333"/>
                </a:solidFill>
                <a:latin typeface="Arial"/>
              </a:rPr>
              <a:t>inkl. der Familienangehörigen</a:t>
            </a:r>
          </a:p>
          <a:p>
            <a:pPr marL="287338" lvl="1" indent="-285750">
              <a:spcBef>
                <a:spcPts val="600"/>
              </a:spcBef>
              <a:spcAft>
                <a:spcPts val="1200"/>
              </a:spcAft>
              <a:buClr>
                <a:schemeClr val="tx1"/>
              </a:buClr>
              <a:buFont typeface="Wingdings" panose="05000000000000000000" pitchFamily="2" charset="2"/>
              <a:buChar char="§"/>
            </a:pPr>
            <a:r>
              <a:rPr lang="de-DE" altLang="de-DE" sz="1600" kern="0">
                <a:solidFill>
                  <a:srgbClr val="333333"/>
                </a:solidFill>
                <a:latin typeface="Arial"/>
              </a:rPr>
              <a:t>Gilt für alle Durchführungswege der bAV</a:t>
            </a:r>
            <a:br>
              <a:rPr lang="de-DE" altLang="de-DE" sz="1600" kern="0">
                <a:solidFill>
                  <a:srgbClr val="333333"/>
                </a:solidFill>
                <a:latin typeface="Arial"/>
              </a:rPr>
            </a:br>
            <a:r>
              <a:rPr lang="de-DE" altLang="de-DE" sz="1600" kern="0">
                <a:solidFill>
                  <a:srgbClr val="333333"/>
                </a:solidFill>
                <a:latin typeface="Arial"/>
              </a:rPr>
              <a:t>und der </a:t>
            </a:r>
            <a:r>
              <a:rPr lang="de-DE" altLang="de-DE" sz="1600" kern="0">
                <a:solidFill>
                  <a:srgbClr val="333333"/>
                </a:solidFill>
              </a:rPr>
              <a:t>privaten </a:t>
            </a:r>
            <a:r>
              <a:rPr lang="de-DE" altLang="de-DE" sz="1600" kern="0">
                <a:solidFill>
                  <a:srgbClr val="333333"/>
                </a:solidFill>
                <a:latin typeface="Arial"/>
              </a:rPr>
              <a:t>Altersvorsorge </a:t>
            </a:r>
          </a:p>
          <a:p>
            <a:pPr marL="287338" lvl="1" indent="-285750">
              <a:spcBef>
                <a:spcPts val="600"/>
              </a:spcBef>
              <a:spcAft>
                <a:spcPts val="1200"/>
              </a:spcAft>
              <a:buClr>
                <a:schemeClr val="tx1"/>
              </a:buClr>
              <a:buFont typeface="Wingdings" panose="05000000000000000000" pitchFamily="2" charset="2"/>
              <a:buChar char="§"/>
            </a:pPr>
            <a:r>
              <a:rPr lang="de-DE" altLang="de-DE" sz="1600" kern="0">
                <a:solidFill>
                  <a:srgbClr val="333333"/>
                </a:solidFill>
                <a:latin typeface="Arial"/>
              </a:rPr>
              <a:t>Optional mit BU-Absicherung möglich</a:t>
            </a:r>
          </a:p>
          <a:p>
            <a:pPr marL="287338" lvl="1" indent="-285750">
              <a:spcBef>
                <a:spcPts val="600"/>
              </a:spcBef>
              <a:spcAft>
                <a:spcPts val="1200"/>
              </a:spcAft>
              <a:buClr>
                <a:schemeClr val="tx1"/>
              </a:buClr>
              <a:buFont typeface="Wingdings" panose="05000000000000000000" pitchFamily="2" charset="2"/>
              <a:buChar char="§"/>
            </a:pPr>
            <a:r>
              <a:rPr lang="de-DE" altLang="de-DE" sz="1600" kern="0">
                <a:solidFill>
                  <a:srgbClr val="333333"/>
                </a:solidFill>
                <a:latin typeface="Arial"/>
              </a:rPr>
              <a:t>Zugang zu allen verkaufsoffenen HDI Tarifen</a:t>
            </a:r>
            <a:br>
              <a:rPr lang="de-DE" altLang="de-DE" sz="1600" kern="0">
                <a:solidFill>
                  <a:srgbClr val="333333"/>
                </a:solidFill>
                <a:latin typeface="Arial"/>
              </a:rPr>
            </a:br>
            <a:r>
              <a:rPr lang="de-DE" altLang="de-DE" sz="1600" kern="0">
                <a:solidFill>
                  <a:srgbClr val="333333"/>
                </a:solidFill>
                <a:latin typeface="Arial"/>
              </a:rPr>
              <a:t>inkl. Grundfähigkeitsabsicherung ab 10/2022</a:t>
            </a:r>
          </a:p>
          <a:p>
            <a:pPr marL="287338" lvl="1" indent="-285750">
              <a:spcBef>
                <a:spcPts val="600"/>
              </a:spcBef>
              <a:spcAft>
                <a:spcPts val="1200"/>
              </a:spcAft>
              <a:buClr>
                <a:schemeClr val="tx1"/>
              </a:buClr>
              <a:buFont typeface="Wingdings" panose="05000000000000000000" pitchFamily="2" charset="2"/>
              <a:buChar char="§"/>
            </a:pPr>
            <a:r>
              <a:rPr lang="de-DE" altLang="de-DE" sz="1600" kern="0">
                <a:solidFill>
                  <a:srgbClr val="333333"/>
                </a:solidFill>
                <a:latin typeface="Arial"/>
              </a:rPr>
              <a:t>Listenmäßige Anmeldungen möglich  </a:t>
            </a:r>
            <a:endParaRPr lang="de-DE" altLang="de-DE" sz="1600" strike="sngStrike" kern="0">
              <a:solidFill>
                <a:srgbClr val="333333"/>
              </a:solidFill>
              <a:latin typeface="Arial"/>
            </a:endParaRPr>
          </a:p>
          <a:p>
            <a:pPr marL="287338" lvl="1" indent="-285750">
              <a:spcBef>
                <a:spcPts val="600"/>
              </a:spcBef>
              <a:spcAft>
                <a:spcPts val="1200"/>
              </a:spcAft>
              <a:buClr>
                <a:schemeClr val="tx1"/>
              </a:buClr>
              <a:buFont typeface="Wingdings" panose="05000000000000000000" pitchFamily="2" charset="2"/>
              <a:buChar char="§"/>
            </a:pPr>
            <a:r>
              <a:rPr lang="de-DE" altLang="de-DE" sz="1600" kern="0">
                <a:solidFill>
                  <a:srgbClr val="333333"/>
                </a:solidFill>
                <a:latin typeface="Arial"/>
              </a:rPr>
              <a:t>Alle bisherigen Konditionen bleiben unverändert</a:t>
            </a:r>
          </a:p>
        </p:txBody>
      </p:sp>
      <p:sp>
        <p:nvSpPr>
          <p:cNvPr id="23" name="Ellipse 22">
            <a:extLst>
              <a:ext uri="{FF2B5EF4-FFF2-40B4-BE49-F238E27FC236}">
                <a16:creationId xmlns:a16="http://schemas.microsoft.com/office/drawing/2014/main" id="{72C47A07-6111-4282-818E-0BA4C94A03AD}"/>
              </a:ext>
            </a:extLst>
          </p:cNvPr>
          <p:cNvSpPr/>
          <p:nvPr/>
        </p:nvSpPr>
        <p:spPr>
          <a:xfrm rot="21207420">
            <a:off x="9742689" y="1064975"/>
            <a:ext cx="2005551" cy="1994796"/>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lnSpc>
                <a:spcPct val="104000"/>
              </a:lnSpc>
              <a:spcBef>
                <a:spcPts val="600"/>
              </a:spcBef>
            </a:pPr>
            <a:r>
              <a:rPr lang="de-DE" sz="3600" b="1">
                <a:sym typeface="Wingdings" panose="05000000000000000000" pitchFamily="2" charset="2"/>
              </a:rPr>
              <a:t></a:t>
            </a:r>
            <a:r>
              <a:rPr lang="de-DE" sz="1600">
                <a:sym typeface="Wingdings" panose="05000000000000000000" pitchFamily="2" charset="2"/>
              </a:rPr>
              <a:t> </a:t>
            </a:r>
            <a:r>
              <a:rPr lang="de-DE" sz="1600"/>
              <a:t>Vermeidung von künftigen Nachträgen </a:t>
            </a:r>
          </a:p>
        </p:txBody>
      </p:sp>
      <p:sp>
        <p:nvSpPr>
          <p:cNvPr id="9" name="Rechteck 8">
            <a:extLst>
              <a:ext uri="{FF2B5EF4-FFF2-40B4-BE49-F238E27FC236}">
                <a16:creationId xmlns:a16="http://schemas.microsoft.com/office/drawing/2014/main" id="{DB5F9EE1-C763-499B-9542-12BE3CF113B8}"/>
              </a:ext>
            </a:extLst>
          </p:cNvPr>
          <p:cNvSpPr/>
          <p:nvPr/>
        </p:nvSpPr>
        <p:spPr>
          <a:xfrm>
            <a:off x="5357895" y="1529670"/>
            <a:ext cx="2931056" cy="2925210"/>
          </a:xfrm>
          <a:prstGeom prst="rect">
            <a:avLst/>
          </a:prstGeom>
          <a:solidFill>
            <a:schemeClr val="accent3"/>
          </a:solidFill>
          <a:ln w="57150">
            <a:solidFill>
              <a:schemeClr val="bg1"/>
            </a:solidFill>
          </a:ln>
        </p:spPr>
        <p:txBody>
          <a:bodyPr wrap="square" lIns="144000" tIns="108000">
            <a:spAutoFit/>
          </a:bodyPr>
          <a:lstStyle/>
          <a:p>
            <a:pPr lvl="0">
              <a:spcBef>
                <a:spcPts val="600"/>
              </a:spcBef>
              <a:spcAft>
                <a:spcPts val="600"/>
              </a:spcAft>
              <a:defRPr/>
            </a:pPr>
            <a:r>
              <a:rPr lang="de-DE" altLang="de-DE" sz="1400" b="1" kern="0">
                <a:solidFill>
                  <a:schemeClr val="bg1"/>
                </a:solidFill>
                <a:latin typeface="Arial"/>
              </a:rPr>
              <a:t>Einfache Umstellung  </a:t>
            </a:r>
          </a:p>
          <a:p>
            <a:pPr marL="180975" indent="-180975">
              <a:spcBef>
                <a:spcPts val="600"/>
              </a:spcBef>
              <a:spcAft>
                <a:spcPts val="600"/>
              </a:spcAft>
              <a:buClr>
                <a:schemeClr val="bg1"/>
              </a:buClr>
              <a:buFont typeface="Wingdings" panose="05000000000000000000" pitchFamily="2" charset="2"/>
              <a:buChar char="§"/>
              <a:defRPr/>
            </a:pPr>
            <a:r>
              <a:rPr lang="de-DE" altLang="de-DE" sz="1400" kern="0">
                <a:solidFill>
                  <a:schemeClr val="bg1"/>
                </a:solidFill>
                <a:latin typeface="Arial"/>
              </a:rPr>
              <a:t>Keine Rücksendung des Umstellungsangebots erforderlich</a:t>
            </a:r>
          </a:p>
          <a:p>
            <a:pPr marL="180975" indent="-180975">
              <a:spcBef>
                <a:spcPts val="600"/>
              </a:spcBef>
              <a:spcAft>
                <a:spcPts val="600"/>
              </a:spcAft>
              <a:buClr>
                <a:schemeClr val="bg1"/>
              </a:buClr>
              <a:buFont typeface="Wingdings" panose="05000000000000000000" pitchFamily="2" charset="2"/>
              <a:buChar char="§"/>
              <a:defRPr/>
            </a:pPr>
            <a:r>
              <a:rPr lang="de-DE" altLang="de-DE" sz="1400" kern="0">
                <a:solidFill>
                  <a:schemeClr val="bg1"/>
                </a:solidFill>
                <a:latin typeface="Arial"/>
              </a:rPr>
              <a:t>Annahme einfach durch</a:t>
            </a:r>
            <a:br>
              <a:rPr lang="de-DE" altLang="de-DE" sz="1400" kern="0">
                <a:solidFill>
                  <a:schemeClr val="bg1"/>
                </a:solidFill>
                <a:latin typeface="Arial"/>
              </a:rPr>
            </a:br>
            <a:r>
              <a:rPr lang="de-DE" altLang="de-DE" sz="1400" kern="0">
                <a:solidFill>
                  <a:schemeClr val="bg1"/>
                </a:solidFill>
                <a:latin typeface="Arial"/>
              </a:rPr>
              <a:t>nächste </a:t>
            </a:r>
            <a:r>
              <a:rPr lang="de-DE" altLang="de-DE" sz="1400" kern="0" err="1">
                <a:solidFill>
                  <a:schemeClr val="bg1"/>
                </a:solidFill>
                <a:latin typeface="Arial"/>
              </a:rPr>
              <a:t>bAV</a:t>
            </a:r>
            <a:r>
              <a:rPr lang="de-DE" altLang="de-DE" sz="1400" kern="0">
                <a:solidFill>
                  <a:schemeClr val="bg1"/>
                </a:solidFill>
                <a:latin typeface="Arial"/>
              </a:rPr>
              <a:t> Neu-Anmeldung erklären</a:t>
            </a:r>
            <a:br>
              <a:rPr lang="de-DE" altLang="de-DE" sz="1400" kern="0">
                <a:solidFill>
                  <a:schemeClr val="bg1"/>
                </a:solidFill>
                <a:latin typeface="Arial"/>
              </a:rPr>
            </a:br>
            <a:r>
              <a:rPr lang="de-DE" altLang="de-DE" sz="1200" u="sng" kern="0">
                <a:solidFill>
                  <a:schemeClr val="bg1"/>
                </a:solidFill>
                <a:latin typeface="Arial"/>
              </a:rPr>
              <a:t>alternativ</a:t>
            </a:r>
            <a:r>
              <a:rPr lang="de-DE" altLang="de-DE" sz="1200" kern="0">
                <a:solidFill>
                  <a:schemeClr val="bg1"/>
                </a:solidFill>
              </a:rPr>
              <a:t> kann Zustimmung oder Ablehnung gesondert erklärt werden</a:t>
            </a:r>
            <a:endParaRPr lang="de-DE" altLang="de-DE" sz="1200" kern="0">
              <a:solidFill>
                <a:schemeClr val="bg1"/>
              </a:solidFill>
              <a:latin typeface="Arial"/>
            </a:endParaRPr>
          </a:p>
          <a:p>
            <a:pPr marL="180975" indent="-180975">
              <a:spcBef>
                <a:spcPts val="600"/>
              </a:spcBef>
              <a:spcAft>
                <a:spcPts val="600"/>
              </a:spcAft>
              <a:buClr>
                <a:schemeClr val="bg1"/>
              </a:buClr>
              <a:buFont typeface="Wingdings" panose="05000000000000000000" pitchFamily="2" charset="2"/>
              <a:buChar char="§"/>
              <a:defRPr/>
            </a:pPr>
            <a:r>
              <a:rPr lang="de-DE" altLang="de-DE" sz="1400" kern="0">
                <a:solidFill>
                  <a:schemeClr val="bg1"/>
                </a:solidFill>
                <a:latin typeface="Arial"/>
              </a:rPr>
              <a:t>Nach Umstellung geht Zusammenfassung in 2023 zu </a:t>
            </a:r>
            <a:endParaRPr lang="de-DE" altLang="de-DE" sz="1600" kern="0">
              <a:solidFill>
                <a:schemeClr val="bg1"/>
              </a:solidFill>
              <a:latin typeface="Arial"/>
            </a:endParaRPr>
          </a:p>
        </p:txBody>
      </p:sp>
      <p:sp>
        <p:nvSpPr>
          <p:cNvPr id="3" name="Fußzeilenplatzhalter 2">
            <a:extLst>
              <a:ext uri="{FF2B5EF4-FFF2-40B4-BE49-F238E27FC236}">
                <a16:creationId xmlns:a16="http://schemas.microsoft.com/office/drawing/2014/main" id="{CE07D305-F9E9-4F32-9C34-2ED8B8C928A6}"/>
              </a:ext>
            </a:extLst>
          </p:cNvPr>
          <p:cNvSpPr>
            <a:spLocks noGrp="1"/>
          </p:cNvSpPr>
          <p:nvPr>
            <p:ph type="ftr" sz="quarter" idx="11"/>
          </p:nvPr>
        </p:nvSpPr>
        <p:spPr/>
        <p:txBody>
          <a:bodyPr/>
          <a:lstStyle/>
          <a:p>
            <a:r>
              <a:rPr lang="de-DE"/>
              <a:t>Informationen zur Firmenkundenkampagne I Stand: 15.08.2022</a:t>
            </a:r>
          </a:p>
        </p:txBody>
      </p:sp>
      <p:pic>
        <p:nvPicPr>
          <p:cNvPr id="6" name="Grafik 5">
            <a:extLst>
              <a:ext uri="{FF2B5EF4-FFF2-40B4-BE49-F238E27FC236}">
                <a16:creationId xmlns:a16="http://schemas.microsoft.com/office/drawing/2014/main" id="{B28F0EE6-79AD-486C-8D13-BD60E9DBDF25}"/>
              </a:ext>
            </a:extLst>
          </p:cNvPr>
          <p:cNvPicPr>
            <a:picLocks noChangeAspect="1"/>
          </p:cNvPicPr>
          <p:nvPr/>
        </p:nvPicPr>
        <p:blipFill>
          <a:blip r:embed="rId4"/>
          <a:stretch>
            <a:fillRect/>
          </a:stretch>
        </p:blipFill>
        <p:spPr>
          <a:xfrm>
            <a:off x="11159786" y="-252"/>
            <a:ext cx="1032214" cy="887704"/>
          </a:xfrm>
          <a:prstGeom prst="rect">
            <a:avLst/>
          </a:prstGeom>
        </p:spPr>
      </p:pic>
    </p:spTree>
    <p:extLst>
      <p:ext uri="{BB962C8B-B14F-4D97-AF65-F5344CB8AC3E}">
        <p14:creationId xmlns:p14="http://schemas.microsoft.com/office/powerpoint/2010/main" val="33012185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3CD72B-1030-4DCA-B19F-D148D237CC66}"/>
              </a:ext>
            </a:extLst>
          </p:cNvPr>
          <p:cNvSpPr>
            <a:spLocks noGrp="1"/>
          </p:cNvSpPr>
          <p:nvPr>
            <p:ph type="title"/>
          </p:nvPr>
        </p:nvSpPr>
        <p:spPr/>
        <p:txBody>
          <a:bodyPr/>
          <a:lstStyle/>
          <a:p>
            <a:r>
              <a:rPr lang="de-DE"/>
              <a:t>Moderner </a:t>
            </a:r>
            <a:r>
              <a:rPr lang="de-DE" dirty="0"/>
              <a:t>Kollektivvertrag</a:t>
            </a:r>
            <a:r>
              <a:rPr lang="de-DE"/>
              <a:t> – </a:t>
            </a:r>
            <a:br>
              <a:rPr lang="de-DE"/>
            </a:br>
            <a:r>
              <a:rPr lang="de-DE"/>
              <a:t>HDI Tarifliste 2023</a:t>
            </a:r>
          </a:p>
        </p:txBody>
      </p:sp>
      <p:sp>
        <p:nvSpPr>
          <p:cNvPr id="3" name="Fußzeilenplatzhalter 2">
            <a:extLst>
              <a:ext uri="{FF2B5EF4-FFF2-40B4-BE49-F238E27FC236}">
                <a16:creationId xmlns:a16="http://schemas.microsoft.com/office/drawing/2014/main" id="{71A2043D-03F6-4E05-86AA-BFD3337D3BF4}"/>
              </a:ext>
            </a:extLst>
          </p:cNvPr>
          <p:cNvSpPr>
            <a:spLocks noGrp="1"/>
          </p:cNvSpPr>
          <p:nvPr>
            <p:ph type="ftr" sz="quarter" idx="11"/>
          </p:nvPr>
        </p:nvSpPr>
        <p:spPr/>
        <p:txBody>
          <a:bodyPr/>
          <a:lstStyle/>
          <a:p>
            <a:r>
              <a:rPr lang="de-DE"/>
              <a:t>Informationen zur Firmenkundenkampagne I Stand: 15.08.2022</a:t>
            </a:r>
          </a:p>
        </p:txBody>
      </p:sp>
      <p:sp>
        <p:nvSpPr>
          <p:cNvPr id="4" name="Foliennummernplatzhalter 3">
            <a:extLst>
              <a:ext uri="{FF2B5EF4-FFF2-40B4-BE49-F238E27FC236}">
                <a16:creationId xmlns:a16="http://schemas.microsoft.com/office/drawing/2014/main" id="{E8A68231-2667-4B87-806D-B4808BB30410}"/>
              </a:ext>
            </a:extLst>
          </p:cNvPr>
          <p:cNvSpPr>
            <a:spLocks noGrp="1"/>
          </p:cNvSpPr>
          <p:nvPr>
            <p:ph type="sldNum" sz="quarter" idx="12"/>
          </p:nvPr>
        </p:nvSpPr>
        <p:spPr/>
        <p:txBody>
          <a:bodyPr/>
          <a:lstStyle/>
          <a:p>
            <a:fld id="{7EC6429F-8EBA-4254-B9C8-295228AFE7F1}" type="slidenum">
              <a:rPr lang="de-DE" smtClean="0"/>
              <a:pPr/>
              <a:t>28</a:t>
            </a:fld>
            <a:endParaRPr lang="de-DE"/>
          </a:p>
        </p:txBody>
      </p:sp>
      <p:sp>
        <p:nvSpPr>
          <p:cNvPr id="10" name="Textfeld 9">
            <a:extLst>
              <a:ext uri="{FF2B5EF4-FFF2-40B4-BE49-F238E27FC236}">
                <a16:creationId xmlns:a16="http://schemas.microsoft.com/office/drawing/2014/main" id="{81058FE8-3D1B-459C-8BBE-6816F508CA8A}"/>
              </a:ext>
            </a:extLst>
          </p:cNvPr>
          <p:cNvSpPr txBox="1"/>
          <p:nvPr/>
        </p:nvSpPr>
        <p:spPr>
          <a:xfrm>
            <a:off x="2801756" y="2568400"/>
            <a:ext cx="1588168" cy="238783"/>
          </a:xfrm>
          <a:prstGeom prst="rect">
            <a:avLst/>
          </a:prstGeom>
          <a:noFill/>
        </p:spPr>
        <p:txBody>
          <a:bodyPr wrap="square" lIns="0" tIns="0" rIns="0" bIns="0" rtlCol="0">
            <a:spAutoFit/>
          </a:bodyPr>
          <a:lstStyle/>
          <a:p>
            <a:pPr marL="0" indent="0" algn="l">
              <a:lnSpc>
                <a:spcPct val="104000"/>
              </a:lnSpc>
              <a:spcBef>
                <a:spcPts val="600"/>
              </a:spcBef>
              <a:buFont typeface="Wingdings" panose="05000000000000000000" pitchFamily="2" charset="2"/>
              <a:buNone/>
            </a:pPr>
            <a:r>
              <a:rPr lang="de-DE" sz="1600" err="1"/>
              <a:t>bAV</a:t>
            </a:r>
            <a:r>
              <a:rPr lang="de-DE" sz="1600"/>
              <a:t>-Produkte</a:t>
            </a:r>
          </a:p>
        </p:txBody>
      </p:sp>
      <p:sp>
        <p:nvSpPr>
          <p:cNvPr id="12" name="Textfeld 11">
            <a:extLst>
              <a:ext uri="{FF2B5EF4-FFF2-40B4-BE49-F238E27FC236}">
                <a16:creationId xmlns:a16="http://schemas.microsoft.com/office/drawing/2014/main" id="{31FB0235-EB49-4614-BA34-04F5D660E0C1}"/>
              </a:ext>
            </a:extLst>
          </p:cNvPr>
          <p:cNvSpPr txBox="1"/>
          <p:nvPr/>
        </p:nvSpPr>
        <p:spPr>
          <a:xfrm>
            <a:off x="2801756" y="3607796"/>
            <a:ext cx="1588168" cy="494879"/>
          </a:xfrm>
          <a:prstGeom prst="rect">
            <a:avLst/>
          </a:prstGeom>
          <a:noFill/>
        </p:spPr>
        <p:txBody>
          <a:bodyPr wrap="square" lIns="0" tIns="0" rIns="0" bIns="0" rtlCol="0">
            <a:spAutoFit/>
          </a:bodyPr>
          <a:lstStyle/>
          <a:p>
            <a:pPr marL="0" indent="0" algn="l">
              <a:lnSpc>
                <a:spcPct val="104000"/>
              </a:lnSpc>
              <a:spcBef>
                <a:spcPts val="600"/>
              </a:spcBef>
              <a:buFont typeface="Wingdings" panose="05000000000000000000" pitchFamily="2" charset="2"/>
              <a:buNone/>
            </a:pPr>
            <a:r>
              <a:rPr lang="de-DE" sz="1600" err="1"/>
              <a:t>pAV</a:t>
            </a:r>
            <a:r>
              <a:rPr lang="de-DE" sz="1600"/>
              <a:t>-Produkte/</a:t>
            </a:r>
            <a:br>
              <a:rPr lang="de-DE" sz="1600"/>
            </a:br>
            <a:r>
              <a:rPr lang="de-DE" sz="1600"/>
              <a:t>Basis-Produkt</a:t>
            </a:r>
          </a:p>
        </p:txBody>
      </p:sp>
      <p:sp>
        <p:nvSpPr>
          <p:cNvPr id="14" name="Textfeld 13">
            <a:extLst>
              <a:ext uri="{FF2B5EF4-FFF2-40B4-BE49-F238E27FC236}">
                <a16:creationId xmlns:a16="http://schemas.microsoft.com/office/drawing/2014/main" id="{05C17243-2A9C-496A-89FE-D9AE81DF6494}"/>
              </a:ext>
            </a:extLst>
          </p:cNvPr>
          <p:cNvSpPr txBox="1"/>
          <p:nvPr/>
        </p:nvSpPr>
        <p:spPr>
          <a:xfrm>
            <a:off x="2801756" y="4583099"/>
            <a:ext cx="1588168" cy="883383"/>
          </a:xfrm>
          <a:prstGeom prst="rect">
            <a:avLst/>
          </a:prstGeom>
          <a:noFill/>
        </p:spPr>
        <p:txBody>
          <a:bodyPr wrap="square" lIns="0" tIns="0" rIns="0" bIns="0" rtlCol="0">
            <a:spAutoFit/>
          </a:bodyPr>
          <a:lstStyle/>
          <a:p>
            <a:pPr marL="0" indent="0" algn="l">
              <a:lnSpc>
                <a:spcPct val="104000"/>
              </a:lnSpc>
              <a:spcBef>
                <a:spcPts val="600"/>
              </a:spcBef>
              <a:buFont typeface="Wingdings" panose="05000000000000000000" pitchFamily="2" charset="2"/>
              <a:buNone/>
            </a:pPr>
            <a:r>
              <a:rPr lang="de-DE" sz="1600"/>
              <a:t>BU-Produkte</a:t>
            </a:r>
            <a:br>
              <a:rPr lang="de-DE" sz="1600"/>
            </a:br>
            <a:r>
              <a:rPr lang="de-DE" sz="1600"/>
              <a:t>   - </a:t>
            </a:r>
            <a:r>
              <a:rPr lang="de-DE" sz="1200" err="1"/>
              <a:t>bAV</a:t>
            </a:r>
            <a:br>
              <a:rPr lang="de-DE" sz="1200"/>
            </a:br>
            <a:r>
              <a:rPr lang="de-DE" sz="1200"/>
              <a:t>    - Basis-Rente</a:t>
            </a:r>
            <a:br>
              <a:rPr lang="de-DE" sz="1200"/>
            </a:br>
            <a:r>
              <a:rPr lang="de-DE" sz="1200"/>
              <a:t>    - </a:t>
            </a:r>
            <a:r>
              <a:rPr lang="de-DE" sz="1200" err="1"/>
              <a:t>pAV</a:t>
            </a:r>
            <a:endParaRPr lang="de-DE" sz="1200"/>
          </a:p>
        </p:txBody>
      </p:sp>
      <p:sp>
        <p:nvSpPr>
          <p:cNvPr id="16" name="Textfeld 15">
            <a:extLst>
              <a:ext uri="{FF2B5EF4-FFF2-40B4-BE49-F238E27FC236}">
                <a16:creationId xmlns:a16="http://schemas.microsoft.com/office/drawing/2014/main" id="{632C1001-75D2-496C-B2DB-AED41CD45120}"/>
              </a:ext>
            </a:extLst>
          </p:cNvPr>
          <p:cNvSpPr txBox="1"/>
          <p:nvPr/>
        </p:nvSpPr>
        <p:spPr>
          <a:xfrm>
            <a:off x="2801756" y="5685650"/>
            <a:ext cx="1588168" cy="750975"/>
          </a:xfrm>
          <a:prstGeom prst="rect">
            <a:avLst/>
          </a:prstGeom>
          <a:noFill/>
        </p:spPr>
        <p:txBody>
          <a:bodyPr wrap="square" lIns="0" tIns="0" rIns="0" bIns="0" rtlCol="0">
            <a:spAutoFit/>
          </a:bodyPr>
          <a:lstStyle/>
          <a:p>
            <a:pPr marL="0" indent="0" algn="l">
              <a:lnSpc>
                <a:spcPct val="104000"/>
              </a:lnSpc>
              <a:spcBef>
                <a:spcPts val="600"/>
              </a:spcBef>
              <a:buFont typeface="Wingdings" panose="05000000000000000000" pitchFamily="2" charset="2"/>
              <a:buNone/>
            </a:pPr>
            <a:r>
              <a:rPr lang="de-DE" sz="1600" b="1">
                <a:solidFill>
                  <a:srgbClr val="FE9642"/>
                </a:solidFill>
              </a:rPr>
              <a:t>Neu:</a:t>
            </a:r>
            <a:r>
              <a:rPr lang="de-DE" sz="1600"/>
              <a:t> Grundfähigkeits-absicherung </a:t>
            </a:r>
            <a:r>
              <a:rPr lang="de-DE" sz="1200"/>
              <a:t>(</a:t>
            </a:r>
            <a:r>
              <a:rPr lang="de-DE" sz="1200" err="1"/>
              <a:t>pAV</a:t>
            </a:r>
            <a:r>
              <a:rPr lang="de-DE" sz="1200"/>
              <a:t>)</a:t>
            </a:r>
          </a:p>
        </p:txBody>
      </p:sp>
      <p:sp>
        <p:nvSpPr>
          <p:cNvPr id="6" name="Ellipse 5">
            <a:extLst>
              <a:ext uri="{FF2B5EF4-FFF2-40B4-BE49-F238E27FC236}">
                <a16:creationId xmlns:a16="http://schemas.microsoft.com/office/drawing/2014/main" id="{A25B4D45-1FC3-A153-6622-04118B830F52}"/>
              </a:ext>
            </a:extLst>
          </p:cNvPr>
          <p:cNvSpPr/>
          <p:nvPr/>
        </p:nvSpPr>
        <p:spPr>
          <a:xfrm rot="20725728">
            <a:off x="442083" y="1425392"/>
            <a:ext cx="2005551" cy="1994796"/>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lnSpc>
                <a:spcPct val="104000"/>
              </a:lnSpc>
              <a:spcBef>
                <a:spcPts val="600"/>
              </a:spcBef>
            </a:pPr>
            <a:r>
              <a:rPr lang="de-DE" sz="1600">
                <a:sym typeface="Wingdings" panose="05000000000000000000" pitchFamily="2" charset="2"/>
              </a:rPr>
              <a:t>Jetzt umsteigen und </a:t>
            </a:r>
            <a:r>
              <a:rPr lang="de-DE" sz="1600" b="1">
                <a:sym typeface="Wingdings" panose="05000000000000000000" pitchFamily="2" charset="2"/>
              </a:rPr>
              <a:t>Vorteile</a:t>
            </a:r>
            <a:r>
              <a:rPr lang="de-DE" sz="1600">
                <a:sym typeface="Wingdings" panose="05000000000000000000" pitchFamily="2" charset="2"/>
              </a:rPr>
              <a:t> nutzen! </a:t>
            </a:r>
            <a:endParaRPr lang="de-DE" sz="1600"/>
          </a:p>
        </p:txBody>
      </p:sp>
      <p:sp>
        <p:nvSpPr>
          <p:cNvPr id="18" name="Rechteck 17">
            <a:hlinkClick r:id="rId2" action="ppaction://hlinksldjump"/>
            <a:extLst>
              <a:ext uri="{FF2B5EF4-FFF2-40B4-BE49-F238E27FC236}">
                <a16:creationId xmlns:a16="http://schemas.microsoft.com/office/drawing/2014/main" id="{2948A3CB-D030-4801-B33E-0FC7082865FD}"/>
              </a:ext>
            </a:extLst>
          </p:cNvPr>
          <p:cNvSpPr/>
          <p:nvPr/>
        </p:nvSpPr>
        <p:spPr>
          <a:xfrm>
            <a:off x="182880" y="6231465"/>
            <a:ext cx="866692" cy="5564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pic>
        <p:nvPicPr>
          <p:cNvPr id="7" name="Grafik 6">
            <a:extLst>
              <a:ext uri="{FF2B5EF4-FFF2-40B4-BE49-F238E27FC236}">
                <a16:creationId xmlns:a16="http://schemas.microsoft.com/office/drawing/2014/main" id="{35D58516-5087-4242-B96B-A841EAE3A7FD}"/>
              </a:ext>
            </a:extLst>
          </p:cNvPr>
          <p:cNvPicPr>
            <a:picLocks noChangeAspect="1"/>
          </p:cNvPicPr>
          <p:nvPr/>
        </p:nvPicPr>
        <p:blipFill>
          <a:blip r:embed="rId3"/>
          <a:stretch>
            <a:fillRect/>
          </a:stretch>
        </p:blipFill>
        <p:spPr>
          <a:xfrm>
            <a:off x="4977742" y="950859"/>
            <a:ext cx="6734898" cy="5414010"/>
          </a:xfrm>
          <a:prstGeom prst="rect">
            <a:avLst/>
          </a:prstGeom>
        </p:spPr>
      </p:pic>
      <p:cxnSp>
        <p:nvCxnSpPr>
          <p:cNvPr id="21" name="Gerader Verbinder 20">
            <a:extLst>
              <a:ext uri="{FF2B5EF4-FFF2-40B4-BE49-F238E27FC236}">
                <a16:creationId xmlns:a16="http://schemas.microsoft.com/office/drawing/2014/main" id="{6A0B113B-A8B0-4802-BD40-3AC37A07FA2E}"/>
              </a:ext>
            </a:extLst>
          </p:cNvPr>
          <p:cNvCxnSpPr/>
          <p:nvPr/>
        </p:nvCxnSpPr>
        <p:spPr>
          <a:xfrm>
            <a:off x="2801499" y="2842681"/>
            <a:ext cx="1260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Gerader Verbinder 21">
            <a:extLst>
              <a:ext uri="{FF2B5EF4-FFF2-40B4-BE49-F238E27FC236}">
                <a16:creationId xmlns:a16="http://schemas.microsoft.com/office/drawing/2014/main" id="{03037D80-BE37-4028-B906-91602E8ADCC2}"/>
              </a:ext>
            </a:extLst>
          </p:cNvPr>
          <p:cNvCxnSpPr/>
          <p:nvPr/>
        </p:nvCxnSpPr>
        <p:spPr>
          <a:xfrm>
            <a:off x="2801756" y="3867141"/>
            <a:ext cx="126000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Gerader Verbinder 22">
            <a:extLst>
              <a:ext uri="{FF2B5EF4-FFF2-40B4-BE49-F238E27FC236}">
                <a16:creationId xmlns:a16="http://schemas.microsoft.com/office/drawing/2014/main" id="{1C31493A-B674-4745-A449-F92AB3E87106}"/>
              </a:ext>
            </a:extLst>
          </p:cNvPr>
          <p:cNvCxnSpPr/>
          <p:nvPr/>
        </p:nvCxnSpPr>
        <p:spPr>
          <a:xfrm>
            <a:off x="2801499" y="6190426"/>
            <a:ext cx="1548000" cy="0"/>
          </a:xfrm>
          <a:prstGeom prst="line">
            <a:avLst/>
          </a:prstGeom>
          <a:ln w="63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336CF0E5-02C1-450C-8555-2508604E2352}"/>
              </a:ext>
            </a:extLst>
          </p:cNvPr>
          <p:cNvCxnSpPr/>
          <p:nvPr/>
        </p:nvCxnSpPr>
        <p:spPr>
          <a:xfrm>
            <a:off x="2801499" y="4832349"/>
            <a:ext cx="1152000" cy="0"/>
          </a:xfrm>
          <a:prstGeom prst="line">
            <a:avLst/>
          </a:prstGeom>
          <a:ln w="63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9" name="Grafik 18">
            <a:extLst>
              <a:ext uri="{FF2B5EF4-FFF2-40B4-BE49-F238E27FC236}">
                <a16:creationId xmlns:a16="http://schemas.microsoft.com/office/drawing/2014/main" id="{0C96902B-F5C4-4531-947C-C262ADB0F260}"/>
              </a:ext>
            </a:extLst>
          </p:cNvPr>
          <p:cNvPicPr>
            <a:picLocks noChangeAspect="1"/>
          </p:cNvPicPr>
          <p:nvPr/>
        </p:nvPicPr>
        <p:blipFill>
          <a:blip r:embed="rId4"/>
          <a:stretch>
            <a:fillRect/>
          </a:stretch>
        </p:blipFill>
        <p:spPr>
          <a:xfrm>
            <a:off x="11159786" y="-252"/>
            <a:ext cx="1032214" cy="887704"/>
          </a:xfrm>
          <a:prstGeom prst="rect">
            <a:avLst/>
          </a:prstGeom>
        </p:spPr>
      </p:pic>
    </p:spTree>
    <p:extLst>
      <p:ext uri="{BB962C8B-B14F-4D97-AF65-F5344CB8AC3E}">
        <p14:creationId xmlns:p14="http://schemas.microsoft.com/office/powerpoint/2010/main" val="30724920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624A37-E61C-44EB-8FA8-E72196334229}"/>
              </a:ext>
            </a:extLst>
          </p:cNvPr>
          <p:cNvSpPr>
            <a:spLocks noGrp="1"/>
          </p:cNvSpPr>
          <p:nvPr>
            <p:ph type="title"/>
          </p:nvPr>
        </p:nvSpPr>
        <p:spPr/>
        <p:txBody>
          <a:bodyPr/>
          <a:lstStyle/>
          <a:p>
            <a:r>
              <a:rPr lang="de-DE"/>
              <a:t>Firmenkundenkampagne &amp; Produktportfolio 2023</a:t>
            </a:r>
          </a:p>
        </p:txBody>
      </p:sp>
      <p:sp>
        <p:nvSpPr>
          <p:cNvPr id="3" name="Fußzeilenplatzhalter 2">
            <a:extLst>
              <a:ext uri="{FF2B5EF4-FFF2-40B4-BE49-F238E27FC236}">
                <a16:creationId xmlns:a16="http://schemas.microsoft.com/office/drawing/2014/main" id="{B6285E45-DC2C-4920-A98E-94451E52568B}"/>
              </a:ext>
            </a:extLst>
          </p:cNvPr>
          <p:cNvSpPr>
            <a:spLocks noGrp="1"/>
          </p:cNvSpPr>
          <p:nvPr>
            <p:ph type="ftr" sz="quarter" idx="11"/>
          </p:nvPr>
        </p:nvSpPr>
        <p:spPr/>
        <p:txBody>
          <a:bodyPr/>
          <a:lstStyle/>
          <a:p>
            <a:r>
              <a:rPr lang="de-DE"/>
              <a:t>Informationen zur Firmenkundenkampagne I Stand: 15.08.2022</a:t>
            </a:r>
          </a:p>
        </p:txBody>
      </p:sp>
      <p:sp>
        <p:nvSpPr>
          <p:cNvPr id="4" name="Foliennummernplatzhalter 3">
            <a:extLst>
              <a:ext uri="{FF2B5EF4-FFF2-40B4-BE49-F238E27FC236}">
                <a16:creationId xmlns:a16="http://schemas.microsoft.com/office/drawing/2014/main" id="{4CE7D2EA-5250-4714-83A8-FF35631B22FA}"/>
              </a:ext>
            </a:extLst>
          </p:cNvPr>
          <p:cNvSpPr>
            <a:spLocks noGrp="1"/>
          </p:cNvSpPr>
          <p:nvPr>
            <p:ph type="sldNum" sz="quarter" idx="12"/>
          </p:nvPr>
        </p:nvSpPr>
        <p:spPr/>
        <p:txBody>
          <a:bodyPr/>
          <a:lstStyle/>
          <a:p>
            <a:fld id="{7EC6429F-8EBA-4254-B9C8-295228AFE7F1}" type="slidenum">
              <a:rPr lang="de-DE" smtClean="0"/>
              <a:pPr/>
              <a:t>29</a:t>
            </a:fld>
            <a:endParaRPr lang="de-DE"/>
          </a:p>
        </p:txBody>
      </p:sp>
      <p:sp>
        <p:nvSpPr>
          <p:cNvPr id="6" name="Rechteck 5">
            <a:extLst>
              <a:ext uri="{FF2B5EF4-FFF2-40B4-BE49-F238E27FC236}">
                <a16:creationId xmlns:a16="http://schemas.microsoft.com/office/drawing/2014/main" id="{86EBB1CE-FF4E-4D82-96F3-ABAB5169675F}"/>
              </a:ext>
            </a:extLst>
          </p:cNvPr>
          <p:cNvSpPr/>
          <p:nvPr/>
        </p:nvSpPr>
        <p:spPr>
          <a:xfrm>
            <a:off x="6203215" y="3777288"/>
            <a:ext cx="2700000" cy="234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grpSp>
        <p:nvGrpSpPr>
          <p:cNvPr id="46" name="Gruppieren 45">
            <a:extLst>
              <a:ext uri="{FF2B5EF4-FFF2-40B4-BE49-F238E27FC236}">
                <a16:creationId xmlns:a16="http://schemas.microsoft.com/office/drawing/2014/main" id="{EB421C65-3DBD-48BD-8C70-DFFABC9C6FE2}"/>
              </a:ext>
            </a:extLst>
          </p:cNvPr>
          <p:cNvGrpSpPr/>
          <p:nvPr/>
        </p:nvGrpSpPr>
        <p:grpSpPr>
          <a:xfrm>
            <a:off x="335757" y="1267232"/>
            <a:ext cx="2933200" cy="2340000"/>
            <a:chOff x="335757" y="1267232"/>
            <a:chExt cx="2933200" cy="2340000"/>
          </a:xfrm>
        </p:grpSpPr>
        <p:grpSp>
          <p:nvGrpSpPr>
            <p:cNvPr id="40" name="Gruppieren 39">
              <a:extLst>
                <a:ext uri="{FF2B5EF4-FFF2-40B4-BE49-F238E27FC236}">
                  <a16:creationId xmlns:a16="http://schemas.microsoft.com/office/drawing/2014/main" id="{96996C87-579C-460F-82E7-4627BA917057}"/>
                </a:ext>
              </a:extLst>
            </p:cNvPr>
            <p:cNvGrpSpPr/>
            <p:nvPr/>
          </p:nvGrpSpPr>
          <p:grpSpPr>
            <a:xfrm>
              <a:off x="335757" y="1267232"/>
              <a:ext cx="2700000" cy="2340000"/>
              <a:chOff x="335757" y="1267232"/>
              <a:chExt cx="2700000" cy="2340000"/>
            </a:xfrm>
          </p:grpSpPr>
          <p:sp>
            <p:nvSpPr>
              <p:cNvPr id="5" name="Rechteck 4">
                <a:extLst>
                  <a:ext uri="{FF2B5EF4-FFF2-40B4-BE49-F238E27FC236}">
                    <a16:creationId xmlns:a16="http://schemas.microsoft.com/office/drawing/2014/main" id="{983E8613-1EAB-4B6F-95AD-648F0949885D}"/>
                  </a:ext>
                </a:extLst>
              </p:cNvPr>
              <p:cNvSpPr/>
              <p:nvPr/>
            </p:nvSpPr>
            <p:spPr>
              <a:xfrm>
                <a:off x="335757" y="1267232"/>
                <a:ext cx="2700000" cy="234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sp>
            <p:nvSpPr>
              <p:cNvPr id="25" name="Textfeld 24">
                <a:extLst>
                  <a:ext uri="{FF2B5EF4-FFF2-40B4-BE49-F238E27FC236}">
                    <a16:creationId xmlns:a16="http://schemas.microsoft.com/office/drawing/2014/main" id="{F18472EA-4DEF-46A7-ADF5-784B4BDF0ABE}"/>
                  </a:ext>
                </a:extLst>
              </p:cNvPr>
              <p:cNvSpPr txBox="1"/>
              <p:nvPr/>
            </p:nvSpPr>
            <p:spPr>
              <a:xfrm>
                <a:off x="558528" y="2435775"/>
                <a:ext cx="2252870" cy="891911"/>
              </a:xfrm>
              <a:prstGeom prst="rect">
                <a:avLst/>
              </a:prstGeom>
              <a:noFill/>
            </p:spPr>
            <p:txBody>
              <a:bodyPr wrap="square" lIns="0" tIns="0" rIns="0" bIns="0" rtlCol="0">
                <a:spAutoFit/>
              </a:bodyPr>
              <a:lstStyle/>
              <a:p>
                <a:pPr>
                  <a:lnSpc>
                    <a:spcPct val="104000"/>
                  </a:lnSpc>
                  <a:spcBef>
                    <a:spcPts val="600"/>
                  </a:spcBef>
                </a:pPr>
                <a:r>
                  <a:rPr lang="de-DE" b="1">
                    <a:solidFill>
                      <a:schemeClr val="bg1"/>
                    </a:solidFill>
                  </a:rPr>
                  <a:t>Hintergründe &amp;  </a:t>
                </a:r>
                <a:br>
                  <a:rPr lang="de-DE" b="1">
                    <a:solidFill>
                      <a:schemeClr val="bg1"/>
                    </a:solidFill>
                  </a:rPr>
                </a:br>
                <a:r>
                  <a:rPr lang="de-DE" b="1">
                    <a:solidFill>
                      <a:schemeClr val="bg1"/>
                    </a:solidFill>
                  </a:rPr>
                  <a:t>Ziele  </a:t>
                </a:r>
              </a:p>
              <a:p>
                <a:pPr marL="0" indent="0" algn="l">
                  <a:lnSpc>
                    <a:spcPct val="104000"/>
                  </a:lnSpc>
                  <a:spcBef>
                    <a:spcPts val="600"/>
                  </a:spcBef>
                  <a:buFont typeface="Wingdings" panose="05000000000000000000" pitchFamily="2" charset="2"/>
                  <a:buNone/>
                </a:pPr>
                <a:endParaRPr lang="de-DE" sz="1600" err="1"/>
              </a:p>
            </p:txBody>
          </p:sp>
        </p:grpSp>
        <p:sp>
          <p:nvSpPr>
            <p:cNvPr id="26" name="Textfeld 25">
              <a:extLst>
                <a:ext uri="{FF2B5EF4-FFF2-40B4-BE49-F238E27FC236}">
                  <a16:creationId xmlns:a16="http://schemas.microsoft.com/office/drawing/2014/main" id="{3ED43F07-2B73-4316-8FED-ADCA342F66EB}"/>
                </a:ext>
              </a:extLst>
            </p:cNvPr>
            <p:cNvSpPr txBox="1"/>
            <p:nvPr/>
          </p:nvSpPr>
          <p:spPr>
            <a:xfrm>
              <a:off x="2475763" y="1339785"/>
              <a:ext cx="793194" cy="805862"/>
            </a:xfrm>
            <a:prstGeom prst="rect">
              <a:avLst/>
            </a:prstGeom>
            <a:noFill/>
          </p:spPr>
          <p:txBody>
            <a:bodyPr wrap="square" lIns="0" tIns="0" rIns="0" bIns="0" rtlCol="0">
              <a:spAutoFit/>
            </a:bodyPr>
            <a:lstStyle/>
            <a:p>
              <a:pPr marL="0" indent="0" algn="l">
                <a:lnSpc>
                  <a:spcPct val="104000"/>
                </a:lnSpc>
                <a:spcBef>
                  <a:spcPts val="600"/>
                </a:spcBef>
                <a:buFont typeface="Wingdings" panose="05000000000000000000" pitchFamily="2" charset="2"/>
                <a:buNone/>
              </a:pPr>
              <a:r>
                <a:rPr lang="de-DE" sz="5400" b="1">
                  <a:solidFill>
                    <a:schemeClr val="bg1"/>
                  </a:solidFill>
                </a:rPr>
                <a:t>1</a:t>
              </a:r>
            </a:p>
          </p:txBody>
        </p:sp>
      </p:grpSp>
      <p:grpSp>
        <p:nvGrpSpPr>
          <p:cNvPr id="41" name="Gruppieren 40">
            <a:extLst>
              <a:ext uri="{FF2B5EF4-FFF2-40B4-BE49-F238E27FC236}">
                <a16:creationId xmlns:a16="http://schemas.microsoft.com/office/drawing/2014/main" id="{12CBFA28-1C64-4090-AF48-A29DA2DF2AC5}"/>
              </a:ext>
            </a:extLst>
          </p:cNvPr>
          <p:cNvGrpSpPr/>
          <p:nvPr/>
        </p:nvGrpSpPr>
        <p:grpSpPr>
          <a:xfrm>
            <a:off x="3269486" y="1267232"/>
            <a:ext cx="2886093" cy="2340000"/>
            <a:chOff x="3269486" y="1267232"/>
            <a:chExt cx="2886093" cy="2340000"/>
          </a:xfrm>
        </p:grpSpPr>
        <p:sp>
          <p:nvSpPr>
            <p:cNvPr id="7" name="Rechteck 6">
              <a:extLst>
                <a:ext uri="{FF2B5EF4-FFF2-40B4-BE49-F238E27FC236}">
                  <a16:creationId xmlns:a16="http://schemas.microsoft.com/office/drawing/2014/main" id="{BF641778-25A7-4DE0-AFE0-C8CF73B97AB8}"/>
                </a:ext>
              </a:extLst>
            </p:cNvPr>
            <p:cNvSpPr/>
            <p:nvPr/>
          </p:nvSpPr>
          <p:spPr>
            <a:xfrm>
              <a:off x="3269486" y="1267232"/>
              <a:ext cx="2700000" cy="234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sp>
          <p:nvSpPr>
            <p:cNvPr id="27" name="Textfeld 26">
              <a:extLst>
                <a:ext uri="{FF2B5EF4-FFF2-40B4-BE49-F238E27FC236}">
                  <a16:creationId xmlns:a16="http://schemas.microsoft.com/office/drawing/2014/main" id="{2F21DBFD-722B-4010-AC9C-03006DA3BE00}"/>
                </a:ext>
              </a:extLst>
            </p:cNvPr>
            <p:cNvSpPr txBox="1"/>
            <p:nvPr/>
          </p:nvSpPr>
          <p:spPr>
            <a:xfrm>
              <a:off x="3512087" y="2435775"/>
              <a:ext cx="2252870" cy="891911"/>
            </a:xfrm>
            <a:prstGeom prst="rect">
              <a:avLst/>
            </a:prstGeom>
            <a:noFill/>
          </p:spPr>
          <p:txBody>
            <a:bodyPr wrap="square" lIns="0" tIns="0" rIns="0" bIns="0" rtlCol="0">
              <a:spAutoFit/>
            </a:bodyPr>
            <a:lstStyle/>
            <a:p>
              <a:pPr>
                <a:lnSpc>
                  <a:spcPct val="104000"/>
                </a:lnSpc>
                <a:spcBef>
                  <a:spcPts val="600"/>
                </a:spcBef>
              </a:pPr>
              <a:r>
                <a:rPr lang="de-DE" b="1">
                  <a:solidFill>
                    <a:schemeClr val="bg1"/>
                  </a:solidFill>
                </a:rPr>
                <a:t>Produktportfolio</a:t>
              </a:r>
              <a:br>
                <a:rPr lang="de-DE" b="1">
                  <a:solidFill>
                    <a:schemeClr val="bg1"/>
                  </a:solidFill>
                </a:rPr>
              </a:br>
              <a:r>
                <a:rPr lang="de-DE" b="1">
                  <a:solidFill>
                    <a:schemeClr val="bg1"/>
                  </a:solidFill>
                </a:rPr>
                <a:t>2023 </a:t>
              </a:r>
            </a:p>
            <a:p>
              <a:pPr marL="0" indent="0" algn="l">
                <a:lnSpc>
                  <a:spcPct val="104000"/>
                </a:lnSpc>
                <a:spcBef>
                  <a:spcPts val="600"/>
                </a:spcBef>
                <a:buFont typeface="Wingdings" panose="05000000000000000000" pitchFamily="2" charset="2"/>
                <a:buNone/>
              </a:pPr>
              <a:endParaRPr lang="de-DE" sz="1600" err="1"/>
            </a:p>
          </p:txBody>
        </p:sp>
        <p:sp>
          <p:nvSpPr>
            <p:cNvPr id="28" name="Textfeld 27">
              <a:extLst>
                <a:ext uri="{FF2B5EF4-FFF2-40B4-BE49-F238E27FC236}">
                  <a16:creationId xmlns:a16="http://schemas.microsoft.com/office/drawing/2014/main" id="{BB94B2DB-2C5E-48C0-B906-6EFE0F870DEA}"/>
                </a:ext>
              </a:extLst>
            </p:cNvPr>
            <p:cNvSpPr txBox="1"/>
            <p:nvPr/>
          </p:nvSpPr>
          <p:spPr>
            <a:xfrm>
              <a:off x="5362385" y="1339785"/>
              <a:ext cx="793194" cy="805862"/>
            </a:xfrm>
            <a:prstGeom prst="rect">
              <a:avLst/>
            </a:prstGeom>
            <a:noFill/>
          </p:spPr>
          <p:txBody>
            <a:bodyPr wrap="square" lIns="0" tIns="0" rIns="0" bIns="0" rtlCol="0">
              <a:spAutoFit/>
            </a:bodyPr>
            <a:lstStyle/>
            <a:p>
              <a:pPr marL="0" indent="0" algn="l">
                <a:lnSpc>
                  <a:spcPct val="104000"/>
                </a:lnSpc>
                <a:spcBef>
                  <a:spcPts val="600"/>
                </a:spcBef>
                <a:buFont typeface="Wingdings" panose="05000000000000000000" pitchFamily="2" charset="2"/>
                <a:buNone/>
              </a:pPr>
              <a:r>
                <a:rPr lang="de-DE" sz="5400" b="1">
                  <a:solidFill>
                    <a:schemeClr val="bg1"/>
                  </a:solidFill>
                </a:rPr>
                <a:t>2</a:t>
              </a:r>
            </a:p>
          </p:txBody>
        </p:sp>
      </p:grpSp>
      <p:grpSp>
        <p:nvGrpSpPr>
          <p:cNvPr id="42" name="Gruppieren 41">
            <a:extLst>
              <a:ext uri="{FF2B5EF4-FFF2-40B4-BE49-F238E27FC236}">
                <a16:creationId xmlns:a16="http://schemas.microsoft.com/office/drawing/2014/main" id="{709B6AD7-F4B4-46A1-A0EA-4B8B7A3CFA1C}"/>
              </a:ext>
            </a:extLst>
          </p:cNvPr>
          <p:cNvGrpSpPr/>
          <p:nvPr/>
        </p:nvGrpSpPr>
        <p:grpSpPr>
          <a:xfrm>
            <a:off x="6203215" y="1267232"/>
            <a:ext cx="2933730" cy="2340000"/>
            <a:chOff x="6203215" y="1267232"/>
            <a:chExt cx="2933730" cy="2340000"/>
          </a:xfrm>
        </p:grpSpPr>
        <p:sp>
          <p:nvSpPr>
            <p:cNvPr id="9" name="Rechteck 8">
              <a:extLst>
                <a:ext uri="{FF2B5EF4-FFF2-40B4-BE49-F238E27FC236}">
                  <a16:creationId xmlns:a16="http://schemas.microsoft.com/office/drawing/2014/main" id="{08E8980E-186D-4614-9C3E-C2AC6297134E}"/>
                </a:ext>
              </a:extLst>
            </p:cNvPr>
            <p:cNvSpPr/>
            <p:nvPr/>
          </p:nvSpPr>
          <p:spPr>
            <a:xfrm>
              <a:off x="6203215" y="1267232"/>
              <a:ext cx="2700000" cy="234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sp>
          <p:nvSpPr>
            <p:cNvPr id="29" name="Textfeld 28">
              <a:extLst>
                <a:ext uri="{FF2B5EF4-FFF2-40B4-BE49-F238E27FC236}">
                  <a16:creationId xmlns:a16="http://schemas.microsoft.com/office/drawing/2014/main" id="{E83AF7C0-0CC9-4A5E-AF5A-59AB2B6D8672}"/>
                </a:ext>
              </a:extLst>
            </p:cNvPr>
            <p:cNvSpPr txBox="1"/>
            <p:nvPr/>
          </p:nvSpPr>
          <p:spPr>
            <a:xfrm>
              <a:off x="6474308" y="2435775"/>
              <a:ext cx="2252870" cy="891911"/>
            </a:xfrm>
            <a:prstGeom prst="rect">
              <a:avLst/>
            </a:prstGeom>
            <a:noFill/>
          </p:spPr>
          <p:txBody>
            <a:bodyPr wrap="square" lIns="0" tIns="0" rIns="0" bIns="0" rtlCol="0">
              <a:spAutoFit/>
            </a:bodyPr>
            <a:lstStyle/>
            <a:p>
              <a:pPr>
                <a:lnSpc>
                  <a:spcPct val="104000"/>
                </a:lnSpc>
                <a:spcBef>
                  <a:spcPts val="600"/>
                </a:spcBef>
              </a:pPr>
              <a:r>
                <a:rPr lang="de-DE" b="1">
                  <a:solidFill>
                    <a:schemeClr val="bg1"/>
                  </a:solidFill>
                </a:rPr>
                <a:t>Selektion, Zeitplan &amp;  </a:t>
              </a:r>
              <a:br>
                <a:rPr lang="de-DE" b="1">
                  <a:solidFill>
                    <a:schemeClr val="bg1"/>
                  </a:solidFill>
                </a:rPr>
              </a:br>
              <a:r>
                <a:rPr lang="de-DE" b="1">
                  <a:solidFill>
                    <a:schemeClr val="bg1"/>
                  </a:solidFill>
                </a:rPr>
                <a:t>Prozesse  </a:t>
              </a:r>
            </a:p>
            <a:p>
              <a:pPr marL="0" indent="0" algn="l">
                <a:lnSpc>
                  <a:spcPct val="104000"/>
                </a:lnSpc>
                <a:spcBef>
                  <a:spcPts val="600"/>
                </a:spcBef>
                <a:buFont typeface="Wingdings" panose="05000000000000000000" pitchFamily="2" charset="2"/>
                <a:buNone/>
              </a:pPr>
              <a:endParaRPr lang="de-DE" sz="1600" err="1"/>
            </a:p>
          </p:txBody>
        </p:sp>
        <p:sp>
          <p:nvSpPr>
            <p:cNvPr id="30" name="Textfeld 29">
              <a:extLst>
                <a:ext uri="{FF2B5EF4-FFF2-40B4-BE49-F238E27FC236}">
                  <a16:creationId xmlns:a16="http://schemas.microsoft.com/office/drawing/2014/main" id="{66EF8492-305A-4650-BB12-2367AB0A7DDC}"/>
                </a:ext>
              </a:extLst>
            </p:cNvPr>
            <p:cNvSpPr txBox="1"/>
            <p:nvPr/>
          </p:nvSpPr>
          <p:spPr>
            <a:xfrm>
              <a:off x="8343751" y="1339785"/>
              <a:ext cx="793194" cy="805862"/>
            </a:xfrm>
            <a:prstGeom prst="rect">
              <a:avLst/>
            </a:prstGeom>
            <a:noFill/>
          </p:spPr>
          <p:txBody>
            <a:bodyPr wrap="square" lIns="0" tIns="0" rIns="0" bIns="0" rtlCol="0">
              <a:spAutoFit/>
            </a:bodyPr>
            <a:lstStyle/>
            <a:p>
              <a:pPr marL="0" indent="0" algn="l">
                <a:lnSpc>
                  <a:spcPct val="104000"/>
                </a:lnSpc>
                <a:spcBef>
                  <a:spcPts val="600"/>
                </a:spcBef>
                <a:buFont typeface="Wingdings" panose="05000000000000000000" pitchFamily="2" charset="2"/>
                <a:buNone/>
              </a:pPr>
              <a:r>
                <a:rPr lang="de-DE" sz="5400" b="1">
                  <a:solidFill>
                    <a:schemeClr val="bg1"/>
                  </a:solidFill>
                </a:rPr>
                <a:t>3</a:t>
              </a:r>
            </a:p>
          </p:txBody>
        </p:sp>
      </p:grpSp>
      <p:grpSp>
        <p:nvGrpSpPr>
          <p:cNvPr id="43" name="Gruppieren 42">
            <a:extLst>
              <a:ext uri="{FF2B5EF4-FFF2-40B4-BE49-F238E27FC236}">
                <a16:creationId xmlns:a16="http://schemas.microsoft.com/office/drawing/2014/main" id="{11A400D3-3631-4B87-9EAA-2F053610B346}"/>
              </a:ext>
            </a:extLst>
          </p:cNvPr>
          <p:cNvGrpSpPr/>
          <p:nvPr/>
        </p:nvGrpSpPr>
        <p:grpSpPr>
          <a:xfrm>
            <a:off x="9136945" y="1267232"/>
            <a:ext cx="2881300" cy="2340000"/>
            <a:chOff x="9136945" y="1267232"/>
            <a:chExt cx="2881300" cy="2340000"/>
          </a:xfrm>
        </p:grpSpPr>
        <p:sp>
          <p:nvSpPr>
            <p:cNvPr id="11" name="Rechteck 10">
              <a:extLst>
                <a:ext uri="{FF2B5EF4-FFF2-40B4-BE49-F238E27FC236}">
                  <a16:creationId xmlns:a16="http://schemas.microsoft.com/office/drawing/2014/main" id="{B6AD28CE-7697-4AFE-89E5-6977B14D6303}"/>
                </a:ext>
              </a:extLst>
            </p:cNvPr>
            <p:cNvSpPr/>
            <p:nvPr/>
          </p:nvSpPr>
          <p:spPr>
            <a:xfrm>
              <a:off x="9136945" y="1267232"/>
              <a:ext cx="2700000" cy="2340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sp>
          <p:nvSpPr>
            <p:cNvPr id="31" name="Textfeld 30">
              <a:extLst>
                <a:ext uri="{FF2B5EF4-FFF2-40B4-BE49-F238E27FC236}">
                  <a16:creationId xmlns:a16="http://schemas.microsoft.com/office/drawing/2014/main" id="{71EBD454-7A06-458B-B566-B832ACB71988}"/>
                </a:ext>
              </a:extLst>
            </p:cNvPr>
            <p:cNvSpPr txBox="1"/>
            <p:nvPr/>
          </p:nvSpPr>
          <p:spPr>
            <a:xfrm>
              <a:off x="9315770" y="2435775"/>
              <a:ext cx="2252870" cy="603820"/>
            </a:xfrm>
            <a:prstGeom prst="rect">
              <a:avLst/>
            </a:prstGeom>
            <a:noFill/>
          </p:spPr>
          <p:txBody>
            <a:bodyPr wrap="square" lIns="0" tIns="0" rIns="0" bIns="0" rtlCol="0">
              <a:spAutoFit/>
            </a:bodyPr>
            <a:lstStyle/>
            <a:p>
              <a:pPr>
                <a:lnSpc>
                  <a:spcPct val="104000"/>
                </a:lnSpc>
                <a:spcBef>
                  <a:spcPts val="600"/>
                </a:spcBef>
              </a:pPr>
              <a:r>
                <a:rPr lang="de-DE" b="1">
                  <a:solidFill>
                    <a:schemeClr val="bg1"/>
                  </a:solidFill>
                </a:rPr>
                <a:t>Informationspakete</a:t>
              </a:r>
            </a:p>
            <a:p>
              <a:pPr marL="0" indent="0" algn="l">
                <a:lnSpc>
                  <a:spcPct val="104000"/>
                </a:lnSpc>
                <a:spcBef>
                  <a:spcPts val="600"/>
                </a:spcBef>
                <a:buFont typeface="Wingdings" panose="05000000000000000000" pitchFamily="2" charset="2"/>
                <a:buNone/>
              </a:pPr>
              <a:endParaRPr lang="de-DE" sz="1600" err="1"/>
            </a:p>
          </p:txBody>
        </p:sp>
        <p:sp>
          <p:nvSpPr>
            <p:cNvPr id="32" name="Textfeld 31">
              <a:extLst>
                <a:ext uri="{FF2B5EF4-FFF2-40B4-BE49-F238E27FC236}">
                  <a16:creationId xmlns:a16="http://schemas.microsoft.com/office/drawing/2014/main" id="{197866A5-88D0-42B4-8A87-E068CF1427FD}"/>
                </a:ext>
              </a:extLst>
            </p:cNvPr>
            <p:cNvSpPr txBox="1"/>
            <p:nvPr/>
          </p:nvSpPr>
          <p:spPr>
            <a:xfrm>
              <a:off x="11225051" y="1339785"/>
              <a:ext cx="793194" cy="805862"/>
            </a:xfrm>
            <a:prstGeom prst="rect">
              <a:avLst/>
            </a:prstGeom>
            <a:noFill/>
          </p:spPr>
          <p:txBody>
            <a:bodyPr wrap="square" lIns="0" tIns="0" rIns="0" bIns="0" rtlCol="0">
              <a:spAutoFit/>
            </a:bodyPr>
            <a:lstStyle/>
            <a:p>
              <a:pPr marL="0" indent="0" algn="l">
                <a:lnSpc>
                  <a:spcPct val="104000"/>
                </a:lnSpc>
                <a:spcBef>
                  <a:spcPts val="600"/>
                </a:spcBef>
                <a:buFont typeface="Wingdings" panose="05000000000000000000" pitchFamily="2" charset="2"/>
                <a:buNone/>
              </a:pPr>
              <a:r>
                <a:rPr lang="de-DE" sz="5400" b="1">
                  <a:solidFill>
                    <a:schemeClr val="bg1"/>
                  </a:solidFill>
                </a:rPr>
                <a:t>4</a:t>
              </a:r>
            </a:p>
          </p:txBody>
        </p:sp>
      </p:grpSp>
      <p:grpSp>
        <p:nvGrpSpPr>
          <p:cNvPr id="44" name="Gruppieren 43">
            <a:extLst>
              <a:ext uri="{FF2B5EF4-FFF2-40B4-BE49-F238E27FC236}">
                <a16:creationId xmlns:a16="http://schemas.microsoft.com/office/drawing/2014/main" id="{1D1019BB-A76E-4D9B-9827-CF57F8ACECBD}"/>
              </a:ext>
            </a:extLst>
          </p:cNvPr>
          <p:cNvGrpSpPr/>
          <p:nvPr/>
        </p:nvGrpSpPr>
        <p:grpSpPr>
          <a:xfrm>
            <a:off x="342866" y="3777288"/>
            <a:ext cx="2886622" cy="2369225"/>
            <a:chOff x="3268957" y="3836677"/>
            <a:chExt cx="2886622" cy="2369225"/>
          </a:xfrm>
        </p:grpSpPr>
        <p:sp>
          <p:nvSpPr>
            <p:cNvPr id="8" name="Rechteck 7">
              <a:extLst>
                <a:ext uri="{FF2B5EF4-FFF2-40B4-BE49-F238E27FC236}">
                  <a16:creationId xmlns:a16="http://schemas.microsoft.com/office/drawing/2014/main" id="{5A7036BF-D40F-4F3E-851A-5974992AA77B}"/>
                </a:ext>
              </a:extLst>
            </p:cNvPr>
            <p:cNvSpPr/>
            <p:nvPr/>
          </p:nvSpPr>
          <p:spPr>
            <a:xfrm>
              <a:off x="3268957" y="3836677"/>
              <a:ext cx="2700000" cy="2340000"/>
            </a:xfrm>
            <a:prstGeom prst="rect">
              <a:avLst/>
            </a:prstGeom>
            <a:solidFill>
              <a:srgbClr val="00A3A8">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sp>
          <p:nvSpPr>
            <p:cNvPr id="33" name="Textfeld 32">
              <a:extLst>
                <a:ext uri="{FF2B5EF4-FFF2-40B4-BE49-F238E27FC236}">
                  <a16:creationId xmlns:a16="http://schemas.microsoft.com/office/drawing/2014/main" id="{CD95F26F-758E-4271-A67A-BDD85A432048}"/>
                </a:ext>
              </a:extLst>
            </p:cNvPr>
            <p:cNvSpPr txBox="1"/>
            <p:nvPr/>
          </p:nvSpPr>
          <p:spPr>
            <a:xfrm>
              <a:off x="3453104" y="5025899"/>
              <a:ext cx="2252870" cy="1180003"/>
            </a:xfrm>
            <a:prstGeom prst="rect">
              <a:avLst/>
            </a:prstGeom>
            <a:noFill/>
          </p:spPr>
          <p:txBody>
            <a:bodyPr wrap="square" lIns="0" tIns="0" rIns="0" bIns="0" rtlCol="0">
              <a:spAutoFit/>
            </a:bodyPr>
            <a:lstStyle/>
            <a:p>
              <a:pPr>
                <a:lnSpc>
                  <a:spcPct val="104000"/>
                </a:lnSpc>
                <a:spcBef>
                  <a:spcPts val="600"/>
                </a:spcBef>
              </a:pPr>
              <a:r>
                <a:rPr lang="de-DE" b="1" dirty="0">
                  <a:solidFill>
                    <a:schemeClr val="bg1"/>
                  </a:solidFill>
                </a:rPr>
                <a:t>EXKURS:</a:t>
              </a:r>
              <a:br>
                <a:rPr lang="de-DE" b="1" dirty="0">
                  <a:solidFill>
                    <a:schemeClr val="bg1"/>
                  </a:solidFill>
                </a:rPr>
              </a:br>
              <a:r>
                <a:rPr lang="de-DE" b="1" dirty="0">
                  <a:solidFill>
                    <a:schemeClr val="bg1"/>
                  </a:solidFill>
                </a:rPr>
                <a:t>moderner Kollektivvertrag</a:t>
              </a:r>
            </a:p>
            <a:p>
              <a:pPr marL="0" indent="0" algn="l">
                <a:lnSpc>
                  <a:spcPct val="104000"/>
                </a:lnSpc>
                <a:spcBef>
                  <a:spcPts val="600"/>
                </a:spcBef>
                <a:buFont typeface="Wingdings" panose="05000000000000000000" pitchFamily="2" charset="2"/>
                <a:buNone/>
              </a:pPr>
              <a:endParaRPr lang="de-DE" sz="1600" dirty="0"/>
            </a:p>
          </p:txBody>
        </p:sp>
        <p:sp>
          <p:nvSpPr>
            <p:cNvPr id="34" name="Textfeld 33">
              <a:extLst>
                <a:ext uri="{FF2B5EF4-FFF2-40B4-BE49-F238E27FC236}">
                  <a16:creationId xmlns:a16="http://schemas.microsoft.com/office/drawing/2014/main" id="{ABEE604C-F4FE-44AA-940E-C438EB0807B7}"/>
                </a:ext>
              </a:extLst>
            </p:cNvPr>
            <p:cNvSpPr txBox="1"/>
            <p:nvPr/>
          </p:nvSpPr>
          <p:spPr>
            <a:xfrm>
              <a:off x="5362385" y="4044350"/>
              <a:ext cx="793194" cy="805862"/>
            </a:xfrm>
            <a:prstGeom prst="rect">
              <a:avLst/>
            </a:prstGeom>
            <a:noFill/>
          </p:spPr>
          <p:txBody>
            <a:bodyPr wrap="square" lIns="0" tIns="0" rIns="0" bIns="0" rtlCol="0">
              <a:spAutoFit/>
            </a:bodyPr>
            <a:lstStyle/>
            <a:p>
              <a:pPr marL="0" indent="0" algn="l">
                <a:lnSpc>
                  <a:spcPct val="104000"/>
                </a:lnSpc>
                <a:spcBef>
                  <a:spcPts val="600"/>
                </a:spcBef>
                <a:buFont typeface="Wingdings" panose="05000000000000000000" pitchFamily="2" charset="2"/>
                <a:buNone/>
              </a:pPr>
              <a:r>
                <a:rPr lang="de-DE" sz="5400" b="1">
                  <a:solidFill>
                    <a:schemeClr val="bg1"/>
                  </a:solidFill>
                </a:rPr>
                <a:t>5</a:t>
              </a:r>
            </a:p>
          </p:txBody>
        </p:sp>
      </p:grpSp>
      <p:grpSp>
        <p:nvGrpSpPr>
          <p:cNvPr id="45" name="Gruppieren 44">
            <a:extLst>
              <a:ext uri="{FF2B5EF4-FFF2-40B4-BE49-F238E27FC236}">
                <a16:creationId xmlns:a16="http://schemas.microsoft.com/office/drawing/2014/main" id="{82F25601-DA3B-44BC-BBE9-66C02E28A468}"/>
              </a:ext>
            </a:extLst>
          </p:cNvPr>
          <p:cNvGrpSpPr/>
          <p:nvPr/>
        </p:nvGrpSpPr>
        <p:grpSpPr>
          <a:xfrm>
            <a:off x="3276860" y="3777288"/>
            <a:ext cx="2933994" cy="2340000"/>
            <a:chOff x="6202951" y="3836677"/>
            <a:chExt cx="2933994" cy="2340000"/>
          </a:xfrm>
        </p:grpSpPr>
        <p:sp>
          <p:nvSpPr>
            <p:cNvPr id="10" name="Rechteck 9">
              <a:extLst>
                <a:ext uri="{FF2B5EF4-FFF2-40B4-BE49-F238E27FC236}">
                  <a16:creationId xmlns:a16="http://schemas.microsoft.com/office/drawing/2014/main" id="{E9EE4A0D-772E-449D-9662-EAE91FE008A8}"/>
                </a:ext>
              </a:extLst>
            </p:cNvPr>
            <p:cNvSpPr/>
            <p:nvPr/>
          </p:nvSpPr>
          <p:spPr>
            <a:xfrm>
              <a:off x="6202951" y="3836677"/>
              <a:ext cx="2700000" cy="2340000"/>
            </a:xfrm>
            <a:prstGeom prst="rect">
              <a:avLst/>
            </a:prstGeom>
            <a:solidFill>
              <a:srgbClr val="6C6F70">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sp>
          <p:nvSpPr>
            <p:cNvPr id="35" name="Textfeld 34">
              <a:extLst>
                <a:ext uri="{FF2B5EF4-FFF2-40B4-BE49-F238E27FC236}">
                  <a16:creationId xmlns:a16="http://schemas.microsoft.com/office/drawing/2014/main" id="{9367AE0E-6C47-46F2-B217-C754E0565E23}"/>
                </a:ext>
              </a:extLst>
            </p:cNvPr>
            <p:cNvSpPr txBox="1"/>
            <p:nvPr/>
          </p:nvSpPr>
          <p:spPr>
            <a:xfrm>
              <a:off x="6434470" y="5007267"/>
              <a:ext cx="2439492" cy="844847"/>
            </a:xfrm>
            <a:prstGeom prst="rect">
              <a:avLst/>
            </a:prstGeom>
            <a:noFill/>
          </p:spPr>
          <p:txBody>
            <a:bodyPr wrap="square" lIns="0" tIns="0" rIns="0" bIns="0" rtlCol="0">
              <a:spAutoFit/>
            </a:bodyPr>
            <a:lstStyle/>
            <a:p>
              <a:pPr>
                <a:lnSpc>
                  <a:spcPct val="104000"/>
                </a:lnSpc>
                <a:spcBef>
                  <a:spcPts val="600"/>
                </a:spcBef>
              </a:pPr>
              <a:r>
                <a:rPr lang="de-DE" b="1">
                  <a:solidFill>
                    <a:schemeClr val="bg1"/>
                  </a:solidFill>
                </a:rPr>
                <a:t>EXKURS:</a:t>
              </a:r>
              <a:br>
                <a:rPr lang="de-DE" b="1">
                  <a:solidFill>
                    <a:schemeClr val="bg1"/>
                  </a:solidFill>
                </a:rPr>
              </a:br>
              <a:r>
                <a:rPr lang="de-DE" b="1">
                  <a:solidFill>
                    <a:schemeClr val="bg1"/>
                  </a:solidFill>
                </a:rPr>
                <a:t>Versorgungsordnung</a:t>
              </a:r>
              <a:br>
                <a:rPr lang="de-DE" b="1">
                  <a:solidFill>
                    <a:schemeClr val="bg1"/>
                  </a:solidFill>
                </a:rPr>
              </a:br>
              <a:r>
                <a:rPr lang="de-DE" b="1">
                  <a:solidFill>
                    <a:schemeClr val="bg1"/>
                  </a:solidFill>
                </a:rPr>
                <a:t>&amp; HDI Support</a:t>
              </a:r>
              <a:endParaRPr lang="de-DE" sz="1600"/>
            </a:p>
          </p:txBody>
        </p:sp>
        <p:sp>
          <p:nvSpPr>
            <p:cNvPr id="36" name="Textfeld 35">
              <a:extLst>
                <a:ext uri="{FF2B5EF4-FFF2-40B4-BE49-F238E27FC236}">
                  <a16:creationId xmlns:a16="http://schemas.microsoft.com/office/drawing/2014/main" id="{0D6A31FA-D048-4C88-825F-C58A53CCB9AC}"/>
                </a:ext>
              </a:extLst>
            </p:cNvPr>
            <p:cNvSpPr txBox="1"/>
            <p:nvPr/>
          </p:nvSpPr>
          <p:spPr>
            <a:xfrm>
              <a:off x="8343751" y="4044350"/>
              <a:ext cx="793194" cy="805862"/>
            </a:xfrm>
            <a:prstGeom prst="rect">
              <a:avLst/>
            </a:prstGeom>
            <a:noFill/>
          </p:spPr>
          <p:txBody>
            <a:bodyPr wrap="square" lIns="0" tIns="0" rIns="0" bIns="0" rtlCol="0">
              <a:spAutoFit/>
            </a:bodyPr>
            <a:lstStyle/>
            <a:p>
              <a:pPr marL="0" indent="0" algn="l">
                <a:lnSpc>
                  <a:spcPct val="104000"/>
                </a:lnSpc>
                <a:spcBef>
                  <a:spcPts val="600"/>
                </a:spcBef>
                <a:buFont typeface="Wingdings" panose="05000000000000000000" pitchFamily="2" charset="2"/>
                <a:buNone/>
              </a:pPr>
              <a:r>
                <a:rPr lang="de-DE" sz="5400" b="1">
                  <a:solidFill>
                    <a:schemeClr val="bg1"/>
                  </a:solidFill>
                </a:rPr>
                <a:t>6</a:t>
              </a:r>
            </a:p>
          </p:txBody>
        </p:sp>
      </p:grpSp>
      <p:sp>
        <p:nvSpPr>
          <p:cNvPr id="37" name="Textfeld 36">
            <a:extLst>
              <a:ext uri="{FF2B5EF4-FFF2-40B4-BE49-F238E27FC236}">
                <a16:creationId xmlns:a16="http://schemas.microsoft.com/office/drawing/2014/main" id="{41B4B612-C836-48E0-AC7E-F5ADDDBCAE43}"/>
              </a:ext>
            </a:extLst>
          </p:cNvPr>
          <p:cNvSpPr txBox="1"/>
          <p:nvPr/>
        </p:nvSpPr>
        <p:spPr>
          <a:xfrm>
            <a:off x="6388063" y="4981739"/>
            <a:ext cx="2439492" cy="268663"/>
          </a:xfrm>
          <a:prstGeom prst="rect">
            <a:avLst/>
          </a:prstGeom>
          <a:noFill/>
        </p:spPr>
        <p:txBody>
          <a:bodyPr wrap="square" lIns="0" tIns="0" rIns="0" bIns="0" rtlCol="0">
            <a:spAutoFit/>
          </a:bodyPr>
          <a:lstStyle/>
          <a:p>
            <a:pPr>
              <a:lnSpc>
                <a:spcPct val="104000"/>
              </a:lnSpc>
              <a:spcBef>
                <a:spcPts val="600"/>
              </a:spcBef>
            </a:pPr>
            <a:r>
              <a:rPr lang="de-DE" b="1">
                <a:solidFill>
                  <a:schemeClr val="bg1"/>
                </a:solidFill>
              </a:rPr>
              <a:t>Fazit &amp; Tipps</a:t>
            </a:r>
            <a:endParaRPr lang="de-DE" sz="1600"/>
          </a:p>
        </p:txBody>
      </p:sp>
      <p:sp>
        <p:nvSpPr>
          <p:cNvPr id="38" name="Textfeld 37">
            <a:extLst>
              <a:ext uri="{FF2B5EF4-FFF2-40B4-BE49-F238E27FC236}">
                <a16:creationId xmlns:a16="http://schemas.microsoft.com/office/drawing/2014/main" id="{7B08C8FC-98DC-493F-927B-CBD17619486F}"/>
              </a:ext>
            </a:extLst>
          </p:cNvPr>
          <p:cNvSpPr txBox="1"/>
          <p:nvPr/>
        </p:nvSpPr>
        <p:spPr>
          <a:xfrm>
            <a:off x="8314762" y="4027531"/>
            <a:ext cx="793194" cy="805862"/>
          </a:xfrm>
          <a:prstGeom prst="rect">
            <a:avLst/>
          </a:prstGeom>
          <a:noFill/>
        </p:spPr>
        <p:txBody>
          <a:bodyPr wrap="square" lIns="0" tIns="0" rIns="0" bIns="0" rtlCol="0">
            <a:spAutoFit/>
          </a:bodyPr>
          <a:lstStyle/>
          <a:p>
            <a:pPr marL="0" indent="0" algn="l">
              <a:lnSpc>
                <a:spcPct val="104000"/>
              </a:lnSpc>
              <a:spcBef>
                <a:spcPts val="600"/>
              </a:spcBef>
              <a:buFont typeface="Wingdings" panose="05000000000000000000" pitchFamily="2" charset="2"/>
              <a:buNone/>
            </a:pPr>
            <a:r>
              <a:rPr lang="de-DE" sz="5400" b="1">
                <a:solidFill>
                  <a:schemeClr val="bg1"/>
                </a:solidFill>
              </a:rPr>
              <a:t>7</a:t>
            </a:r>
          </a:p>
        </p:txBody>
      </p:sp>
      <p:pic>
        <p:nvPicPr>
          <p:cNvPr id="47" name="Grafik 46" descr="Geschäftsleute geben Daumen hoch">
            <a:extLst>
              <a:ext uri="{FF2B5EF4-FFF2-40B4-BE49-F238E27FC236}">
                <a16:creationId xmlns:a16="http://schemas.microsoft.com/office/drawing/2014/main" id="{D9DEE716-68F0-42B8-8E90-133CF4EDE8AE}"/>
              </a:ext>
            </a:extLst>
          </p:cNvPr>
          <p:cNvPicPr preferRelativeResize="0">
            <a:picLocks/>
          </p:cNvPicPr>
          <p:nvPr/>
        </p:nvPicPr>
        <p:blipFill rotWithShape="1">
          <a:blip r:embed="rId3"/>
          <a:srcRect l="10677" t="-3475" r="17713" b="577"/>
          <a:stretch/>
        </p:blipFill>
        <p:spPr>
          <a:xfrm>
            <a:off x="9137133" y="3701051"/>
            <a:ext cx="2700000" cy="2407838"/>
          </a:xfrm>
          <a:prstGeom prst="rect">
            <a:avLst/>
          </a:prstGeom>
        </p:spPr>
      </p:pic>
      <p:grpSp>
        <p:nvGrpSpPr>
          <p:cNvPr id="39" name="Gruppieren 38">
            <a:extLst>
              <a:ext uri="{FF2B5EF4-FFF2-40B4-BE49-F238E27FC236}">
                <a16:creationId xmlns:a16="http://schemas.microsoft.com/office/drawing/2014/main" id="{403F6B9D-412E-4BB5-A1FD-CBAA473478D2}"/>
              </a:ext>
            </a:extLst>
          </p:cNvPr>
          <p:cNvGrpSpPr/>
          <p:nvPr/>
        </p:nvGrpSpPr>
        <p:grpSpPr>
          <a:xfrm>
            <a:off x="4767077" y="4117891"/>
            <a:ext cx="566319" cy="540002"/>
            <a:chOff x="4518456" y="1497658"/>
            <a:chExt cx="566319" cy="540002"/>
          </a:xfrm>
        </p:grpSpPr>
        <p:sp>
          <p:nvSpPr>
            <p:cNvPr id="48" name="Gleichschenkliges Dreieck 47">
              <a:extLst>
                <a:ext uri="{FF2B5EF4-FFF2-40B4-BE49-F238E27FC236}">
                  <a16:creationId xmlns:a16="http://schemas.microsoft.com/office/drawing/2014/main" id="{05BEEDEF-F516-4180-A340-13E1C282DEBE}"/>
                </a:ext>
              </a:extLst>
            </p:cNvPr>
            <p:cNvSpPr/>
            <p:nvPr/>
          </p:nvSpPr>
          <p:spPr>
            <a:xfrm rot="5400000">
              <a:off x="4640726" y="1593610"/>
              <a:ext cx="540000" cy="348099"/>
            </a:xfrm>
            <a:prstGeom prst="triangle">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sp>
          <p:nvSpPr>
            <p:cNvPr id="49" name="Rechteck 48">
              <a:extLst>
                <a:ext uri="{FF2B5EF4-FFF2-40B4-BE49-F238E27FC236}">
                  <a16:creationId xmlns:a16="http://schemas.microsoft.com/office/drawing/2014/main" id="{B87E8070-DB0B-49EF-8005-867ABA8A18D2}"/>
                </a:ext>
              </a:extLst>
            </p:cNvPr>
            <p:cNvSpPr/>
            <p:nvPr/>
          </p:nvSpPr>
          <p:spPr>
            <a:xfrm>
              <a:off x="4518456" y="1497658"/>
              <a:ext cx="138457"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grpSp>
    </p:spTree>
    <p:extLst>
      <p:ext uri="{BB962C8B-B14F-4D97-AF65-F5344CB8AC3E}">
        <p14:creationId xmlns:p14="http://schemas.microsoft.com/office/powerpoint/2010/main" val="25302207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624A37-E61C-44EB-8FA8-E72196334229}"/>
              </a:ext>
            </a:extLst>
          </p:cNvPr>
          <p:cNvSpPr>
            <a:spLocks noGrp="1"/>
          </p:cNvSpPr>
          <p:nvPr>
            <p:ph type="title"/>
          </p:nvPr>
        </p:nvSpPr>
        <p:spPr/>
        <p:txBody>
          <a:bodyPr/>
          <a:lstStyle/>
          <a:p>
            <a:r>
              <a:rPr lang="de-DE">
                <a:ea typeface="+mj-lt"/>
                <a:cs typeface="+mj-lt"/>
              </a:rPr>
              <a:t>Firmenkundenkampagne &amp; Produktportfolio 2023</a:t>
            </a:r>
            <a:endParaRPr lang="de-DE" b="0">
              <a:ea typeface="+mj-lt"/>
              <a:cs typeface="+mj-lt"/>
            </a:endParaRPr>
          </a:p>
          <a:p>
            <a:endParaRPr lang="de-DE">
              <a:cs typeface="Arial"/>
            </a:endParaRPr>
          </a:p>
        </p:txBody>
      </p:sp>
      <p:sp>
        <p:nvSpPr>
          <p:cNvPr id="3" name="Fußzeilenplatzhalter 2">
            <a:extLst>
              <a:ext uri="{FF2B5EF4-FFF2-40B4-BE49-F238E27FC236}">
                <a16:creationId xmlns:a16="http://schemas.microsoft.com/office/drawing/2014/main" id="{B6285E45-DC2C-4920-A98E-94451E52568B}"/>
              </a:ext>
            </a:extLst>
          </p:cNvPr>
          <p:cNvSpPr>
            <a:spLocks noGrp="1"/>
          </p:cNvSpPr>
          <p:nvPr>
            <p:ph type="ftr" sz="quarter" idx="11"/>
          </p:nvPr>
        </p:nvSpPr>
        <p:spPr/>
        <p:txBody>
          <a:bodyPr/>
          <a:lstStyle/>
          <a:p>
            <a:r>
              <a:rPr lang="de-DE"/>
              <a:t>Informationen zur Firmenkundenkampagne I Stand: 15.08.2022</a:t>
            </a:r>
          </a:p>
        </p:txBody>
      </p:sp>
      <p:sp>
        <p:nvSpPr>
          <p:cNvPr id="4" name="Foliennummernplatzhalter 3">
            <a:extLst>
              <a:ext uri="{FF2B5EF4-FFF2-40B4-BE49-F238E27FC236}">
                <a16:creationId xmlns:a16="http://schemas.microsoft.com/office/drawing/2014/main" id="{4CE7D2EA-5250-4714-83A8-FF35631B22FA}"/>
              </a:ext>
            </a:extLst>
          </p:cNvPr>
          <p:cNvSpPr>
            <a:spLocks noGrp="1"/>
          </p:cNvSpPr>
          <p:nvPr>
            <p:ph type="sldNum" sz="quarter" idx="12"/>
          </p:nvPr>
        </p:nvSpPr>
        <p:spPr/>
        <p:txBody>
          <a:bodyPr/>
          <a:lstStyle/>
          <a:p>
            <a:fld id="{7EC6429F-8EBA-4254-B9C8-295228AFE7F1}" type="slidenum">
              <a:rPr lang="de-DE" smtClean="0"/>
              <a:pPr/>
              <a:t>3</a:t>
            </a:fld>
            <a:endParaRPr lang="de-DE"/>
          </a:p>
        </p:txBody>
      </p:sp>
      <p:sp>
        <p:nvSpPr>
          <p:cNvPr id="6" name="Rechteck 5">
            <a:extLst>
              <a:ext uri="{FF2B5EF4-FFF2-40B4-BE49-F238E27FC236}">
                <a16:creationId xmlns:a16="http://schemas.microsoft.com/office/drawing/2014/main" id="{86EBB1CE-FF4E-4D82-96F3-ABAB5169675F}"/>
              </a:ext>
            </a:extLst>
          </p:cNvPr>
          <p:cNvSpPr/>
          <p:nvPr/>
        </p:nvSpPr>
        <p:spPr>
          <a:xfrm>
            <a:off x="6203215" y="3777288"/>
            <a:ext cx="2700000" cy="234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grpSp>
        <p:nvGrpSpPr>
          <p:cNvPr id="46" name="Gruppieren 45">
            <a:extLst>
              <a:ext uri="{FF2B5EF4-FFF2-40B4-BE49-F238E27FC236}">
                <a16:creationId xmlns:a16="http://schemas.microsoft.com/office/drawing/2014/main" id="{EB421C65-3DBD-48BD-8C70-DFFABC9C6FE2}"/>
              </a:ext>
            </a:extLst>
          </p:cNvPr>
          <p:cNvGrpSpPr/>
          <p:nvPr/>
        </p:nvGrpSpPr>
        <p:grpSpPr>
          <a:xfrm>
            <a:off x="335757" y="1267232"/>
            <a:ext cx="2933200" cy="2340000"/>
            <a:chOff x="335757" y="1267232"/>
            <a:chExt cx="2933200" cy="2340000"/>
          </a:xfrm>
        </p:grpSpPr>
        <p:grpSp>
          <p:nvGrpSpPr>
            <p:cNvPr id="40" name="Gruppieren 39">
              <a:extLst>
                <a:ext uri="{FF2B5EF4-FFF2-40B4-BE49-F238E27FC236}">
                  <a16:creationId xmlns:a16="http://schemas.microsoft.com/office/drawing/2014/main" id="{96996C87-579C-460F-82E7-4627BA917057}"/>
                </a:ext>
              </a:extLst>
            </p:cNvPr>
            <p:cNvGrpSpPr/>
            <p:nvPr/>
          </p:nvGrpSpPr>
          <p:grpSpPr>
            <a:xfrm>
              <a:off x="335757" y="1267232"/>
              <a:ext cx="2700000" cy="2340000"/>
              <a:chOff x="335757" y="1267232"/>
              <a:chExt cx="2700000" cy="2340000"/>
            </a:xfrm>
          </p:grpSpPr>
          <p:sp>
            <p:nvSpPr>
              <p:cNvPr id="5" name="Rechteck 4">
                <a:extLst>
                  <a:ext uri="{FF2B5EF4-FFF2-40B4-BE49-F238E27FC236}">
                    <a16:creationId xmlns:a16="http://schemas.microsoft.com/office/drawing/2014/main" id="{983E8613-1EAB-4B6F-95AD-648F0949885D}"/>
                  </a:ext>
                </a:extLst>
              </p:cNvPr>
              <p:cNvSpPr/>
              <p:nvPr/>
            </p:nvSpPr>
            <p:spPr>
              <a:xfrm>
                <a:off x="335757" y="1267232"/>
                <a:ext cx="2700000" cy="234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sp>
            <p:nvSpPr>
              <p:cNvPr id="25" name="Textfeld 24">
                <a:extLst>
                  <a:ext uri="{FF2B5EF4-FFF2-40B4-BE49-F238E27FC236}">
                    <a16:creationId xmlns:a16="http://schemas.microsoft.com/office/drawing/2014/main" id="{F18472EA-4DEF-46A7-ADF5-784B4BDF0ABE}"/>
                  </a:ext>
                </a:extLst>
              </p:cNvPr>
              <p:cNvSpPr txBox="1"/>
              <p:nvPr/>
            </p:nvSpPr>
            <p:spPr>
              <a:xfrm>
                <a:off x="558528" y="2435775"/>
                <a:ext cx="2252870" cy="891911"/>
              </a:xfrm>
              <a:prstGeom prst="rect">
                <a:avLst/>
              </a:prstGeom>
              <a:noFill/>
            </p:spPr>
            <p:txBody>
              <a:bodyPr wrap="square" lIns="0" tIns="0" rIns="0" bIns="0" rtlCol="0">
                <a:spAutoFit/>
              </a:bodyPr>
              <a:lstStyle/>
              <a:p>
                <a:pPr>
                  <a:lnSpc>
                    <a:spcPct val="104000"/>
                  </a:lnSpc>
                  <a:spcBef>
                    <a:spcPts val="600"/>
                  </a:spcBef>
                </a:pPr>
                <a:r>
                  <a:rPr lang="de-DE" b="1">
                    <a:solidFill>
                      <a:schemeClr val="bg1"/>
                    </a:solidFill>
                  </a:rPr>
                  <a:t>Hintergründe &amp;  </a:t>
                </a:r>
                <a:br>
                  <a:rPr lang="de-DE" b="1">
                    <a:solidFill>
                      <a:schemeClr val="bg1"/>
                    </a:solidFill>
                  </a:rPr>
                </a:br>
                <a:r>
                  <a:rPr lang="de-DE" b="1">
                    <a:solidFill>
                      <a:schemeClr val="bg1"/>
                    </a:solidFill>
                  </a:rPr>
                  <a:t>Ziele  </a:t>
                </a:r>
              </a:p>
              <a:p>
                <a:pPr marL="0" indent="0" algn="l">
                  <a:lnSpc>
                    <a:spcPct val="104000"/>
                  </a:lnSpc>
                  <a:spcBef>
                    <a:spcPts val="600"/>
                  </a:spcBef>
                  <a:buFont typeface="Wingdings" panose="05000000000000000000" pitchFamily="2" charset="2"/>
                  <a:buNone/>
                </a:pPr>
                <a:endParaRPr lang="de-DE" sz="1600" err="1"/>
              </a:p>
            </p:txBody>
          </p:sp>
        </p:grpSp>
        <p:sp>
          <p:nvSpPr>
            <p:cNvPr id="26" name="Textfeld 25">
              <a:extLst>
                <a:ext uri="{FF2B5EF4-FFF2-40B4-BE49-F238E27FC236}">
                  <a16:creationId xmlns:a16="http://schemas.microsoft.com/office/drawing/2014/main" id="{3ED43F07-2B73-4316-8FED-ADCA342F66EB}"/>
                </a:ext>
              </a:extLst>
            </p:cNvPr>
            <p:cNvSpPr txBox="1"/>
            <p:nvPr/>
          </p:nvSpPr>
          <p:spPr>
            <a:xfrm>
              <a:off x="2475763" y="1339785"/>
              <a:ext cx="793194" cy="805862"/>
            </a:xfrm>
            <a:prstGeom prst="rect">
              <a:avLst/>
            </a:prstGeom>
            <a:noFill/>
          </p:spPr>
          <p:txBody>
            <a:bodyPr wrap="square" lIns="0" tIns="0" rIns="0" bIns="0" rtlCol="0">
              <a:spAutoFit/>
            </a:bodyPr>
            <a:lstStyle/>
            <a:p>
              <a:pPr marL="0" indent="0" algn="l">
                <a:lnSpc>
                  <a:spcPct val="104000"/>
                </a:lnSpc>
                <a:spcBef>
                  <a:spcPts val="600"/>
                </a:spcBef>
                <a:buFont typeface="Wingdings" panose="05000000000000000000" pitchFamily="2" charset="2"/>
                <a:buNone/>
              </a:pPr>
              <a:r>
                <a:rPr lang="de-DE" sz="5400" b="1">
                  <a:solidFill>
                    <a:schemeClr val="bg1"/>
                  </a:solidFill>
                </a:rPr>
                <a:t>1</a:t>
              </a:r>
            </a:p>
          </p:txBody>
        </p:sp>
      </p:grpSp>
      <p:grpSp>
        <p:nvGrpSpPr>
          <p:cNvPr id="41" name="Gruppieren 40">
            <a:extLst>
              <a:ext uri="{FF2B5EF4-FFF2-40B4-BE49-F238E27FC236}">
                <a16:creationId xmlns:a16="http://schemas.microsoft.com/office/drawing/2014/main" id="{12CBFA28-1C64-4090-AF48-A29DA2DF2AC5}"/>
              </a:ext>
            </a:extLst>
          </p:cNvPr>
          <p:cNvGrpSpPr/>
          <p:nvPr/>
        </p:nvGrpSpPr>
        <p:grpSpPr>
          <a:xfrm>
            <a:off x="3269486" y="1267232"/>
            <a:ext cx="2886093" cy="2340000"/>
            <a:chOff x="3269486" y="1267232"/>
            <a:chExt cx="2886093" cy="2340000"/>
          </a:xfrm>
        </p:grpSpPr>
        <p:sp>
          <p:nvSpPr>
            <p:cNvPr id="7" name="Rechteck 6">
              <a:extLst>
                <a:ext uri="{FF2B5EF4-FFF2-40B4-BE49-F238E27FC236}">
                  <a16:creationId xmlns:a16="http://schemas.microsoft.com/office/drawing/2014/main" id="{BF641778-25A7-4DE0-AFE0-C8CF73B97AB8}"/>
                </a:ext>
              </a:extLst>
            </p:cNvPr>
            <p:cNvSpPr/>
            <p:nvPr/>
          </p:nvSpPr>
          <p:spPr>
            <a:xfrm>
              <a:off x="3269486" y="1267232"/>
              <a:ext cx="2700000" cy="234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sp>
          <p:nvSpPr>
            <p:cNvPr id="27" name="Textfeld 26">
              <a:extLst>
                <a:ext uri="{FF2B5EF4-FFF2-40B4-BE49-F238E27FC236}">
                  <a16:creationId xmlns:a16="http://schemas.microsoft.com/office/drawing/2014/main" id="{2F21DBFD-722B-4010-AC9C-03006DA3BE00}"/>
                </a:ext>
              </a:extLst>
            </p:cNvPr>
            <p:cNvSpPr txBox="1"/>
            <p:nvPr/>
          </p:nvSpPr>
          <p:spPr>
            <a:xfrm>
              <a:off x="3512087" y="2435775"/>
              <a:ext cx="2252870" cy="891911"/>
            </a:xfrm>
            <a:prstGeom prst="rect">
              <a:avLst/>
            </a:prstGeom>
            <a:noFill/>
          </p:spPr>
          <p:txBody>
            <a:bodyPr wrap="square" lIns="0" tIns="0" rIns="0" bIns="0" rtlCol="0">
              <a:spAutoFit/>
            </a:bodyPr>
            <a:lstStyle/>
            <a:p>
              <a:pPr>
                <a:lnSpc>
                  <a:spcPct val="104000"/>
                </a:lnSpc>
                <a:spcBef>
                  <a:spcPts val="600"/>
                </a:spcBef>
              </a:pPr>
              <a:r>
                <a:rPr lang="de-DE" b="1">
                  <a:solidFill>
                    <a:schemeClr val="bg1"/>
                  </a:solidFill>
                </a:rPr>
                <a:t>Produktportfolio</a:t>
              </a:r>
              <a:br>
                <a:rPr lang="de-DE" b="1">
                  <a:solidFill>
                    <a:schemeClr val="bg1"/>
                  </a:solidFill>
                </a:rPr>
              </a:br>
              <a:r>
                <a:rPr lang="de-DE" b="1">
                  <a:solidFill>
                    <a:schemeClr val="bg1"/>
                  </a:solidFill>
                </a:rPr>
                <a:t>2023 </a:t>
              </a:r>
            </a:p>
            <a:p>
              <a:pPr marL="0" indent="0" algn="l">
                <a:lnSpc>
                  <a:spcPct val="104000"/>
                </a:lnSpc>
                <a:spcBef>
                  <a:spcPts val="600"/>
                </a:spcBef>
                <a:buFont typeface="Wingdings" panose="05000000000000000000" pitchFamily="2" charset="2"/>
                <a:buNone/>
              </a:pPr>
              <a:endParaRPr lang="de-DE" sz="1600" err="1"/>
            </a:p>
          </p:txBody>
        </p:sp>
        <p:sp>
          <p:nvSpPr>
            <p:cNvPr id="28" name="Textfeld 27">
              <a:extLst>
                <a:ext uri="{FF2B5EF4-FFF2-40B4-BE49-F238E27FC236}">
                  <a16:creationId xmlns:a16="http://schemas.microsoft.com/office/drawing/2014/main" id="{BB94B2DB-2C5E-48C0-B906-6EFE0F870DEA}"/>
                </a:ext>
              </a:extLst>
            </p:cNvPr>
            <p:cNvSpPr txBox="1"/>
            <p:nvPr/>
          </p:nvSpPr>
          <p:spPr>
            <a:xfrm>
              <a:off x="5362385" y="1339785"/>
              <a:ext cx="793194" cy="805862"/>
            </a:xfrm>
            <a:prstGeom prst="rect">
              <a:avLst/>
            </a:prstGeom>
            <a:noFill/>
          </p:spPr>
          <p:txBody>
            <a:bodyPr wrap="square" lIns="0" tIns="0" rIns="0" bIns="0" rtlCol="0">
              <a:spAutoFit/>
            </a:bodyPr>
            <a:lstStyle/>
            <a:p>
              <a:pPr marL="0" indent="0" algn="l">
                <a:lnSpc>
                  <a:spcPct val="104000"/>
                </a:lnSpc>
                <a:spcBef>
                  <a:spcPts val="600"/>
                </a:spcBef>
                <a:buFont typeface="Wingdings" panose="05000000000000000000" pitchFamily="2" charset="2"/>
                <a:buNone/>
              </a:pPr>
              <a:r>
                <a:rPr lang="de-DE" sz="5400" b="1">
                  <a:solidFill>
                    <a:schemeClr val="bg1"/>
                  </a:solidFill>
                </a:rPr>
                <a:t>2</a:t>
              </a:r>
            </a:p>
          </p:txBody>
        </p:sp>
      </p:grpSp>
      <p:grpSp>
        <p:nvGrpSpPr>
          <p:cNvPr id="42" name="Gruppieren 41">
            <a:extLst>
              <a:ext uri="{FF2B5EF4-FFF2-40B4-BE49-F238E27FC236}">
                <a16:creationId xmlns:a16="http://schemas.microsoft.com/office/drawing/2014/main" id="{709B6AD7-F4B4-46A1-A0EA-4B8B7A3CFA1C}"/>
              </a:ext>
            </a:extLst>
          </p:cNvPr>
          <p:cNvGrpSpPr/>
          <p:nvPr/>
        </p:nvGrpSpPr>
        <p:grpSpPr>
          <a:xfrm>
            <a:off x="6203215" y="1267232"/>
            <a:ext cx="2933730" cy="2340000"/>
            <a:chOff x="6203215" y="1267232"/>
            <a:chExt cx="2933730" cy="2340000"/>
          </a:xfrm>
        </p:grpSpPr>
        <p:sp>
          <p:nvSpPr>
            <p:cNvPr id="9" name="Rechteck 8">
              <a:extLst>
                <a:ext uri="{FF2B5EF4-FFF2-40B4-BE49-F238E27FC236}">
                  <a16:creationId xmlns:a16="http://schemas.microsoft.com/office/drawing/2014/main" id="{08E8980E-186D-4614-9C3E-C2AC6297134E}"/>
                </a:ext>
              </a:extLst>
            </p:cNvPr>
            <p:cNvSpPr/>
            <p:nvPr/>
          </p:nvSpPr>
          <p:spPr>
            <a:xfrm>
              <a:off x="6203215" y="1267232"/>
              <a:ext cx="2700000" cy="234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sp>
          <p:nvSpPr>
            <p:cNvPr id="29" name="Textfeld 28">
              <a:extLst>
                <a:ext uri="{FF2B5EF4-FFF2-40B4-BE49-F238E27FC236}">
                  <a16:creationId xmlns:a16="http://schemas.microsoft.com/office/drawing/2014/main" id="{E83AF7C0-0CC9-4A5E-AF5A-59AB2B6D8672}"/>
                </a:ext>
              </a:extLst>
            </p:cNvPr>
            <p:cNvSpPr txBox="1"/>
            <p:nvPr/>
          </p:nvSpPr>
          <p:spPr>
            <a:xfrm>
              <a:off x="6474308" y="2435775"/>
              <a:ext cx="2252870" cy="891911"/>
            </a:xfrm>
            <a:prstGeom prst="rect">
              <a:avLst/>
            </a:prstGeom>
            <a:noFill/>
          </p:spPr>
          <p:txBody>
            <a:bodyPr wrap="square" lIns="0" tIns="0" rIns="0" bIns="0" rtlCol="0">
              <a:spAutoFit/>
            </a:bodyPr>
            <a:lstStyle/>
            <a:p>
              <a:pPr>
                <a:lnSpc>
                  <a:spcPct val="104000"/>
                </a:lnSpc>
                <a:spcBef>
                  <a:spcPts val="600"/>
                </a:spcBef>
              </a:pPr>
              <a:r>
                <a:rPr lang="de-DE" b="1">
                  <a:solidFill>
                    <a:schemeClr val="bg1"/>
                  </a:solidFill>
                </a:rPr>
                <a:t>Selektion, Zeitplan &amp;  </a:t>
              </a:r>
              <a:br>
                <a:rPr lang="de-DE" b="1">
                  <a:solidFill>
                    <a:schemeClr val="bg1"/>
                  </a:solidFill>
                </a:rPr>
              </a:br>
              <a:r>
                <a:rPr lang="de-DE" b="1">
                  <a:solidFill>
                    <a:schemeClr val="bg1"/>
                  </a:solidFill>
                </a:rPr>
                <a:t>Prozesse  </a:t>
              </a:r>
            </a:p>
            <a:p>
              <a:pPr marL="0" indent="0" algn="l">
                <a:lnSpc>
                  <a:spcPct val="104000"/>
                </a:lnSpc>
                <a:spcBef>
                  <a:spcPts val="600"/>
                </a:spcBef>
                <a:buFont typeface="Wingdings" panose="05000000000000000000" pitchFamily="2" charset="2"/>
                <a:buNone/>
              </a:pPr>
              <a:endParaRPr lang="de-DE" sz="1600" err="1"/>
            </a:p>
          </p:txBody>
        </p:sp>
        <p:sp>
          <p:nvSpPr>
            <p:cNvPr id="30" name="Textfeld 29">
              <a:extLst>
                <a:ext uri="{FF2B5EF4-FFF2-40B4-BE49-F238E27FC236}">
                  <a16:creationId xmlns:a16="http://schemas.microsoft.com/office/drawing/2014/main" id="{66EF8492-305A-4650-BB12-2367AB0A7DDC}"/>
                </a:ext>
              </a:extLst>
            </p:cNvPr>
            <p:cNvSpPr txBox="1"/>
            <p:nvPr/>
          </p:nvSpPr>
          <p:spPr>
            <a:xfrm>
              <a:off x="8343751" y="1339785"/>
              <a:ext cx="793194" cy="805862"/>
            </a:xfrm>
            <a:prstGeom prst="rect">
              <a:avLst/>
            </a:prstGeom>
            <a:noFill/>
          </p:spPr>
          <p:txBody>
            <a:bodyPr wrap="square" lIns="0" tIns="0" rIns="0" bIns="0" rtlCol="0">
              <a:spAutoFit/>
            </a:bodyPr>
            <a:lstStyle/>
            <a:p>
              <a:pPr marL="0" indent="0" algn="l">
                <a:lnSpc>
                  <a:spcPct val="104000"/>
                </a:lnSpc>
                <a:spcBef>
                  <a:spcPts val="600"/>
                </a:spcBef>
                <a:buFont typeface="Wingdings" panose="05000000000000000000" pitchFamily="2" charset="2"/>
                <a:buNone/>
              </a:pPr>
              <a:r>
                <a:rPr lang="de-DE" sz="5400" b="1">
                  <a:solidFill>
                    <a:schemeClr val="bg1"/>
                  </a:solidFill>
                </a:rPr>
                <a:t>3</a:t>
              </a:r>
            </a:p>
          </p:txBody>
        </p:sp>
      </p:grpSp>
      <p:grpSp>
        <p:nvGrpSpPr>
          <p:cNvPr id="43" name="Gruppieren 42">
            <a:extLst>
              <a:ext uri="{FF2B5EF4-FFF2-40B4-BE49-F238E27FC236}">
                <a16:creationId xmlns:a16="http://schemas.microsoft.com/office/drawing/2014/main" id="{11A400D3-3631-4B87-9EAA-2F053610B346}"/>
              </a:ext>
            </a:extLst>
          </p:cNvPr>
          <p:cNvGrpSpPr/>
          <p:nvPr/>
        </p:nvGrpSpPr>
        <p:grpSpPr>
          <a:xfrm>
            <a:off x="9136945" y="1267232"/>
            <a:ext cx="2881300" cy="2340000"/>
            <a:chOff x="9136945" y="1267232"/>
            <a:chExt cx="2881300" cy="2340000"/>
          </a:xfrm>
        </p:grpSpPr>
        <p:sp>
          <p:nvSpPr>
            <p:cNvPr id="11" name="Rechteck 10">
              <a:extLst>
                <a:ext uri="{FF2B5EF4-FFF2-40B4-BE49-F238E27FC236}">
                  <a16:creationId xmlns:a16="http://schemas.microsoft.com/office/drawing/2014/main" id="{B6AD28CE-7697-4AFE-89E5-6977B14D6303}"/>
                </a:ext>
              </a:extLst>
            </p:cNvPr>
            <p:cNvSpPr/>
            <p:nvPr/>
          </p:nvSpPr>
          <p:spPr>
            <a:xfrm>
              <a:off x="9136945" y="1267232"/>
              <a:ext cx="2700000" cy="2340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sp>
          <p:nvSpPr>
            <p:cNvPr id="31" name="Textfeld 30">
              <a:extLst>
                <a:ext uri="{FF2B5EF4-FFF2-40B4-BE49-F238E27FC236}">
                  <a16:creationId xmlns:a16="http://schemas.microsoft.com/office/drawing/2014/main" id="{71EBD454-7A06-458B-B566-B832ACB71988}"/>
                </a:ext>
              </a:extLst>
            </p:cNvPr>
            <p:cNvSpPr txBox="1"/>
            <p:nvPr/>
          </p:nvSpPr>
          <p:spPr>
            <a:xfrm>
              <a:off x="9315770" y="2435775"/>
              <a:ext cx="2252870" cy="603820"/>
            </a:xfrm>
            <a:prstGeom prst="rect">
              <a:avLst/>
            </a:prstGeom>
            <a:noFill/>
          </p:spPr>
          <p:txBody>
            <a:bodyPr wrap="square" lIns="0" tIns="0" rIns="0" bIns="0" rtlCol="0">
              <a:spAutoFit/>
            </a:bodyPr>
            <a:lstStyle/>
            <a:p>
              <a:pPr>
                <a:lnSpc>
                  <a:spcPct val="104000"/>
                </a:lnSpc>
                <a:spcBef>
                  <a:spcPts val="600"/>
                </a:spcBef>
              </a:pPr>
              <a:r>
                <a:rPr lang="de-DE" b="1">
                  <a:solidFill>
                    <a:schemeClr val="bg1"/>
                  </a:solidFill>
                </a:rPr>
                <a:t>Informationspakete</a:t>
              </a:r>
            </a:p>
            <a:p>
              <a:pPr marL="0" indent="0" algn="l">
                <a:lnSpc>
                  <a:spcPct val="104000"/>
                </a:lnSpc>
                <a:spcBef>
                  <a:spcPts val="600"/>
                </a:spcBef>
                <a:buFont typeface="Wingdings" panose="05000000000000000000" pitchFamily="2" charset="2"/>
                <a:buNone/>
              </a:pPr>
              <a:endParaRPr lang="de-DE" sz="1600" err="1"/>
            </a:p>
          </p:txBody>
        </p:sp>
        <p:sp>
          <p:nvSpPr>
            <p:cNvPr id="32" name="Textfeld 31">
              <a:extLst>
                <a:ext uri="{FF2B5EF4-FFF2-40B4-BE49-F238E27FC236}">
                  <a16:creationId xmlns:a16="http://schemas.microsoft.com/office/drawing/2014/main" id="{197866A5-88D0-42B4-8A87-E068CF1427FD}"/>
                </a:ext>
              </a:extLst>
            </p:cNvPr>
            <p:cNvSpPr txBox="1"/>
            <p:nvPr/>
          </p:nvSpPr>
          <p:spPr>
            <a:xfrm>
              <a:off x="11225051" y="1339785"/>
              <a:ext cx="793194" cy="805862"/>
            </a:xfrm>
            <a:prstGeom prst="rect">
              <a:avLst/>
            </a:prstGeom>
            <a:noFill/>
          </p:spPr>
          <p:txBody>
            <a:bodyPr wrap="square" lIns="0" tIns="0" rIns="0" bIns="0" rtlCol="0">
              <a:spAutoFit/>
            </a:bodyPr>
            <a:lstStyle/>
            <a:p>
              <a:pPr marL="0" indent="0" algn="l">
                <a:lnSpc>
                  <a:spcPct val="104000"/>
                </a:lnSpc>
                <a:spcBef>
                  <a:spcPts val="600"/>
                </a:spcBef>
                <a:buFont typeface="Wingdings" panose="05000000000000000000" pitchFamily="2" charset="2"/>
                <a:buNone/>
              </a:pPr>
              <a:r>
                <a:rPr lang="de-DE" sz="5400" b="1">
                  <a:solidFill>
                    <a:schemeClr val="bg1"/>
                  </a:solidFill>
                </a:rPr>
                <a:t>4</a:t>
              </a:r>
            </a:p>
          </p:txBody>
        </p:sp>
      </p:grpSp>
      <p:grpSp>
        <p:nvGrpSpPr>
          <p:cNvPr id="44" name="Gruppieren 43">
            <a:extLst>
              <a:ext uri="{FF2B5EF4-FFF2-40B4-BE49-F238E27FC236}">
                <a16:creationId xmlns:a16="http://schemas.microsoft.com/office/drawing/2014/main" id="{1D1019BB-A76E-4D9B-9827-CF57F8ACECBD}"/>
              </a:ext>
            </a:extLst>
          </p:cNvPr>
          <p:cNvGrpSpPr/>
          <p:nvPr/>
        </p:nvGrpSpPr>
        <p:grpSpPr>
          <a:xfrm>
            <a:off x="342866" y="3777288"/>
            <a:ext cx="2886622" cy="2369225"/>
            <a:chOff x="3268957" y="3836677"/>
            <a:chExt cx="2886622" cy="2369225"/>
          </a:xfrm>
        </p:grpSpPr>
        <p:sp>
          <p:nvSpPr>
            <p:cNvPr id="8" name="Rechteck 7">
              <a:extLst>
                <a:ext uri="{FF2B5EF4-FFF2-40B4-BE49-F238E27FC236}">
                  <a16:creationId xmlns:a16="http://schemas.microsoft.com/office/drawing/2014/main" id="{5A7036BF-D40F-4F3E-851A-5974992AA77B}"/>
                </a:ext>
              </a:extLst>
            </p:cNvPr>
            <p:cNvSpPr/>
            <p:nvPr/>
          </p:nvSpPr>
          <p:spPr>
            <a:xfrm>
              <a:off x="3268957" y="3836677"/>
              <a:ext cx="2700000" cy="2340000"/>
            </a:xfrm>
            <a:prstGeom prst="rect">
              <a:avLst/>
            </a:prstGeom>
            <a:solidFill>
              <a:srgbClr val="00A3A8">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sp>
          <p:nvSpPr>
            <p:cNvPr id="33" name="Textfeld 32">
              <a:extLst>
                <a:ext uri="{FF2B5EF4-FFF2-40B4-BE49-F238E27FC236}">
                  <a16:creationId xmlns:a16="http://schemas.microsoft.com/office/drawing/2014/main" id="{CD95F26F-758E-4271-A67A-BDD85A432048}"/>
                </a:ext>
              </a:extLst>
            </p:cNvPr>
            <p:cNvSpPr txBox="1"/>
            <p:nvPr/>
          </p:nvSpPr>
          <p:spPr>
            <a:xfrm>
              <a:off x="3453104" y="5025899"/>
              <a:ext cx="2252870" cy="1180003"/>
            </a:xfrm>
            <a:prstGeom prst="rect">
              <a:avLst/>
            </a:prstGeom>
            <a:noFill/>
          </p:spPr>
          <p:txBody>
            <a:bodyPr wrap="square" lIns="0" tIns="0" rIns="0" bIns="0" rtlCol="0">
              <a:spAutoFit/>
            </a:bodyPr>
            <a:lstStyle/>
            <a:p>
              <a:pPr>
                <a:lnSpc>
                  <a:spcPct val="104000"/>
                </a:lnSpc>
                <a:spcBef>
                  <a:spcPts val="600"/>
                </a:spcBef>
              </a:pPr>
              <a:r>
                <a:rPr lang="de-DE" b="1" dirty="0">
                  <a:solidFill>
                    <a:schemeClr val="bg1"/>
                  </a:solidFill>
                </a:rPr>
                <a:t>EXKURS:</a:t>
              </a:r>
              <a:br>
                <a:rPr lang="de-DE" b="1" dirty="0">
                  <a:solidFill>
                    <a:schemeClr val="bg1"/>
                  </a:solidFill>
                </a:rPr>
              </a:br>
              <a:r>
                <a:rPr lang="de-DE" b="1" dirty="0">
                  <a:solidFill>
                    <a:schemeClr val="bg1"/>
                  </a:solidFill>
                </a:rPr>
                <a:t>moderner Kollektivvertrag</a:t>
              </a:r>
            </a:p>
            <a:p>
              <a:pPr marL="0" indent="0" algn="l">
                <a:lnSpc>
                  <a:spcPct val="104000"/>
                </a:lnSpc>
                <a:spcBef>
                  <a:spcPts val="600"/>
                </a:spcBef>
                <a:buFont typeface="Wingdings" panose="05000000000000000000" pitchFamily="2" charset="2"/>
                <a:buNone/>
              </a:pPr>
              <a:endParaRPr lang="de-DE" sz="1600" dirty="0"/>
            </a:p>
          </p:txBody>
        </p:sp>
        <p:sp>
          <p:nvSpPr>
            <p:cNvPr id="34" name="Textfeld 33">
              <a:extLst>
                <a:ext uri="{FF2B5EF4-FFF2-40B4-BE49-F238E27FC236}">
                  <a16:creationId xmlns:a16="http://schemas.microsoft.com/office/drawing/2014/main" id="{ABEE604C-F4FE-44AA-940E-C438EB0807B7}"/>
                </a:ext>
              </a:extLst>
            </p:cNvPr>
            <p:cNvSpPr txBox="1"/>
            <p:nvPr/>
          </p:nvSpPr>
          <p:spPr>
            <a:xfrm>
              <a:off x="5362385" y="4044350"/>
              <a:ext cx="793194" cy="805862"/>
            </a:xfrm>
            <a:prstGeom prst="rect">
              <a:avLst/>
            </a:prstGeom>
            <a:noFill/>
          </p:spPr>
          <p:txBody>
            <a:bodyPr wrap="square" lIns="0" tIns="0" rIns="0" bIns="0" rtlCol="0">
              <a:spAutoFit/>
            </a:bodyPr>
            <a:lstStyle/>
            <a:p>
              <a:pPr marL="0" indent="0" algn="l">
                <a:lnSpc>
                  <a:spcPct val="104000"/>
                </a:lnSpc>
                <a:spcBef>
                  <a:spcPts val="600"/>
                </a:spcBef>
                <a:buFont typeface="Wingdings" panose="05000000000000000000" pitchFamily="2" charset="2"/>
                <a:buNone/>
              </a:pPr>
              <a:r>
                <a:rPr lang="de-DE" sz="5400" b="1">
                  <a:solidFill>
                    <a:schemeClr val="bg1"/>
                  </a:solidFill>
                </a:rPr>
                <a:t>5</a:t>
              </a:r>
            </a:p>
          </p:txBody>
        </p:sp>
      </p:grpSp>
      <p:grpSp>
        <p:nvGrpSpPr>
          <p:cNvPr id="45" name="Gruppieren 44">
            <a:extLst>
              <a:ext uri="{FF2B5EF4-FFF2-40B4-BE49-F238E27FC236}">
                <a16:creationId xmlns:a16="http://schemas.microsoft.com/office/drawing/2014/main" id="{82F25601-DA3B-44BC-BBE9-66C02E28A468}"/>
              </a:ext>
            </a:extLst>
          </p:cNvPr>
          <p:cNvGrpSpPr/>
          <p:nvPr/>
        </p:nvGrpSpPr>
        <p:grpSpPr>
          <a:xfrm>
            <a:off x="3276860" y="3777288"/>
            <a:ext cx="2933994" cy="2340000"/>
            <a:chOff x="6202951" y="3836677"/>
            <a:chExt cx="2933994" cy="2340000"/>
          </a:xfrm>
        </p:grpSpPr>
        <p:sp>
          <p:nvSpPr>
            <p:cNvPr id="10" name="Rechteck 9">
              <a:extLst>
                <a:ext uri="{FF2B5EF4-FFF2-40B4-BE49-F238E27FC236}">
                  <a16:creationId xmlns:a16="http://schemas.microsoft.com/office/drawing/2014/main" id="{E9EE4A0D-772E-449D-9662-EAE91FE008A8}"/>
                </a:ext>
              </a:extLst>
            </p:cNvPr>
            <p:cNvSpPr/>
            <p:nvPr/>
          </p:nvSpPr>
          <p:spPr>
            <a:xfrm>
              <a:off x="6202951" y="3836677"/>
              <a:ext cx="2700000" cy="2340000"/>
            </a:xfrm>
            <a:prstGeom prst="rect">
              <a:avLst/>
            </a:prstGeom>
            <a:solidFill>
              <a:srgbClr val="6C6F70">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sp>
          <p:nvSpPr>
            <p:cNvPr id="35" name="Textfeld 34">
              <a:extLst>
                <a:ext uri="{FF2B5EF4-FFF2-40B4-BE49-F238E27FC236}">
                  <a16:creationId xmlns:a16="http://schemas.microsoft.com/office/drawing/2014/main" id="{9367AE0E-6C47-46F2-B217-C754E0565E23}"/>
                </a:ext>
              </a:extLst>
            </p:cNvPr>
            <p:cNvSpPr txBox="1"/>
            <p:nvPr/>
          </p:nvSpPr>
          <p:spPr>
            <a:xfrm>
              <a:off x="6434470" y="5007267"/>
              <a:ext cx="2439492" cy="844847"/>
            </a:xfrm>
            <a:prstGeom prst="rect">
              <a:avLst/>
            </a:prstGeom>
            <a:noFill/>
          </p:spPr>
          <p:txBody>
            <a:bodyPr wrap="square" lIns="0" tIns="0" rIns="0" bIns="0" rtlCol="0">
              <a:spAutoFit/>
            </a:bodyPr>
            <a:lstStyle/>
            <a:p>
              <a:pPr>
                <a:lnSpc>
                  <a:spcPct val="104000"/>
                </a:lnSpc>
                <a:spcBef>
                  <a:spcPts val="600"/>
                </a:spcBef>
              </a:pPr>
              <a:r>
                <a:rPr lang="de-DE" b="1">
                  <a:solidFill>
                    <a:schemeClr val="bg1"/>
                  </a:solidFill>
                </a:rPr>
                <a:t>EXKURS:</a:t>
              </a:r>
              <a:br>
                <a:rPr lang="de-DE" b="1">
                  <a:solidFill>
                    <a:schemeClr val="bg1"/>
                  </a:solidFill>
                </a:rPr>
              </a:br>
              <a:r>
                <a:rPr lang="de-DE" b="1">
                  <a:solidFill>
                    <a:schemeClr val="bg1"/>
                  </a:solidFill>
                </a:rPr>
                <a:t>Versorgungsordnung</a:t>
              </a:r>
              <a:br>
                <a:rPr lang="de-DE" b="1">
                  <a:solidFill>
                    <a:schemeClr val="bg1"/>
                  </a:solidFill>
                </a:rPr>
              </a:br>
              <a:r>
                <a:rPr lang="de-DE" b="1">
                  <a:solidFill>
                    <a:schemeClr val="bg1"/>
                  </a:solidFill>
                </a:rPr>
                <a:t>&amp; HDI Support</a:t>
              </a:r>
              <a:endParaRPr lang="de-DE" sz="1600"/>
            </a:p>
          </p:txBody>
        </p:sp>
        <p:sp>
          <p:nvSpPr>
            <p:cNvPr id="36" name="Textfeld 35">
              <a:extLst>
                <a:ext uri="{FF2B5EF4-FFF2-40B4-BE49-F238E27FC236}">
                  <a16:creationId xmlns:a16="http://schemas.microsoft.com/office/drawing/2014/main" id="{0D6A31FA-D048-4C88-825F-C58A53CCB9AC}"/>
                </a:ext>
              </a:extLst>
            </p:cNvPr>
            <p:cNvSpPr txBox="1"/>
            <p:nvPr/>
          </p:nvSpPr>
          <p:spPr>
            <a:xfrm>
              <a:off x="8343751" y="4044350"/>
              <a:ext cx="793194" cy="805862"/>
            </a:xfrm>
            <a:prstGeom prst="rect">
              <a:avLst/>
            </a:prstGeom>
            <a:noFill/>
          </p:spPr>
          <p:txBody>
            <a:bodyPr wrap="square" lIns="0" tIns="0" rIns="0" bIns="0" rtlCol="0">
              <a:spAutoFit/>
            </a:bodyPr>
            <a:lstStyle/>
            <a:p>
              <a:pPr marL="0" indent="0" algn="l">
                <a:lnSpc>
                  <a:spcPct val="104000"/>
                </a:lnSpc>
                <a:spcBef>
                  <a:spcPts val="600"/>
                </a:spcBef>
                <a:buFont typeface="Wingdings" panose="05000000000000000000" pitchFamily="2" charset="2"/>
                <a:buNone/>
              </a:pPr>
              <a:r>
                <a:rPr lang="de-DE" sz="5400" b="1">
                  <a:solidFill>
                    <a:schemeClr val="bg1"/>
                  </a:solidFill>
                </a:rPr>
                <a:t>6</a:t>
              </a:r>
            </a:p>
          </p:txBody>
        </p:sp>
      </p:grpSp>
      <p:sp>
        <p:nvSpPr>
          <p:cNvPr id="37" name="Textfeld 36">
            <a:extLst>
              <a:ext uri="{FF2B5EF4-FFF2-40B4-BE49-F238E27FC236}">
                <a16:creationId xmlns:a16="http://schemas.microsoft.com/office/drawing/2014/main" id="{41B4B612-C836-48E0-AC7E-F5ADDDBCAE43}"/>
              </a:ext>
            </a:extLst>
          </p:cNvPr>
          <p:cNvSpPr txBox="1"/>
          <p:nvPr/>
        </p:nvSpPr>
        <p:spPr>
          <a:xfrm>
            <a:off x="6388063" y="4981739"/>
            <a:ext cx="2439492" cy="268663"/>
          </a:xfrm>
          <a:prstGeom prst="rect">
            <a:avLst/>
          </a:prstGeom>
          <a:noFill/>
        </p:spPr>
        <p:txBody>
          <a:bodyPr wrap="square" lIns="0" tIns="0" rIns="0" bIns="0" rtlCol="0">
            <a:spAutoFit/>
          </a:bodyPr>
          <a:lstStyle/>
          <a:p>
            <a:pPr>
              <a:lnSpc>
                <a:spcPct val="104000"/>
              </a:lnSpc>
              <a:spcBef>
                <a:spcPts val="600"/>
              </a:spcBef>
            </a:pPr>
            <a:r>
              <a:rPr lang="de-DE" b="1">
                <a:solidFill>
                  <a:schemeClr val="bg1"/>
                </a:solidFill>
              </a:rPr>
              <a:t>Fazit &amp; Tipps</a:t>
            </a:r>
            <a:endParaRPr lang="de-DE" sz="1600"/>
          </a:p>
        </p:txBody>
      </p:sp>
      <p:sp>
        <p:nvSpPr>
          <p:cNvPr id="38" name="Textfeld 37">
            <a:extLst>
              <a:ext uri="{FF2B5EF4-FFF2-40B4-BE49-F238E27FC236}">
                <a16:creationId xmlns:a16="http://schemas.microsoft.com/office/drawing/2014/main" id="{7B08C8FC-98DC-493F-927B-CBD17619486F}"/>
              </a:ext>
            </a:extLst>
          </p:cNvPr>
          <p:cNvSpPr txBox="1"/>
          <p:nvPr/>
        </p:nvSpPr>
        <p:spPr>
          <a:xfrm>
            <a:off x="8314762" y="4027531"/>
            <a:ext cx="793194" cy="805862"/>
          </a:xfrm>
          <a:prstGeom prst="rect">
            <a:avLst/>
          </a:prstGeom>
          <a:noFill/>
        </p:spPr>
        <p:txBody>
          <a:bodyPr wrap="square" lIns="0" tIns="0" rIns="0" bIns="0" rtlCol="0">
            <a:spAutoFit/>
          </a:bodyPr>
          <a:lstStyle/>
          <a:p>
            <a:pPr marL="0" indent="0" algn="l">
              <a:lnSpc>
                <a:spcPct val="104000"/>
              </a:lnSpc>
              <a:spcBef>
                <a:spcPts val="600"/>
              </a:spcBef>
              <a:buFont typeface="Wingdings" panose="05000000000000000000" pitchFamily="2" charset="2"/>
              <a:buNone/>
            </a:pPr>
            <a:r>
              <a:rPr lang="de-DE" sz="5400" b="1">
                <a:solidFill>
                  <a:schemeClr val="bg1"/>
                </a:solidFill>
              </a:rPr>
              <a:t>7</a:t>
            </a:r>
          </a:p>
        </p:txBody>
      </p:sp>
      <p:pic>
        <p:nvPicPr>
          <p:cNvPr id="47" name="Grafik 46" descr="Geschäftsleute geben Daumen hoch">
            <a:extLst>
              <a:ext uri="{FF2B5EF4-FFF2-40B4-BE49-F238E27FC236}">
                <a16:creationId xmlns:a16="http://schemas.microsoft.com/office/drawing/2014/main" id="{D9DEE716-68F0-42B8-8E90-133CF4EDE8AE}"/>
              </a:ext>
            </a:extLst>
          </p:cNvPr>
          <p:cNvPicPr preferRelativeResize="0">
            <a:picLocks/>
          </p:cNvPicPr>
          <p:nvPr/>
        </p:nvPicPr>
        <p:blipFill rotWithShape="1">
          <a:blip r:embed="rId3"/>
          <a:srcRect l="10677" t="-3475" r="17713" b="577"/>
          <a:stretch/>
        </p:blipFill>
        <p:spPr>
          <a:xfrm>
            <a:off x="9136945" y="3709450"/>
            <a:ext cx="2700000" cy="2407838"/>
          </a:xfrm>
          <a:prstGeom prst="rect">
            <a:avLst/>
          </a:prstGeom>
        </p:spPr>
      </p:pic>
      <p:grpSp>
        <p:nvGrpSpPr>
          <p:cNvPr id="39" name="Gruppieren 38">
            <a:extLst>
              <a:ext uri="{FF2B5EF4-FFF2-40B4-BE49-F238E27FC236}">
                <a16:creationId xmlns:a16="http://schemas.microsoft.com/office/drawing/2014/main" id="{4529AAB5-EDC9-4009-A79B-FD05BDE8F2FC}"/>
              </a:ext>
            </a:extLst>
          </p:cNvPr>
          <p:cNvGrpSpPr/>
          <p:nvPr/>
        </p:nvGrpSpPr>
        <p:grpSpPr>
          <a:xfrm>
            <a:off x="1839045" y="1497658"/>
            <a:ext cx="566319" cy="540002"/>
            <a:chOff x="4518456" y="1497658"/>
            <a:chExt cx="566319" cy="540002"/>
          </a:xfrm>
        </p:grpSpPr>
        <p:sp>
          <p:nvSpPr>
            <p:cNvPr id="48" name="Gleichschenkliges Dreieck 47">
              <a:extLst>
                <a:ext uri="{FF2B5EF4-FFF2-40B4-BE49-F238E27FC236}">
                  <a16:creationId xmlns:a16="http://schemas.microsoft.com/office/drawing/2014/main" id="{2B8F90FE-A287-4705-A8E2-C1A6DEC2155A}"/>
                </a:ext>
              </a:extLst>
            </p:cNvPr>
            <p:cNvSpPr/>
            <p:nvPr/>
          </p:nvSpPr>
          <p:spPr>
            <a:xfrm rot="5400000">
              <a:off x="4640726" y="1593610"/>
              <a:ext cx="540000" cy="348099"/>
            </a:xfrm>
            <a:prstGeom prst="triangle">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sp>
          <p:nvSpPr>
            <p:cNvPr id="49" name="Rechteck 48">
              <a:extLst>
                <a:ext uri="{FF2B5EF4-FFF2-40B4-BE49-F238E27FC236}">
                  <a16:creationId xmlns:a16="http://schemas.microsoft.com/office/drawing/2014/main" id="{764A4442-9357-43EC-BE43-B7414961CFE9}"/>
                </a:ext>
              </a:extLst>
            </p:cNvPr>
            <p:cNvSpPr/>
            <p:nvPr/>
          </p:nvSpPr>
          <p:spPr>
            <a:xfrm>
              <a:off x="4518456" y="1497658"/>
              <a:ext cx="138457"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grpSp>
    </p:spTree>
    <p:extLst>
      <p:ext uri="{BB962C8B-B14F-4D97-AF65-F5344CB8AC3E}">
        <p14:creationId xmlns:p14="http://schemas.microsoft.com/office/powerpoint/2010/main" val="940830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Grafik 25" descr="Aufeinanderliegende Hände">
            <a:extLst>
              <a:ext uri="{FF2B5EF4-FFF2-40B4-BE49-F238E27FC236}">
                <a16:creationId xmlns:a16="http://schemas.microsoft.com/office/drawing/2014/main" id="{30A66777-184F-4686-A04D-4D24657F134E}"/>
              </a:ext>
            </a:extLst>
          </p:cNvPr>
          <p:cNvPicPr>
            <a:picLocks noChangeAspect="1"/>
          </p:cNvPicPr>
          <p:nvPr/>
        </p:nvPicPr>
        <p:blipFill>
          <a:blip r:embed="rId2"/>
          <a:stretch>
            <a:fillRect/>
          </a:stretch>
        </p:blipFill>
        <p:spPr>
          <a:xfrm>
            <a:off x="264562" y="1267680"/>
            <a:ext cx="11520001" cy="5027395"/>
          </a:xfrm>
          <a:prstGeom prst="rect">
            <a:avLst/>
          </a:prstGeom>
        </p:spPr>
      </p:pic>
      <p:sp>
        <p:nvSpPr>
          <p:cNvPr id="2" name="Titel 1">
            <a:extLst>
              <a:ext uri="{FF2B5EF4-FFF2-40B4-BE49-F238E27FC236}">
                <a16:creationId xmlns:a16="http://schemas.microsoft.com/office/drawing/2014/main" id="{3A4B39F8-ACDC-433E-AA38-FD9BC74F3919}"/>
              </a:ext>
            </a:extLst>
          </p:cNvPr>
          <p:cNvSpPr>
            <a:spLocks noGrp="1"/>
          </p:cNvSpPr>
          <p:nvPr>
            <p:ph type="title"/>
          </p:nvPr>
        </p:nvSpPr>
        <p:spPr/>
        <p:txBody>
          <a:bodyPr/>
          <a:lstStyle/>
          <a:p>
            <a:r>
              <a:rPr lang="de-DE"/>
              <a:t>Exkurs: Versorgungsordnung – </a:t>
            </a:r>
            <a:br>
              <a:rPr lang="de-DE"/>
            </a:br>
            <a:r>
              <a:rPr lang="de-DE"/>
              <a:t>Prüfen, ggf. anpassen &amp; unterstützen </a:t>
            </a:r>
          </a:p>
        </p:txBody>
      </p:sp>
      <p:sp>
        <p:nvSpPr>
          <p:cNvPr id="4" name="Foliennummernplatzhalter 3">
            <a:extLst>
              <a:ext uri="{FF2B5EF4-FFF2-40B4-BE49-F238E27FC236}">
                <a16:creationId xmlns:a16="http://schemas.microsoft.com/office/drawing/2014/main" id="{E83C8D1E-ECE4-4FCD-829C-7497E4E208CF}"/>
              </a:ext>
            </a:extLst>
          </p:cNvPr>
          <p:cNvSpPr>
            <a:spLocks noGrp="1"/>
          </p:cNvSpPr>
          <p:nvPr>
            <p:ph type="sldNum" sz="quarter" idx="12"/>
          </p:nvPr>
        </p:nvSpPr>
        <p:spPr/>
        <p:txBody>
          <a:bodyPr/>
          <a:lstStyle/>
          <a:p>
            <a:fld id="{7EC6429F-8EBA-4254-B9C8-295228AFE7F1}" type="slidenum">
              <a:rPr lang="de-DE" smtClean="0"/>
              <a:pPr/>
              <a:t>30</a:t>
            </a:fld>
            <a:endParaRPr lang="de-DE"/>
          </a:p>
        </p:txBody>
      </p:sp>
      <p:pic>
        <p:nvPicPr>
          <p:cNvPr id="6" name="Grafik 5">
            <a:extLst>
              <a:ext uri="{FF2B5EF4-FFF2-40B4-BE49-F238E27FC236}">
                <a16:creationId xmlns:a16="http://schemas.microsoft.com/office/drawing/2014/main" id="{E77A33F7-06F1-4937-BC70-F37F6A69228E}"/>
              </a:ext>
            </a:extLst>
          </p:cNvPr>
          <p:cNvPicPr>
            <a:picLocks noChangeAspect="1"/>
          </p:cNvPicPr>
          <p:nvPr/>
        </p:nvPicPr>
        <p:blipFill>
          <a:blip r:embed="rId3"/>
          <a:stretch>
            <a:fillRect/>
          </a:stretch>
        </p:blipFill>
        <p:spPr>
          <a:xfrm>
            <a:off x="11135083" y="0"/>
            <a:ext cx="1056917" cy="907140"/>
          </a:xfrm>
          <a:prstGeom prst="rect">
            <a:avLst/>
          </a:prstGeom>
        </p:spPr>
      </p:pic>
      <p:sp>
        <p:nvSpPr>
          <p:cNvPr id="7" name="Textplatzhalter 4">
            <a:extLst>
              <a:ext uri="{FF2B5EF4-FFF2-40B4-BE49-F238E27FC236}">
                <a16:creationId xmlns:a16="http://schemas.microsoft.com/office/drawing/2014/main" id="{550FD3D3-93B1-4F72-ABD1-6229C490CE1C}"/>
              </a:ext>
            </a:extLst>
          </p:cNvPr>
          <p:cNvSpPr txBox="1">
            <a:spLocks/>
          </p:cNvSpPr>
          <p:nvPr/>
        </p:nvSpPr>
        <p:spPr>
          <a:xfrm>
            <a:off x="3576163" y="1436839"/>
            <a:ext cx="6380637" cy="1453747"/>
          </a:xfrm>
          <a:prstGeom prst="rect">
            <a:avLst/>
          </a:prstGeom>
          <a:solidFill>
            <a:srgbClr val="FFFFFF">
              <a:alpha val="69804"/>
            </a:srgbClr>
          </a:solidFill>
        </p:spPr>
        <p:txBody>
          <a:bodyPr lIns="91440" tIns="45720" rIns="91440" bIns="45720" anchor="t">
            <a:noAutofit/>
          </a:bodyPr>
          <a:lstStyle>
            <a:lvl1pPr marL="0" indent="0" algn="l" defTabSz="914400" rtl="0" eaLnBrk="1" latinLnBrk="0" hangingPunct="1">
              <a:lnSpc>
                <a:spcPct val="104000"/>
              </a:lnSpc>
              <a:spcBef>
                <a:spcPts val="1200"/>
              </a:spcBef>
              <a:buSzPct val="110000"/>
              <a:buFont typeface="Wingdings" panose="05000000000000000000" pitchFamily="2" charset="2"/>
              <a:buNone/>
              <a:defRPr sz="1600" b="1" kern="1200">
                <a:solidFill>
                  <a:schemeClr val="tx1"/>
                </a:solidFill>
                <a:latin typeface="+mn-lt"/>
                <a:ea typeface="+mn-ea"/>
                <a:cs typeface="+mn-cs"/>
              </a:defRPr>
            </a:lvl1pPr>
            <a:lvl2pPr marL="0" indent="0" algn="l" defTabSz="914400" rtl="0" eaLnBrk="1" latinLnBrk="0" hangingPunct="1">
              <a:lnSpc>
                <a:spcPct val="104000"/>
              </a:lnSpc>
              <a:spcBef>
                <a:spcPts val="800"/>
              </a:spcBef>
              <a:buSzPct val="110000"/>
              <a:buFont typeface="Wingdings" panose="05000000000000000000" pitchFamily="2" charset="2"/>
              <a:buNone/>
              <a:defRPr sz="1600" kern="1200">
                <a:solidFill>
                  <a:schemeClr val="tx1"/>
                </a:solidFill>
                <a:latin typeface="+mn-lt"/>
                <a:ea typeface="+mn-ea"/>
                <a:cs typeface="+mn-cs"/>
              </a:defRPr>
            </a:lvl2pPr>
            <a:lvl3pPr marL="234000" indent="-234000" algn="l" defTabSz="914400" rtl="0" eaLnBrk="1" latinLnBrk="0" hangingPunct="1">
              <a:lnSpc>
                <a:spcPct val="104000"/>
              </a:lnSpc>
              <a:spcBef>
                <a:spcPts val="600"/>
              </a:spcBef>
              <a:buSzPct val="110000"/>
              <a:buFont typeface="Wingdings" panose="05000000000000000000" pitchFamily="2" charset="2"/>
              <a:buChar char="§"/>
              <a:defRPr sz="1600" kern="1200">
                <a:solidFill>
                  <a:schemeClr val="tx1"/>
                </a:solidFill>
                <a:latin typeface="+mn-lt"/>
                <a:ea typeface="+mn-ea"/>
                <a:cs typeface="+mn-cs"/>
              </a:defRPr>
            </a:lvl3pPr>
            <a:lvl4pPr marL="468000" indent="-234000" algn="l" defTabSz="914400" rtl="0" eaLnBrk="1" latinLnBrk="0" hangingPunct="1">
              <a:lnSpc>
                <a:spcPct val="104000"/>
              </a:lnSpc>
              <a:spcBef>
                <a:spcPts val="300"/>
              </a:spcBef>
              <a:buSzPct val="110000"/>
              <a:buFont typeface="Wingdings" panose="05000000000000000000" pitchFamily="2" charset="2"/>
              <a:buChar char="§"/>
              <a:defRPr sz="1600" kern="1200">
                <a:solidFill>
                  <a:schemeClr val="tx1"/>
                </a:solidFill>
                <a:latin typeface="+mn-lt"/>
                <a:ea typeface="+mn-ea"/>
                <a:cs typeface="+mn-cs"/>
              </a:defRPr>
            </a:lvl4pPr>
            <a:lvl5pPr marL="702000" indent="-234000" algn="l" defTabSz="914400" rtl="0" eaLnBrk="1" latinLnBrk="0" hangingPunct="1">
              <a:lnSpc>
                <a:spcPct val="104000"/>
              </a:lnSpc>
              <a:spcBef>
                <a:spcPts val="300"/>
              </a:spcBef>
              <a:buSzPct val="110000"/>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b="0"/>
              <a:t>Eine betriebliche </a:t>
            </a:r>
            <a:r>
              <a:rPr lang="de-DE"/>
              <a:t>Versorgungsordnung </a:t>
            </a:r>
            <a:r>
              <a:rPr lang="de-DE" b="0"/>
              <a:t>(z.B. Betriebsverein-</a:t>
            </a:r>
            <a:r>
              <a:rPr lang="de-DE" b="0" err="1"/>
              <a:t>barung</a:t>
            </a:r>
            <a:r>
              <a:rPr lang="de-DE" b="0"/>
              <a:t>, Gesamtzusage) ist im Rahmen einer </a:t>
            </a:r>
            <a:r>
              <a:rPr lang="de-DE" b="0" dirty="0"/>
              <a:t>Produktschließung</a:t>
            </a:r>
            <a:r>
              <a:rPr lang="de-DE" b="0"/>
              <a:t> zu prüfen, ob die damit verbundene arbeitsrechtliche Zusage und die Finanzierung (Versicherungsleistung) für Neu-Anmeldungen weiterhin zusammen passen.</a:t>
            </a:r>
          </a:p>
          <a:p>
            <a:pPr marL="233680" lvl="2" indent="0">
              <a:buNone/>
            </a:pPr>
            <a:endParaRPr lang="de-DE">
              <a:cs typeface="Arial"/>
            </a:endParaRPr>
          </a:p>
          <a:p>
            <a:pPr marL="285750" lvl="1" indent="-285750"/>
            <a:endParaRPr lang="de-DE"/>
          </a:p>
          <a:p>
            <a:endParaRPr lang="de-DE"/>
          </a:p>
        </p:txBody>
      </p:sp>
      <p:sp>
        <p:nvSpPr>
          <p:cNvPr id="5" name="Textfeld 4">
            <a:extLst>
              <a:ext uri="{FF2B5EF4-FFF2-40B4-BE49-F238E27FC236}">
                <a16:creationId xmlns:a16="http://schemas.microsoft.com/office/drawing/2014/main" id="{5B3AB695-3033-4C73-B39A-A714F34011D8}"/>
              </a:ext>
            </a:extLst>
          </p:cNvPr>
          <p:cNvSpPr txBox="1"/>
          <p:nvPr/>
        </p:nvSpPr>
        <p:spPr>
          <a:xfrm>
            <a:off x="502116" y="1436839"/>
            <a:ext cx="2928687" cy="1453748"/>
          </a:xfrm>
          <a:prstGeom prst="rect">
            <a:avLst/>
          </a:prstGeom>
          <a:solidFill>
            <a:schemeClr val="accent2"/>
          </a:solidFill>
        </p:spPr>
        <p:txBody>
          <a:bodyPr wrap="square" lIns="72000" tIns="72000" rIns="0" bIns="0" rtlCol="0" anchor="t">
            <a:noAutofit/>
          </a:bodyPr>
          <a:lstStyle/>
          <a:p>
            <a:pPr marL="0" indent="0" algn="l">
              <a:lnSpc>
                <a:spcPct val="104000"/>
              </a:lnSpc>
              <a:spcBef>
                <a:spcPts val="600"/>
              </a:spcBef>
              <a:buFont typeface="Wingdings" panose="05000000000000000000" pitchFamily="2" charset="2"/>
              <a:buNone/>
            </a:pPr>
            <a:r>
              <a:rPr lang="de-DE" b="1">
                <a:solidFill>
                  <a:schemeClr val="bg1"/>
                </a:solidFill>
              </a:rPr>
              <a:t>Versorgungsordnung</a:t>
            </a:r>
            <a:endParaRPr lang="de-DE" b="1">
              <a:solidFill>
                <a:schemeClr val="bg1"/>
              </a:solidFill>
              <a:cs typeface="Arial"/>
            </a:endParaRPr>
          </a:p>
          <a:p>
            <a:pPr>
              <a:lnSpc>
                <a:spcPct val="104000"/>
              </a:lnSpc>
              <a:spcBef>
                <a:spcPts val="600"/>
              </a:spcBef>
            </a:pPr>
            <a:r>
              <a:rPr lang="de-DE" sz="1600">
                <a:solidFill>
                  <a:schemeClr val="bg1"/>
                </a:solidFill>
              </a:rPr>
              <a:t> </a:t>
            </a:r>
            <a:r>
              <a:rPr lang="de-DE" sz="1600" i="1">
                <a:solidFill>
                  <a:schemeClr val="bg1"/>
                </a:solidFill>
              </a:rPr>
              <a:t>prüfen &amp; ggf. anpassen  </a:t>
            </a:r>
            <a:endParaRPr lang="de-DE" sz="1600" i="1">
              <a:solidFill>
                <a:schemeClr val="bg1"/>
              </a:solidFill>
              <a:cs typeface="Arial"/>
            </a:endParaRPr>
          </a:p>
        </p:txBody>
      </p:sp>
      <p:sp>
        <p:nvSpPr>
          <p:cNvPr id="14" name="Textfeld 13">
            <a:extLst>
              <a:ext uri="{FF2B5EF4-FFF2-40B4-BE49-F238E27FC236}">
                <a16:creationId xmlns:a16="http://schemas.microsoft.com/office/drawing/2014/main" id="{7B9767AE-80D5-459D-B7E7-E6FE976BA2F3}"/>
              </a:ext>
            </a:extLst>
          </p:cNvPr>
          <p:cNvSpPr txBox="1"/>
          <p:nvPr/>
        </p:nvSpPr>
        <p:spPr>
          <a:xfrm>
            <a:off x="502116" y="2995358"/>
            <a:ext cx="2928687" cy="1453748"/>
          </a:xfrm>
          <a:prstGeom prst="rect">
            <a:avLst/>
          </a:prstGeom>
          <a:solidFill>
            <a:schemeClr val="accent1"/>
          </a:solidFill>
        </p:spPr>
        <p:txBody>
          <a:bodyPr wrap="square" lIns="72000" tIns="72000" rIns="0" bIns="0" rtlCol="0">
            <a:noAutofit/>
          </a:bodyPr>
          <a:lstStyle/>
          <a:p>
            <a:pPr marL="0" indent="0" algn="l">
              <a:lnSpc>
                <a:spcPct val="104000"/>
              </a:lnSpc>
              <a:spcBef>
                <a:spcPts val="600"/>
              </a:spcBef>
              <a:buFont typeface="Wingdings" panose="05000000000000000000" pitchFamily="2" charset="2"/>
              <a:buNone/>
            </a:pPr>
            <a:r>
              <a:rPr lang="de-DE" b="1">
                <a:solidFill>
                  <a:schemeClr val="bg1"/>
                </a:solidFill>
              </a:rPr>
              <a:t>Unterstützungskasse</a:t>
            </a:r>
          </a:p>
          <a:p>
            <a:pPr marL="0" indent="0" algn="l">
              <a:lnSpc>
                <a:spcPct val="104000"/>
              </a:lnSpc>
              <a:spcBef>
                <a:spcPts val="600"/>
              </a:spcBef>
              <a:buFont typeface="Wingdings" panose="05000000000000000000" pitchFamily="2" charset="2"/>
              <a:buNone/>
            </a:pPr>
            <a:r>
              <a:rPr lang="de-DE" sz="1600">
                <a:solidFill>
                  <a:schemeClr val="bg1"/>
                </a:solidFill>
              </a:rPr>
              <a:t> </a:t>
            </a:r>
            <a:r>
              <a:rPr lang="de-DE" sz="1600" i="1">
                <a:solidFill>
                  <a:schemeClr val="bg1"/>
                </a:solidFill>
              </a:rPr>
              <a:t>prüfen &amp; differenzieren</a:t>
            </a:r>
          </a:p>
        </p:txBody>
      </p:sp>
      <p:sp>
        <p:nvSpPr>
          <p:cNvPr id="16" name="Textplatzhalter 4">
            <a:extLst>
              <a:ext uri="{FF2B5EF4-FFF2-40B4-BE49-F238E27FC236}">
                <a16:creationId xmlns:a16="http://schemas.microsoft.com/office/drawing/2014/main" id="{27116F59-DE8A-479F-82EA-92F18135B983}"/>
              </a:ext>
            </a:extLst>
          </p:cNvPr>
          <p:cNvSpPr txBox="1">
            <a:spLocks/>
          </p:cNvSpPr>
          <p:nvPr/>
        </p:nvSpPr>
        <p:spPr>
          <a:xfrm>
            <a:off x="3576163" y="2995358"/>
            <a:ext cx="6380637" cy="1453746"/>
          </a:xfrm>
          <a:prstGeom prst="rect">
            <a:avLst/>
          </a:prstGeom>
          <a:solidFill>
            <a:srgbClr val="FFFFFF">
              <a:alpha val="69804"/>
            </a:srgbClr>
          </a:solidFill>
        </p:spPr>
        <p:txBody>
          <a:bodyPr lIns="91440" tIns="45720" rIns="91440" bIns="45720" anchor="t">
            <a:noAutofit/>
          </a:bodyPr>
          <a:lstStyle>
            <a:lvl1pPr marL="0" indent="0" algn="l" defTabSz="914400" rtl="0" eaLnBrk="1" latinLnBrk="0" hangingPunct="1">
              <a:lnSpc>
                <a:spcPct val="104000"/>
              </a:lnSpc>
              <a:spcBef>
                <a:spcPts val="1200"/>
              </a:spcBef>
              <a:buSzPct val="110000"/>
              <a:buFont typeface="Wingdings" panose="05000000000000000000" pitchFamily="2" charset="2"/>
              <a:buNone/>
              <a:defRPr sz="1600" b="1" kern="1200">
                <a:solidFill>
                  <a:schemeClr val="tx1"/>
                </a:solidFill>
                <a:latin typeface="+mn-lt"/>
                <a:ea typeface="+mn-ea"/>
                <a:cs typeface="+mn-cs"/>
              </a:defRPr>
            </a:lvl1pPr>
            <a:lvl2pPr marL="0" indent="0" algn="l" defTabSz="914400" rtl="0" eaLnBrk="1" latinLnBrk="0" hangingPunct="1">
              <a:lnSpc>
                <a:spcPct val="104000"/>
              </a:lnSpc>
              <a:spcBef>
                <a:spcPts val="800"/>
              </a:spcBef>
              <a:buSzPct val="110000"/>
              <a:buFont typeface="Wingdings" panose="05000000000000000000" pitchFamily="2" charset="2"/>
              <a:buNone/>
              <a:defRPr sz="1600" kern="1200">
                <a:solidFill>
                  <a:schemeClr val="tx1"/>
                </a:solidFill>
                <a:latin typeface="+mn-lt"/>
                <a:ea typeface="+mn-ea"/>
                <a:cs typeface="+mn-cs"/>
              </a:defRPr>
            </a:lvl2pPr>
            <a:lvl3pPr marL="234000" indent="-234000" algn="l" defTabSz="914400" rtl="0" eaLnBrk="1" latinLnBrk="0" hangingPunct="1">
              <a:lnSpc>
                <a:spcPct val="104000"/>
              </a:lnSpc>
              <a:spcBef>
                <a:spcPts val="600"/>
              </a:spcBef>
              <a:buSzPct val="110000"/>
              <a:buFont typeface="Wingdings" panose="05000000000000000000" pitchFamily="2" charset="2"/>
              <a:buChar char="§"/>
              <a:defRPr sz="1600" kern="1200">
                <a:solidFill>
                  <a:schemeClr val="tx1"/>
                </a:solidFill>
                <a:latin typeface="+mn-lt"/>
                <a:ea typeface="+mn-ea"/>
                <a:cs typeface="+mn-cs"/>
              </a:defRPr>
            </a:lvl3pPr>
            <a:lvl4pPr marL="468000" indent="-234000" algn="l" defTabSz="914400" rtl="0" eaLnBrk="1" latinLnBrk="0" hangingPunct="1">
              <a:lnSpc>
                <a:spcPct val="104000"/>
              </a:lnSpc>
              <a:spcBef>
                <a:spcPts val="300"/>
              </a:spcBef>
              <a:buSzPct val="110000"/>
              <a:buFont typeface="Wingdings" panose="05000000000000000000" pitchFamily="2" charset="2"/>
              <a:buChar char="§"/>
              <a:defRPr sz="1600" kern="1200">
                <a:solidFill>
                  <a:schemeClr val="tx1"/>
                </a:solidFill>
                <a:latin typeface="+mn-lt"/>
                <a:ea typeface="+mn-ea"/>
                <a:cs typeface="+mn-cs"/>
              </a:defRPr>
            </a:lvl4pPr>
            <a:lvl5pPr marL="702000" indent="-234000" algn="l" defTabSz="914400" rtl="0" eaLnBrk="1" latinLnBrk="0" hangingPunct="1">
              <a:lnSpc>
                <a:spcPct val="104000"/>
              </a:lnSpc>
              <a:spcBef>
                <a:spcPts val="300"/>
              </a:spcBef>
              <a:buSzPct val="110000"/>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2" indent="0">
              <a:spcBef>
                <a:spcPts val="300"/>
              </a:spcBef>
              <a:buNone/>
            </a:pPr>
            <a:r>
              <a:rPr lang="de-DE">
                <a:ea typeface="+mn-lt"/>
                <a:cs typeface="+mn-lt"/>
              </a:rPr>
              <a:t>Bei Einzelleistungsplänen (</a:t>
            </a:r>
            <a:r>
              <a:rPr lang="de-DE" err="1">
                <a:ea typeface="+mn-lt"/>
                <a:cs typeface="+mn-lt"/>
              </a:rPr>
              <a:t>TwoTrust</a:t>
            </a:r>
            <a:r>
              <a:rPr lang="de-DE">
                <a:ea typeface="+mn-lt"/>
                <a:cs typeface="+mn-lt"/>
              </a:rPr>
              <a:t> Kompakt) besteht aufgrund der Produktschließung kein Anpassungsbedarf. Für die Unternehmensrente existieren ausschließlich Firmenleistungspläne. </a:t>
            </a:r>
            <a:r>
              <a:rPr lang="de-DE" sz="1600"/>
              <a:t>Bei den Firmenleistungsplänen </a:t>
            </a:r>
            <a:r>
              <a:rPr lang="de-DE">
                <a:ea typeface="+mn-lt"/>
                <a:cs typeface="+mn-lt"/>
              </a:rPr>
              <a:t>(auch </a:t>
            </a:r>
            <a:r>
              <a:rPr lang="de-DE" err="1">
                <a:ea typeface="+mn-lt"/>
                <a:cs typeface="+mn-lt"/>
              </a:rPr>
              <a:t>TwoTrust</a:t>
            </a:r>
            <a:r>
              <a:rPr lang="de-DE">
                <a:ea typeface="+mn-lt"/>
                <a:cs typeface="+mn-lt"/>
              </a:rPr>
              <a:t> Kompakt) </a:t>
            </a:r>
            <a:r>
              <a:rPr lang="de-DE" sz="1600"/>
              <a:t>sind i.d.R. Anpassungen erforderlich. </a:t>
            </a:r>
            <a:endParaRPr lang="de-DE"/>
          </a:p>
          <a:p>
            <a:pPr marL="0" lvl="2" indent="0">
              <a:buNone/>
            </a:pPr>
            <a:endParaRPr lang="en-US"/>
          </a:p>
          <a:p>
            <a:pPr marL="0" lvl="2" indent="0">
              <a:buNone/>
            </a:pPr>
            <a:endParaRPr lang="de-DE">
              <a:cs typeface="Arial"/>
            </a:endParaRPr>
          </a:p>
          <a:p>
            <a:pPr marL="285750" lvl="1" indent="-285750"/>
            <a:endParaRPr lang="de-DE"/>
          </a:p>
          <a:p>
            <a:endParaRPr lang="de-DE" b="0"/>
          </a:p>
        </p:txBody>
      </p:sp>
      <p:sp>
        <p:nvSpPr>
          <p:cNvPr id="19" name="Textfeld 18">
            <a:extLst>
              <a:ext uri="{FF2B5EF4-FFF2-40B4-BE49-F238E27FC236}">
                <a16:creationId xmlns:a16="http://schemas.microsoft.com/office/drawing/2014/main" id="{44A8D207-807C-4483-AC1A-21C88D0A8BF8}"/>
              </a:ext>
            </a:extLst>
          </p:cNvPr>
          <p:cNvSpPr txBox="1"/>
          <p:nvPr/>
        </p:nvSpPr>
        <p:spPr>
          <a:xfrm>
            <a:off x="502116" y="4553875"/>
            <a:ext cx="2928687" cy="1550833"/>
          </a:xfrm>
          <a:prstGeom prst="rect">
            <a:avLst/>
          </a:prstGeom>
          <a:solidFill>
            <a:schemeClr val="accent3"/>
          </a:solidFill>
        </p:spPr>
        <p:txBody>
          <a:bodyPr wrap="square" lIns="72000" tIns="72000" rIns="0" bIns="0" rtlCol="0">
            <a:noAutofit/>
          </a:bodyPr>
          <a:lstStyle/>
          <a:p>
            <a:pPr marL="0" indent="0" algn="l">
              <a:lnSpc>
                <a:spcPct val="104000"/>
              </a:lnSpc>
              <a:spcBef>
                <a:spcPts val="600"/>
              </a:spcBef>
              <a:buFont typeface="Wingdings" panose="05000000000000000000" pitchFamily="2" charset="2"/>
              <a:buNone/>
            </a:pPr>
            <a:r>
              <a:rPr lang="de-DE" b="1">
                <a:solidFill>
                  <a:schemeClr val="bg1"/>
                </a:solidFill>
              </a:rPr>
              <a:t>Service</a:t>
            </a:r>
          </a:p>
          <a:p>
            <a:pPr marL="0" indent="0" algn="l">
              <a:lnSpc>
                <a:spcPct val="104000"/>
              </a:lnSpc>
              <a:spcBef>
                <a:spcPts val="600"/>
              </a:spcBef>
              <a:buFont typeface="Wingdings" panose="05000000000000000000" pitchFamily="2" charset="2"/>
              <a:buNone/>
            </a:pPr>
            <a:r>
              <a:rPr lang="de-DE" sz="1600">
                <a:solidFill>
                  <a:schemeClr val="bg1"/>
                </a:solidFill>
              </a:rPr>
              <a:t> </a:t>
            </a:r>
            <a:r>
              <a:rPr lang="de-DE" sz="1600" i="1">
                <a:solidFill>
                  <a:schemeClr val="bg1"/>
                </a:solidFill>
              </a:rPr>
              <a:t>wir</a:t>
            </a:r>
            <a:r>
              <a:rPr lang="de-DE" sz="1600">
                <a:solidFill>
                  <a:schemeClr val="bg1"/>
                </a:solidFill>
              </a:rPr>
              <a:t> </a:t>
            </a:r>
            <a:r>
              <a:rPr lang="de-DE" sz="1600" i="1">
                <a:solidFill>
                  <a:schemeClr val="bg1"/>
                </a:solidFill>
              </a:rPr>
              <a:t>unterstützen auch vor Ort</a:t>
            </a:r>
          </a:p>
        </p:txBody>
      </p:sp>
      <p:sp>
        <p:nvSpPr>
          <p:cNvPr id="20" name="Textplatzhalter 4">
            <a:extLst>
              <a:ext uri="{FF2B5EF4-FFF2-40B4-BE49-F238E27FC236}">
                <a16:creationId xmlns:a16="http://schemas.microsoft.com/office/drawing/2014/main" id="{2589D71F-30FF-4A3F-B657-1006D9D8AEF6}"/>
              </a:ext>
            </a:extLst>
          </p:cNvPr>
          <p:cNvSpPr txBox="1">
            <a:spLocks/>
          </p:cNvSpPr>
          <p:nvPr/>
        </p:nvSpPr>
        <p:spPr>
          <a:xfrm>
            <a:off x="3576163" y="4553875"/>
            <a:ext cx="6380637" cy="1550833"/>
          </a:xfrm>
          <a:prstGeom prst="rect">
            <a:avLst/>
          </a:prstGeom>
          <a:solidFill>
            <a:srgbClr val="FFFFFF">
              <a:alpha val="69804"/>
            </a:srgbClr>
          </a:solidFill>
        </p:spPr>
        <p:txBody>
          <a:bodyPr lIns="91440" tIns="45720" rIns="91440" bIns="45720" anchor="t">
            <a:noAutofit/>
          </a:bodyPr>
          <a:lstStyle>
            <a:lvl1pPr marL="0" indent="0" algn="l" defTabSz="914400" rtl="0" eaLnBrk="1" latinLnBrk="0" hangingPunct="1">
              <a:lnSpc>
                <a:spcPct val="104000"/>
              </a:lnSpc>
              <a:spcBef>
                <a:spcPts val="1200"/>
              </a:spcBef>
              <a:buSzPct val="110000"/>
              <a:buFont typeface="Wingdings" panose="05000000000000000000" pitchFamily="2" charset="2"/>
              <a:buNone/>
              <a:defRPr sz="1600" b="1" kern="1200">
                <a:solidFill>
                  <a:schemeClr val="tx1"/>
                </a:solidFill>
                <a:latin typeface="+mn-lt"/>
                <a:ea typeface="+mn-ea"/>
                <a:cs typeface="+mn-cs"/>
              </a:defRPr>
            </a:lvl1pPr>
            <a:lvl2pPr marL="0" indent="0" algn="l" defTabSz="914400" rtl="0" eaLnBrk="1" latinLnBrk="0" hangingPunct="1">
              <a:lnSpc>
                <a:spcPct val="104000"/>
              </a:lnSpc>
              <a:spcBef>
                <a:spcPts val="800"/>
              </a:spcBef>
              <a:buSzPct val="110000"/>
              <a:buFont typeface="Wingdings" panose="05000000000000000000" pitchFamily="2" charset="2"/>
              <a:buNone/>
              <a:defRPr sz="1600" kern="1200">
                <a:solidFill>
                  <a:schemeClr val="tx1"/>
                </a:solidFill>
                <a:latin typeface="+mn-lt"/>
                <a:ea typeface="+mn-ea"/>
                <a:cs typeface="+mn-cs"/>
              </a:defRPr>
            </a:lvl2pPr>
            <a:lvl3pPr marL="234000" indent="-234000" algn="l" defTabSz="914400" rtl="0" eaLnBrk="1" latinLnBrk="0" hangingPunct="1">
              <a:lnSpc>
                <a:spcPct val="104000"/>
              </a:lnSpc>
              <a:spcBef>
                <a:spcPts val="600"/>
              </a:spcBef>
              <a:buSzPct val="110000"/>
              <a:buFont typeface="Wingdings" panose="05000000000000000000" pitchFamily="2" charset="2"/>
              <a:buChar char="§"/>
              <a:defRPr sz="1600" kern="1200">
                <a:solidFill>
                  <a:schemeClr val="tx1"/>
                </a:solidFill>
                <a:latin typeface="+mn-lt"/>
                <a:ea typeface="+mn-ea"/>
                <a:cs typeface="+mn-cs"/>
              </a:defRPr>
            </a:lvl3pPr>
            <a:lvl4pPr marL="468000" indent="-234000" algn="l" defTabSz="914400" rtl="0" eaLnBrk="1" latinLnBrk="0" hangingPunct="1">
              <a:lnSpc>
                <a:spcPct val="104000"/>
              </a:lnSpc>
              <a:spcBef>
                <a:spcPts val="300"/>
              </a:spcBef>
              <a:buSzPct val="110000"/>
              <a:buFont typeface="Wingdings" panose="05000000000000000000" pitchFamily="2" charset="2"/>
              <a:buChar char="§"/>
              <a:defRPr sz="1600" kern="1200">
                <a:solidFill>
                  <a:schemeClr val="tx1"/>
                </a:solidFill>
                <a:latin typeface="+mn-lt"/>
                <a:ea typeface="+mn-ea"/>
                <a:cs typeface="+mn-cs"/>
              </a:defRPr>
            </a:lvl4pPr>
            <a:lvl5pPr marL="702000" indent="-234000" algn="l" defTabSz="914400" rtl="0" eaLnBrk="1" latinLnBrk="0" hangingPunct="1">
              <a:lnSpc>
                <a:spcPct val="104000"/>
              </a:lnSpc>
              <a:spcBef>
                <a:spcPts val="300"/>
              </a:spcBef>
              <a:buSzPct val="110000"/>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err="1"/>
              <a:t>TwoTrust</a:t>
            </a:r>
            <a:r>
              <a:rPr lang="de-DE"/>
              <a:t> Kompakt und Einzelleistungsplan</a:t>
            </a:r>
            <a:r>
              <a:rPr lang="de-DE" b="0"/>
              <a:t>: Bei Fragen steht Ihr zuständiger HDI-Ansprechpartner zur Verfügung.</a:t>
            </a:r>
          </a:p>
          <a:p>
            <a:r>
              <a:rPr lang="de-DE"/>
              <a:t>Firmenleistungsplan</a:t>
            </a:r>
            <a:r>
              <a:rPr lang="de-DE" b="0"/>
              <a:t>: Hier gehen unsere </a:t>
            </a:r>
            <a:r>
              <a:rPr lang="de-DE" b="0" err="1"/>
              <a:t>bAV</a:t>
            </a:r>
            <a:r>
              <a:rPr lang="de-DE" b="0"/>
              <a:t>-Spezialisten proaktiv auf die jeweiligen Vertriebspartner zu, um den Prozess abzustimmen und zu begleiten.</a:t>
            </a:r>
            <a:endParaRPr lang="de-DE" b="0">
              <a:cs typeface="Arial"/>
            </a:endParaRPr>
          </a:p>
          <a:p>
            <a:pPr marL="233680" lvl="2" indent="0">
              <a:buNone/>
            </a:pPr>
            <a:endParaRPr lang="de-DE">
              <a:cs typeface="Arial"/>
            </a:endParaRPr>
          </a:p>
          <a:p>
            <a:pPr marL="285750" lvl="1" indent="-285750"/>
            <a:endParaRPr lang="de-DE"/>
          </a:p>
          <a:p>
            <a:endParaRPr lang="de-DE" b="0"/>
          </a:p>
        </p:txBody>
      </p:sp>
      <p:pic>
        <p:nvPicPr>
          <p:cNvPr id="22" name="Grafik 21" descr="Handschlag mit einfarbiger Füllung">
            <a:extLst>
              <a:ext uri="{FF2B5EF4-FFF2-40B4-BE49-F238E27FC236}">
                <a16:creationId xmlns:a16="http://schemas.microsoft.com/office/drawing/2014/main" id="{5EE63670-500C-468C-A82B-D134FB0F2E8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27389" y="5279080"/>
            <a:ext cx="841692" cy="841692"/>
          </a:xfrm>
          <a:prstGeom prst="rect">
            <a:avLst/>
          </a:prstGeom>
        </p:spPr>
      </p:pic>
      <p:pic>
        <p:nvPicPr>
          <p:cNvPr id="23" name="Grafik 22" descr="Lupe mit einfarbiger Füllung">
            <a:extLst>
              <a:ext uri="{FF2B5EF4-FFF2-40B4-BE49-F238E27FC236}">
                <a16:creationId xmlns:a16="http://schemas.microsoft.com/office/drawing/2014/main" id="{A4900212-9BC0-4F1D-8C18-0BC43ABD990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71052" y="2205110"/>
            <a:ext cx="676293" cy="676293"/>
          </a:xfrm>
          <a:prstGeom prst="rect">
            <a:avLst/>
          </a:prstGeom>
        </p:spPr>
      </p:pic>
      <p:pic>
        <p:nvPicPr>
          <p:cNvPr id="24" name="Grafik 23" descr="Netzplandiagramm mit einfarbiger Füllung">
            <a:extLst>
              <a:ext uri="{FF2B5EF4-FFF2-40B4-BE49-F238E27FC236}">
                <a16:creationId xmlns:a16="http://schemas.microsoft.com/office/drawing/2014/main" id="{042F620B-7698-41D0-A42B-D3DC891797C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0800000">
            <a:off x="2593624" y="3725630"/>
            <a:ext cx="709223" cy="709223"/>
          </a:xfrm>
          <a:prstGeom prst="rect">
            <a:avLst/>
          </a:prstGeom>
        </p:spPr>
      </p:pic>
      <p:sp>
        <p:nvSpPr>
          <p:cNvPr id="17" name="Fußzeilenplatzhalter 2">
            <a:extLst>
              <a:ext uri="{FF2B5EF4-FFF2-40B4-BE49-F238E27FC236}">
                <a16:creationId xmlns:a16="http://schemas.microsoft.com/office/drawing/2014/main" id="{E389A5CB-D668-4417-A74C-45C30DF135F5}"/>
              </a:ext>
            </a:extLst>
          </p:cNvPr>
          <p:cNvSpPr>
            <a:spLocks noGrp="1"/>
          </p:cNvSpPr>
          <p:nvPr>
            <p:ph type="ftr" sz="quarter" idx="11"/>
          </p:nvPr>
        </p:nvSpPr>
        <p:spPr>
          <a:xfrm>
            <a:off x="1966462" y="6510242"/>
            <a:ext cx="9504000" cy="138499"/>
          </a:xfrm>
        </p:spPr>
        <p:txBody>
          <a:bodyPr/>
          <a:lstStyle/>
          <a:p>
            <a:r>
              <a:rPr lang="de-DE"/>
              <a:t>Informationen zur Firmenkundenkampagne I Stand: 15.08.2022</a:t>
            </a:r>
          </a:p>
        </p:txBody>
      </p:sp>
    </p:spTree>
    <p:extLst>
      <p:ext uri="{BB962C8B-B14F-4D97-AF65-F5344CB8AC3E}">
        <p14:creationId xmlns:p14="http://schemas.microsoft.com/office/powerpoint/2010/main" val="33490838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hteck 33">
            <a:extLst>
              <a:ext uri="{FF2B5EF4-FFF2-40B4-BE49-F238E27FC236}">
                <a16:creationId xmlns:a16="http://schemas.microsoft.com/office/drawing/2014/main" id="{64DEFDA8-EAC6-4E38-992D-D074B03E45CC}"/>
              </a:ext>
            </a:extLst>
          </p:cNvPr>
          <p:cNvSpPr/>
          <p:nvPr/>
        </p:nvSpPr>
        <p:spPr>
          <a:xfrm>
            <a:off x="1298206" y="1214393"/>
            <a:ext cx="9994632" cy="4900577"/>
          </a:xfrm>
          <a:prstGeom prst="rect">
            <a:avLst/>
          </a:prstGeom>
          <a:solidFill>
            <a:srgbClr val="F1F7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a:p>
        </p:txBody>
      </p:sp>
      <p:sp>
        <p:nvSpPr>
          <p:cNvPr id="4" name="Foliennummernplatzhalter 3">
            <a:extLst>
              <a:ext uri="{FF2B5EF4-FFF2-40B4-BE49-F238E27FC236}">
                <a16:creationId xmlns:a16="http://schemas.microsoft.com/office/drawing/2014/main" id="{BC073C97-8C93-4090-AA63-004F3551253C}"/>
              </a:ext>
            </a:extLst>
          </p:cNvPr>
          <p:cNvSpPr>
            <a:spLocks noGrp="1"/>
          </p:cNvSpPr>
          <p:nvPr>
            <p:ph type="sldNum" sz="quarter" idx="12"/>
          </p:nvPr>
        </p:nvSpPr>
        <p:spPr/>
        <p:txBody>
          <a:bodyPr/>
          <a:lstStyle/>
          <a:p>
            <a:fld id="{7EC6429F-8EBA-4254-B9C8-295228AFE7F1}" type="slidenum">
              <a:rPr lang="de-DE" smtClean="0"/>
              <a:pPr/>
              <a:t>31</a:t>
            </a:fld>
            <a:endParaRPr lang="de-DE"/>
          </a:p>
        </p:txBody>
      </p:sp>
      <p:sp>
        <p:nvSpPr>
          <p:cNvPr id="5" name="Textplatzhalter 4">
            <a:extLst>
              <a:ext uri="{FF2B5EF4-FFF2-40B4-BE49-F238E27FC236}">
                <a16:creationId xmlns:a16="http://schemas.microsoft.com/office/drawing/2014/main" id="{007E6005-A32A-4F49-96FC-01CF7ED6D469}"/>
              </a:ext>
            </a:extLst>
          </p:cNvPr>
          <p:cNvSpPr>
            <a:spLocks noGrp="1"/>
          </p:cNvSpPr>
          <p:nvPr>
            <p:ph type="body" sz="quarter" idx="13"/>
          </p:nvPr>
        </p:nvSpPr>
        <p:spPr>
          <a:xfrm>
            <a:off x="2287844" y="1223742"/>
            <a:ext cx="9004994" cy="688187"/>
          </a:xfrm>
          <a:solidFill>
            <a:schemeClr val="accent1"/>
          </a:solidFill>
        </p:spPr>
        <p:txBody>
          <a:bodyPr anchor="ctr"/>
          <a:lstStyle/>
          <a:p>
            <a:pPr algn="ctr"/>
            <a:r>
              <a:rPr lang="de-DE" sz="1200">
                <a:solidFill>
                  <a:schemeClr val="bg1"/>
                </a:solidFill>
              </a:rPr>
              <a:t>Bestehende Versorgungsordnung (VO)</a:t>
            </a:r>
            <a:br>
              <a:rPr lang="de-DE" sz="1200"/>
            </a:br>
            <a:r>
              <a:rPr lang="de-DE" sz="1200" b="0">
                <a:solidFill>
                  <a:schemeClr val="bg1"/>
                </a:solidFill>
              </a:rPr>
              <a:t>(z.B. Betriebsvereinbarung, Gesamtzusage)</a:t>
            </a:r>
            <a:br>
              <a:rPr lang="de-DE" sz="1200" b="0"/>
            </a:br>
            <a:r>
              <a:rPr lang="de-DE" sz="1200">
                <a:solidFill>
                  <a:schemeClr val="bg1"/>
                </a:solidFill>
              </a:rPr>
              <a:t> auf Änderungsbedarf</a:t>
            </a:r>
            <a:r>
              <a:rPr lang="de-DE" sz="1200" baseline="30000">
                <a:solidFill>
                  <a:schemeClr val="bg1"/>
                </a:solidFill>
              </a:rPr>
              <a:t>1</a:t>
            </a:r>
            <a:r>
              <a:rPr lang="de-DE" sz="1200">
                <a:solidFill>
                  <a:schemeClr val="bg1"/>
                </a:solidFill>
              </a:rPr>
              <a:t> prüfen</a:t>
            </a:r>
          </a:p>
        </p:txBody>
      </p:sp>
      <p:sp>
        <p:nvSpPr>
          <p:cNvPr id="9" name="Textfeld 8">
            <a:extLst>
              <a:ext uri="{FF2B5EF4-FFF2-40B4-BE49-F238E27FC236}">
                <a16:creationId xmlns:a16="http://schemas.microsoft.com/office/drawing/2014/main" id="{FADCCA5F-85EF-48B9-BF59-7B705700C306}"/>
              </a:ext>
            </a:extLst>
          </p:cNvPr>
          <p:cNvSpPr txBox="1"/>
          <p:nvPr/>
        </p:nvSpPr>
        <p:spPr>
          <a:xfrm>
            <a:off x="4658841" y="2037505"/>
            <a:ext cx="602510" cy="276999"/>
          </a:xfrm>
          <a:prstGeom prst="rect">
            <a:avLst/>
          </a:prstGeom>
          <a:noFill/>
        </p:spPr>
        <p:txBody>
          <a:bodyPr wrap="square">
            <a:spAutoFit/>
          </a:bodyPr>
          <a:lstStyle/>
          <a:p>
            <a:pPr marL="0" lvl="1"/>
            <a:r>
              <a:rPr lang="de-DE" sz="1200" b="1">
                <a:solidFill>
                  <a:schemeClr val="accent1"/>
                </a:solidFill>
              </a:rPr>
              <a:t>nein</a:t>
            </a:r>
          </a:p>
        </p:txBody>
      </p:sp>
      <p:sp>
        <p:nvSpPr>
          <p:cNvPr id="19" name="Textplatzhalter 4">
            <a:extLst>
              <a:ext uri="{FF2B5EF4-FFF2-40B4-BE49-F238E27FC236}">
                <a16:creationId xmlns:a16="http://schemas.microsoft.com/office/drawing/2014/main" id="{BD84A463-3DB5-4894-96B5-7E2B12ECFF6B}"/>
              </a:ext>
            </a:extLst>
          </p:cNvPr>
          <p:cNvSpPr txBox="1">
            <a:spLocks/>
          </p:cNvSpPr>
          <p:nvPr/>
        </p:nvSpPr>
        <p:spPr bwMode="gray">
          <a:xfrm>
            <a:off x="6874229" y="3065134"/>
            <a:ext cx="3184660" cy="1757080"/>
          </a:xfrm>
          <a:prstGeom prst="rect">
            <a:avLst/>
          </a:prstGeom>
        </p:spPr>
        <p:txBody>
          <a:bodyPr vert="horz" lIns="0" tIns="0" rIns="0" bIns="0" rtlCol="0" anchor="t">
            <a:noAutofit/>
          </a:bodyPr>
          <a:lstStyle>
            <a:lvl1pPr marL="0" indent="0" algn="l" defTabSz="914400" rtl="0" eaLnBrk="1" latinLnBrk="0" hangingPunct="1">
              <a:lnSpc>
                <a:spcPct val="104000"/>
              </a:lnSpc>
              <a:spcBef>
                <a:spcPts val="1200"/>
              </a:spcBef>
              <a:buSzPct val="110000"/>
              <a:buFont typeface="Wingdings" panose="05000000000000000000" pitchFamily="2" charset="2"/>
              <a:buNone/>
              <a:defRPr sz="1600" b="1" kern="1200">
                <a:solidFill>
                  <a:schemeClr val="tx1"/>
                </a:solidFill>
                <a:latin typeface="+mn-lt"/>
                <a:ea typeface="+mn-ea"/>
                <a:cs typeface="+mn-cs"/>
              </a:defRPr>
            </a:lvl1pPr>
            <a:lvl2pPr marL="0" indent="0" algn="l" defTabSz="914400" rtl="0" eaLnBrk="1" latinLnBrk="0" hangingPunct="1">
              <a:lnSpc>
                <a:spcPct val="104000"/>
              </a:lnSpc>
              <a:spcBef>
                <a:spcPts val="800"/>
              </a:spcBef>
              <a:buSzPct val="110000"/>
              <a:buFont typeface="Wingdings" panose="05000000000000000000" pitchFamily="2" charset="2"/>
              <a:buNone/>
              <a:defRPr sz="1600" kern="1200">
                <a:solidFill>
                  <a:schemeClr val="tx1"/>
                </a:solidFill>
                <a:latin typeface="+mn-lt"/>
                <a:ea typeface="+mn-ea"/>
                <a:cs typeface="+mn-cs"/>
              </a:defRPr>
            </a:lvl2pPr>
            <a:lvl3pPr marL="234000" indent="-234000" algn="l" defTabSz="914400" rtl="0" eaLnBrk="1" latinLnBrk="0" hangingPunct="1">
              <a:lnSpc>
                <a:spcPct val="104000"/>
              </a:lnSpc>
              <a:spcBef>
                <a:spcPts val="600"/>
              </a:spcBef>
              <a:buSzPct val="110000"/>
              <a:buFont typeface="Wingdings" panose="05000000000000000000" pitchFamily="2" charset="2"/>
              <a:buChar char="§"/>
              <a:defRPr sz="1600" kern="1200">
                <a:solidFill>
                  <a:schemeClr val="tx1"/>
                </a:solidFill>
                <a:latin typeface="+mn-lt"/>
                <a:ea typeface="+mn-ea"/>
                <a:cs typeface="+mn-cs"/>
              </a:defRPr>
            </a:lvl3pPr>
            <a:lvl4pPr marL="468000" indent="-234000" algn="l" defTabSz="914400" rtl="0" eaLnBrk="1" latinLnBrk="0" hangingPunct="1">
              <a:lnSpc>
                <a:spcPct val="104000"/>
              </a:lnSpc>
              <a:spcBef>
                <a:spcPts val="300"/>
              </a:spcBef>
              <a:buSzPct val="110000"/>
              <a:buFont typeface="Wingdings" panose="05000000000000000000" pitchFamily="2" charset="2"/>
              <a:buChar char="§"/>
              <a:defRPr sz="1600" kern="1200">
                <a:solidFill>
                  <a:schemeClr val="tx1"/>
                </a:solidFill>
                <a:latin typeface="+mn-lt"/>
                <a:ea typeface="+mn-ea"/>
                <a:cs typeface="+mn-cs"/>
              </a:defRPr>
            </a:lvl4pPr>
            <a:lvl5pPr marL="702000" indent="-234000" algn="l" defTabSz="914400" rtl="0" eaLnBrk="1" latinLnBrk="0" hangingPunct="1">
              <a:lnSpc>
                <a:spcPct val="104000"/>
              </a:lnSpc>
              <a:spcBef>
                <a:spcPts val="300"/>
              </a:spcBef>
              <a:buSzPct val="110000"/>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66700" indent="-266700">
              <a:spcBef>
                <a:spcPts val="600"/>
              </a:spcBef>
              <a:buClr>
                <a:schemeClr val="accent1"/>
              </a:buClr>
              <a:buFont typeface="Wingdings" panose="05000000000000000000" pitchFamily="2" charset="2"/>
              <a:buChar char="§"/>
            </a:pPr>
            <a:r>
              <a:rPr lang="de-DE" sz="1200" b="0"/>
              <a:t>Ggf. Abstimmung mit Betriebsratsgremien</a:t>
            </a:r>
          </a:p>
          <a:p>
            <a:pPr marL="266700" indent="-266700">
              <a:spcBef>
                <a:spcPts val="600"/>
              </a:spcBef>
              <a:buClr>
                <a:schemeClr val="accent1"/>
              </a:buClr>
              <a:buFont typeface="Wingdings" panose="05000000000000000000" pitchFamily="2" charset="2"/>
              <a:buChar char="§"/>
            </a:pPr>
            <a:r>
              <a:rPr lang="de-DE" sz="1200" b="0"/>
              <a:t>Versorgungsordnung anpassen</a:t>
            </a:r>
            <a:r>
              <a:rPr lang="de-DE" sz="1200" b="0" baseline="30000"/>
              <a:t>2</a:t>
            </a:r>
            <a:br>
              <a:rPr lang="de-DE" sz="1200" b="0"/>
            </a:br>
            <a:r>
              <a:rPr lang="de-DE" sz="1000">
                <a:solidFill>
                  <a:schemeClr val="accent2"/>
                </a:solidFill>
              </a:rPr>
              <a:t>Angebot bis 31.12.2022: </a:t>
            </a:r>
            <a:br>
              <a:rPr lang="de-DE" sz="1000"/>
            </a:br>
            <a:r>
              <a:rPr lang="de-DE" sz="1000" b="0"/>
              <a:t>HPM Recht erstellt VO-Nachtrag zum Pauschalpreis 225 € zzgl. </a:t>
            </a:r>
            <a:r>
              <a:rPr lang="de-DE" sz="1000" b="0" err="1"/>
              <a:t>USt</a:t>
            </a:r>
            <a:endParaRPr lang="de-DE" sz="1200" b="0"/>
          </a:p>
          <a:p>
            <a:pPr marL="266700" indent="-266700">
              <a:lnSpc>
                <a:spcPct val="100000"/>
              </a:lnSpc>
              <a:spcBef>
                <a:spcPts val="600"/>
              </a:spcBef>
              <a:buClr>
                <a:schemeClr val="accent1"/>
              </a:buClr>
              <a:buFont typeface="Wingdings" panose="05000000000000000000" pitchFamily="2" charset="2"/>
              <a:buChar char="§"/>
            </a:pPr>
            <a:r>
              <a:rPr lang="de-DE" sz="1200" b="0"/>
              <a:t>Kapitalmarktorientierte HDI-Produktlösung für künftige Neuverträge wählen</a:t>
            </a:r>
            <a:endParaRPr lang="de-DE" sz="1200"/>
          </a:p>
        </p:txBody>
      </p:sp>
      <p:sp>
        <p:nvSpPr>
          <p:cNvPr id="20" name="Textplatzhalter 4">
            <a:extLst>
              <a:ext uri="{FF2B5EF4-FFF2-40B4-BE49-F238E27FC236}">
                <a16:creationId xmlns:a16="http://schemas.microsoft.com/office/drawing/2014/main" id="{15DDE923-2A76-438A-9F51-871A06B35429}"/>
              </a:ext>
            </a:extLst>
          </p:cNvPr>
          <p:cNvSpPr txBox="1">
            <a:spLocks/>
          </p:cNvSpPr>
          <p:nvPr/>
        </p:nvSpPr>
        <p:spPr bwMode="gray">
          <a:xfrm>
            <a:off x="3946359" y="3070997"/>
            <a:ext cx="2035378" cy="1441615"/>
          </a:xfrm>
          <a:prstGeom prst="rect">
            <a:avLst/>
          </a:prstGeom>
        </p:spPr>
        <p:txBody>
          <a:bodyPr vert="horz" lIns="0" tIns="0" rIns="0" bIns="0" rtlCol="0">
            <a:noAutofit/>
          </a:bodyPr>
          <a:lstStyle>
            <a:lvl1pPr marL="0" indent="0" algn="l" defTabSz="914400" rtl="0" eaLnBrk="1" latinLnBrk="0" hangingPunct="1">
              <a:lnSpc>
                <a:spcPct val="104000"/>
              </a:lnSpc>
              <a:spcBef>
                <a:spcPts val="1200"/>
              </a:spcBef>
              <a:buSzPct val="110000"/>
              <a:buFont typeface="Wingdings" panose="05000000000000000000" pitchFamily="2" charset="2"/>
              <a:buNone/>
              <a:defRPr sz="1600" b="1" kern="1200">
                <a:solidFill>
                  <a:schemeClr val="tx1"/>
                </a:solidFill>
                <a:latin typeface="+mn-lt"/>
                <a:ea typeface="+mn-ea"/>
                <a:cs typeface="+mn-cs"/>
              </a:defRPr>
            </a:lvl1pPr>
            <a:lvl2pPr marL="0" indent="0" algn="l" defTabSz="914400" rtl="0" eaLnBrk="1" latinLnBrk="0" hangingPunct="1">
              <a:lnSpc>
                <a:spcPct val="104000"/>
              </a:lnSpc>
              <a:spcBef>
                <a:spcPts val="800"/>
              </a:spcBef>
              <a:buSzPct val="110000"/>
              <a:buFont typeface="Wingdings" panose="05000000000000000000" pitchFamily="2" charset="2"/>
              <a:buNone/>
              <a:defRPr sz="1600" kern="1200">
                <a:solidFill>
                  <a:schemeClr val="tx1"/>
                </a:solidFill>
                <a:latin typeface="+mn-lt"/>
                <a:ea typeface="+mn-ea"/>
                <a:cs typeface="+mn-cs"/>
              </a:defRPr>
            </a:lvl2pPr>
            <a:lvl3pPr marL="234000" indent="-234000" algn="l" defTabSz="914400" rtl="0" eaLnBrk="1" latinLnBrk="0" hangingPunct="1">
              <a:lnSpc>
                <a:spcPct val="104000"/>
              </a:lnSpc>
              <a:spcBef>
                <a:spcPts val="600"/>
              </a:spcBef>
              <a:buSzPct val="110000"/>
              <a:buFont typeface="Wingdings" panose="05000000000000000000" pitchFamily="2" charset="2"/>
              <a:buChar char="§"/>
              <a:defRPr sz="1600" kern="1200">
                <a:solidFill>
                  <a:schemeClr val="tx1"/>
                </a:solidFill>
                <a:latin typeface="+mn-lt"/>
                <a:ea typeface="+mn-ea"/>
                <a:cs typeface="+mn-cs"/>
              </a:defRPr>
            </a:lvl3pPr>
            <a:lvl4pPr marL="468000" indent="-234000" algn="l" defTabSz="914400" rtl="0" eaLnBrk="1" latinLnBrk="0" hangingPunct="1">
              <a:lnSpc>
                <a:spcPct val="104000"/>
              </a:lnSpc>
              <a:spcBef>
                <a:spcPts val="300"/>
              </a:spcBef>
              <a:buSzPct val="110000"/>
              <a:buFont typeface="Wingdings" panose="05000000000000000000" pitchFamily="2" charset="2"/>
              <a:buChar char="§"/>
              <a:defRPr sz="1600" kern="1200">
                <a:solidFill>
                  <a:schemeClr val="tx1"/>
                </a:solidFill>
                <a:latin typeface="+mn-lt"/>
                <a:ea typeface="+mn-ea"/>
                <a:cs typeface="+mn-cs"/>
              </a:defRPr>
            </a:lvl4pPr>
            <a:lvl5pPr marL="702000" indent="-234000" algn="l" defTabSz="914400" rtl="0" eaLnBrk="1" latinLnBrk="0" hangingPunct="1">
              <a:lnSpc>
                <a:spcPct val="104000"/>
              </a:lnSpc>
              <a:spcBef>
                <a:spcPts val="300"/>
              </a:spcBef>
              <a:buSzPct val="110000"/>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66700" indent="-266700">
              <a:buClr>
                <a:schemeClr val="accent1"/>
              </a:buClr>
              <a:buFont typeface="Wingdings" panose="05000000000000000000" pitchFamily="2" charset="2"/>
              <a:buChar char="§"/>
            </a:pPr>
            <a:r>
              <a:rPr lang="de-DE" sz="1200" b="0"/>
              <a:t>Kapitalmarktorientierte </a:t>
            </a:r>
            <a:br>
              <a:rPr lang="de-DE" sz="1200" b="0"/>
            </a:br>
            <a:r>
              <a:rPr lang="de-DE" sz="1200" b="0"/>
              <a:t>HDI-Produktlösung</a:t>
            </a:r>
            <a:br>
              <a:rPr lang="de-DE" sz="1200" b="0"/>
            </a:br>
            <a:r>
              <a:rPr lang="de-DE" sz="1200" b="0"/>
              <a:t>für künftige Neuverträge wählen </a:t>
            </a:r>
          </a:p>
        </p:txBody>
      </p:sp>
      <p:sp>
        <p:nvSpPr>
          <p:cNvPr id="21" name="Textplatzhalter 4">
            <a:extLst>
              <a:ext uri="{FF2B5EF4-FFF2-40B4-BE49-F238E27FC236}">
                <a16:creationId xmlns:a16="http://schemas.microsoft.com/office/drawing/2014/main" id="{2A7339D9-E947-4CC5-9F52-3C3F0015F6E6}"/>
              </a:ext>
            </a:extLst>
          </p:cNvPr>
          <p:cNvSpPr txBox="1">
            <a:spLocks/>
          </p:cNvSpPr>
          <p:nvPr/>
        </p:nvSpPr>
        <p:spPr bwMode="gray">
          <a:xfrm>
            <a:off x="5394977" y="5265248"/>
            <a:ext cx="3356693" cy="515669"/>
          </a:xfrm>
          <a:prstGeom prst="rect">
            <a:avLst/>
          </a:prstGeom>
        </p:spPr>
        <p:txBody>
          <a:bodyPr vert="horz" lIns="0" tIns="0" rIns="0" bIns="0" rtlCol="0">
            <a:noAutofit/>
          </a:bodyPr>
          <a:lstStyle>
            <a:lvl1pPr marL="0" indent="0" algn="l" defTabSz="914400" rtl="0" eaLnBrk="1" latinLnBrk="0" hangingPunct="1">
              <a:lnSpc>
                <a:spcPct val="104000"/>
              </a:lnSpc>
              <a:spcBef>
                <a:spcPts val="1200"/>
              </a:spcBef>
              <a:buSzPct val="110000"/>
              <a:buFont typeface="Wingdings" panose="05000000000000000000" pitchFamily="2" charset="2"/>
              <a:buNone/>
              <a:defRPr sz="1600" b="1" kern="1200">
                <a:solidFill>
                  <a:schemeClr val="tx1"/>
                </a:solidFill>
                <a:latin typeface="+mn-lt"/>
                <a:ea typeface="+mn-ea"/>
                <a:cs typeface="+mn-cs"/>
              </a:defRPr>
            </a:lvl1pPr>
            <a:lvl2pPr marL="0" indent="0" algn="l" defTabSz="914400" rtl="0" eaLnBrk="1" latinLnBrk="0" hangingPunct="1">
              <a:lnSpc>
                <a:spcPct val="104000"/>
              </a:lnSpc>
              <a:spcBef>
                <a:spcPts val="800"/>
              </a:spcBef>
              <a:buSzPct val="110000"/>
              <a:buFont typeface="Wingdings" panose="05000000000000000000" pitchFamily="2" charset="2"/>
              <a:buNone/>
              <a:defRPr sz="1600" kern="1200">
                <a:solidFill>
                  <a:schemeClr val="tx1"/>
                </a:solidFill>
                <a:latin typeface="+mn-lt"/>
                <a:ea typeface="+mn-ea"/>
                <a:cs typeface="+mn-cs"/>
              </a:defRPr>
            </a:lvl2pPr>
            <a:lvl3pPr marL="234000" indent="-234000" algn="l" defTabSz="914400" rtl="0" eaLnBrk="1" latinLnBrk="0" hangingPunct="1">
              <a:lnSpc>
                <a:spcPct val="104000"/>
              </a:lnSpc>
              <a:spcBef>
                <a:spcPts val="600"/>
              </a:spcBef>
              <a:buSzPct val="110000"/>
              <a:buFont typeface="Wingdings" panose="05000000000000000000" pitchFamily="2" charset="2"/>
              <a:buChar char="§"/>
              <a:defRPr sz="1600" kern="1200">
                <a:solidFill>
                  <a:schemeClr val="tx1"/>
                </a:solidFill>
                <a:latin typeface="+mn-lt"/>
                <a:ea typeface="+mn-ea"/>
                <a:cs typeface="+mn-cs"/>
              </a:defRPr>
            </a:lvl3pPr>
            <a:lvl4pPr marL="468000" indent="-234000" algn="l" defTabSz="914400" rtl="0" eaLnBrk="1" latinLnBrk="0" hangingPunct="1">
              <a:lnSpc>
                <a:spcPct val="104000"/>
              </a:lnSpc>
              <a:spcBef>
                <a:spcPts val="300"/>
              </a:spcBef>
              <a:buSzPct val="110000"/>
              <a:buFont typeface="Wingdings" panose="05000000000000000000" pitchFamily="2" charset="2"/>
              <a:buChar char="§"/>
              <a:defRPr sz="1600" kern="1200">
                <a:solidFill>
                  <a:schemeClr val="tx1"/>
                </a:solidFill>
                <a:latin typeface="+mn-lt"/>
                <a:ea typeface="+mn-ea"/>
                <a:cs typeface="+mn-cs"/>
              </a:defRPr>
            </a:lvl4pPr>
            <a:lvl5pPr marL="702000" indent="-234000" algn="l" defTabSz="914400" rtl="0" eaLnBrk="1" latinLnBrk="0" hangingPunct="1">
              <a:lnSpc>
                <a:spcPct val="104000"/>
              </a:lnSpc>
              <a:spcBef>
                <a:spcPts val="300"/>
              </a:spcBef>
              <a:buSzPct val="110000"/>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66700" indent="-266700">
              <a:buClr>
                <a:schemeClr val="accent1"/>
              </a:buClr>
              <a:buFont typeface="Wingdings" panose="05000000000000000000" pitchFamily="2" charset="2"/>
              <a:buChar char="§"/>
            </a:pPr>
            <a:r>
              <a:rPr lang="de-DE" sz="1200" b="0"/>
              <a:t>Kommunikation mit der Belegschaft</a:t>
            </a:r>
          </a:p>
          <a:p>
            <a:pPr marL="266700" indent="-266700">
              <a:spcBef>
                <a:spcPts val="600"/>
              </a:spcBef>
              <a:buClr>
                <a:schemeClr val="accent1"/>
              </a:buClr>
              <a:buFont typeface="Wingdings" panose="05000000000000000000" pitchFamily="2" charset="2"/>
              <a:buChar char="§"/>
            </a:pPr>
            <a:r>
              <a:rPr lang="de-DE" sz="1200" b="0"/>
              <a:t>Beratung der </a:t>
            </a:r>
            <a:r>
              <a:rPr lang="de-DE" sz="1200" b="0" err="1"/>
              <a:t>Mitarbeiter:innen</a:t>
            </a:r>
            <a:br>
              <a:rPr lang="de-DE" sz="1200" b="0"/>
            </a:br>
            <a:endParaRPr lang="de-DE" sz="1200" b="0"/>
          </a:p>
          <a:p>
            <a:r>
              <a:rPr lang="de-DE" sz="1200" b="0"/>
              <a:t> </a:t>
            </a:r>
          </a:p>
        </p:txBody>
      </p:sp>
      <p:sp>
        <p:nvSpPr>
          <p:cNvPr id="23" name="Textplatzhalter 4">
            <a:extLst>
              <a:ext uri="{FF2B5EF4-FFF2-40B4-BE49-F238E27FC236}">
                <a16:creationId xmlns:a16="http://schemas.microsoft.com/office/drawing/2014/main" id="{859B93BC-AA91-4E19-9D48-1FF84BFFD0BC}"/>
              </a:ext>
            </a:extLst>
          </p:cNvPr>
          <p:cNvSpPr txBox="1">
            <a:spLocks/>
          </p:cNvSpPr>
          <p:nvPr/>
        </p:nvSpPr>
        <p:spPr bwMode="gray">
          <a:xfrm>
            <a:off x="1418526" y="4190043"/>
            <a:ext cx="3356693" cy="515669"/>
          </a:xfrm>
          <a:prstGeom prst="rect">
            <a:avLst/>
          </a:prstGeom>
        </p:spPr>
        <p:txBody>
          <a:bodyPr vert="horz" lIns="0" tIns="0" rIns="0" bIns="0" rtlCol="0">
            <a:noAutofit/>
          </a:bodyPr>
          <a:lstStyle>
            <a:lvl1pPr marL="0" indent="0" algn="l" defTabSz="914400" rtl="0" eaLnBrk="1" latinLnBrk="0" hangingPunct="1">
              <a:lnSpc>
                <a:spcPct val="104000"/>
              </a:lnSpc>
              <a:spcBef>
                <a:spcPts val="1200"/>
              </a:spcBef>
              <a:buSzPct val="110000"/>
              <a:buFont typeface="Wingdings" panose="05000000000000000000" pitchFamily="2" charset="2"/>
              <a:buNone/>
              <a:defRPr sz="1600" b="1" kern="1200">
                <a:solidFill>
                  <a:schemeClr val="tx1"/>
                </a:solidFill>
                <a:latin typeface="+mn-lt"/>
                <a:ea typeface="+mn-ea"/>
                <a:cs typeface="+mn-cs"/>
              </a:defRPr>
            </a:lvl1pPr>
            <a:lvl2pPr marL="0" indent="0" algn="l" defTabSz="914400" rtl="0" eaLnBrk="1" latinLnBrk="0" hangingPunct="1">
              <a:lnSpc>
                <a:spcPct val="104000"/>
              </a:lnSpc>
              <a:spcBef>
                <a:spcPts val="800"/>
              </a:spcBef>
              <a:buSzPct val="110000"/>
              <a:buFont typeface="Wingdings" panose="05000000000000000000" pitchFamily="2" charset="2"/>
              <a:buNone/>
              <a:defRPr sz="1600" kern="1200">
                <a:solidFill>
                  <a:schemeClr val="tx1"/>
                </a:solidFill>
                <a:latin typeface="+mn-lt"/>
                <a:ea typeface="+mn-ea"/>
                <a:cs typeface="+mn-cs"/>
              </a:defRPr>
            </a:lvl2pPr>
            <a:lvl3pPr marL="234000" indent="-234000" algn="l" defTabSz="914400" rtl="0" eaLnBrk="1" latinLnBrk="0" hangingPunct="1">
              <a:lnSpc>
                <a:spcPct val="104000"/>
              </a:lnSpc>
              <a:spcBef>
                <a:spcPts val="600"/>
              </a:spcBef>
              <a:buSzPct val="110000"/>
              <a:buFont typeface="Wingdings" panose="05000000000000000000" pitchFamily="2" charset="2"/>
              <a:buChar char="§"/>
              <a:defRPr sz="1600" kern="1200">
                <a:solidFill>
                  <a:schemeClr val="tx1"/>
                </a:solidFill>
                <a:latin typeface="+mn-lt"/>
                <a:ea typeface="+mn-ea"/>
                <a:cs typeface="+mn-cs"/>
              </a:defRPr>
            </a:lvl3pPr>
            <a:lvl4pPr marL="468000" indent="-234000" algn="l" defTabSz="914400" rtl="0" eaLnBrk="1" latinLnBrk="0" hangingPunct="1">
              <a:lnSpc>
                <a:spcPct val="104000"/>
              </a:lnSpc>
              <a:spcBef>
                <a:spcPts val="300"/>
              </a:spcBef>
              <a:buSzPct val="110000"/>
              <a:buFont typeface="Wingdings" panose="05000000000000000000" pitchFamily="2" charset="2"/>
              <a:buChar char="§"/>
              <a:defRPr sz="1600" kern="1200">
                <a:solidFill>
                  <a:schemeClr val="tx1"/>
                </a:solidFill>
                <a:latin typeface="+mn-lt"/>
                <a:ea typeface="+mn-ea"/>
                <a:cs typeface="+mn-cs"/>
              </a:defRPr>
            </a:lvl4pPr>
            <a:lvl5pPr marL="702000" indent="-234000" algn="l" defTabSz="914400" rtl="0" eaLnBrk="1" latinLnBrk="0" hangingPunct="1">
              <a:lnSpc>
                <a:spcPct val="104000"/>
              </a:lnSpc>
              <a:spcBef>
                <a:spcPts val="300"/>
              </a:spcBef>
              <a:buSzPct val="110000"/>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de-DE" sz="1200"/>
          </a:p>
        </p:txBody>
      </p:sp>
      <p:sp>
        <p:nvSpPr>
          <p:cNvPr id="24" name="Textplatzhalter 4">
            <a:extLst>
              <a:ext uri="{FF2B5EF4-FFF2-40B4-BE49-F238E27FC236}">
                <a16:creationId xmlns:a16="http://schemas.microsoft.com/office/drawing/2014/main" id="{C56C6E34-1E1C-44E0-987F-DE53F00DF4BD}"/>
              </a:ext>
            </a:extLst>
          </p:cNvPr>
          <p:cNvSpPr txBox="1">
            <a:spLocks/>
          </p:cNvSpPr>
          <p:nvPr/>
        </p:nvSpPr>
        <p:spPr bwMode="gray">
          <a:xfrm>
            <a:off x="6248824" y="5380670"/>
            <a:ext cx="3356693" cy="515669"/>
          </a:xfrm>
          <a:prstGeom prst="rect">
            <a:avLst/>
          </a:prstGeom>
        </p:spPr>
        <p:txBody>
          <a:bodyPr vert="horz" lIns="0" tIns="0" rIns="0" bIns="0" rtlCol="0">
            <a:noAutofit/>
          </a:bodyPr>
          <a:lstStyle>
            <a:lvl1pPr marL="0" indent="0" algn="l" defTabSz="914400" rtl="0" eaLnBrk="1" latinLnBrk="0" hangingPunct="1">
              <a:lnSpc>
                <a:spcPct val="104000"/>
              </a:lnSpc>
              <a:spcBef>
                <a:spcPts val="1200"/>
              </a:spcBef>
              <a:buSzPct val="110000"/>
              <a:buFont typeface="Wingdings" panose="05000000000000000000" pitchFamily="2" charset="2"/>
              <a:buNone/>
              <a:defRPr sz="1600" b="1" kern="1200">
                <a:solidFill>
                  <a:schemeClr val="tx1"/>
                </a:solidFill>
                <a:latin typeface="+mn-lt"/>
                <a:ea typeface="+mn-ea"/>
                <a:cs typeface="+mn-cs"/>
              </a:defRPr>
            </a:lvl1pPr>
            <a:lvl2pPr marL="0" indent="0" algn="l" defTabSz="914400" rtl="0" eaLnBrk="1" latinLnBrk="0" hangingPunct="1">
              <a:lnSpc>
                <a:spcPct val="104000"/>
              </a:lnSpc>
              <a:spcBef>
                <a:spcPts val="800"/>
              </a:spcBef>
              <a:buSzPct val="110000"/>
              <a:buFont typeface="Wingdings" panose="05000000000000000000" pitchFamily="2" charset="2"/>
              <a:buNone/>
              <a:defRPr sz="1600" kern="1200">
                <a:solidFill>
                  <a:schemeClr val="tx1"/>
                </a:solidFill>
                <a:latin typeface="+mn-lt"/>
                <a:ea typeface="+mn-ea"/>
                <a:cs typeface="+mn-cs"/>
              </a:defRPr>
            </a:lvl2pPr>
            <a:lvl3pPr marL="234000" indent="-234000" algn="l" defTabSz="914400" rtl="0" eaLnBrk="1" latinLnBrk="0" hangingPunct="1">
              <a:lnSpc>
                <a:spcPct val="104000"/>
              </a:lnSpc>
              <a:spcBef>
                <a:spcPts val="600"/>
              </a:spcBef>
              <a:buSzPct val="110000"/>
              <a:buFont typeface="Wingdings" panose="05000000000000000000" pitchFamily="2" charset="2"/>
              <a:buChar char="§"/>
              <a:defRPr sz="1600" kern="1200">
                <a:solidFill>
                  <a:schemeClr val="tx1"/>
                </a:solidFill>
                <a:latin typeface="+mn-lt"/>
                <a:ea typeface="+mn-ea"/>
                <a:cs typeface="+mn-cs"/>
              </a:defRPr>
            </a:lvl3pPr>
            <a:lvl4pPr marL="468000" indent="-234000" algn="l" defTabSz="914400" rtl="0" eaLnBrk="1" latinLnBrk="0" hangingPunct="1">
              <a:lnSpc>
                <a:spcPct val="104000"/>
              </a:lnSpc>
              <a:spcBef>
                <a:spcPts val="300"/>
              </a:spcBef>
              <a:buSzPct val="110000"/>
              <a:buFont typeface="Wingdings" panose="05000000000000000000" pitchFamily="2" charset="2"/>
              <a:buChar char="§"/>
              <a:defRPr sz="1600" kern="1200">
                <a:solidFill>
                  <a:schemeClr val="tx1"/>
                </a:solidFill>
                <a:latin typeface="+mn-lt"/>
                <a:ea typeface="+mn-ea"/>
                <a:cs typeface="+mn-cs"/>
              </a:defRPr>
            </a:lvl4pPr>
            <a:lvl5pPr marL="702000" indent="-234000" algn="l" defTabSz="914400" rtl="0" eaLnBrk="1" latinLnBrk="0" hangingPunct="1">
              <a:lnSpc>
                <a:spcPct val="104000"/>
              </a:lnSpc>
              <a:spcBef>
                <a:spcPts val="300"/>
              </a:spcBef>
              <a:buSzPct val="110000"/>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de-DE" sz="1200" b="0"/>
          </a:p>
        </p:txBody>
      </p:sp>
      <p:sp>
        <p:nvSpPr>
          <p:cNvPr id="26" name="Textfeld 25">
            <a:extLst>
              <a:ext uri="{FF2B5EF4-FFF2-40B4-BE49-F238E27FC236}">
                <a16:creationId xmlns:a16="http://schemas.microsoft.com/office/drawing/2014/main" id="{07D6D237-EB95-4046-A981-96B0B775369F}"/>
              </a:ext>
            </a:extLst>
          </p:cNvPr>
          <p:cNvSpPr txBox="1"/>
          <p:nvPr/>
        </p:nvSpPr>
        <p:spPr>
          <a:xfrm>
            <a:off x="867193" y="6167873"/>
            <a:ext cx="8297019" cy="215444"/>
          </a:xfrm>
          <a:prstGeom prst="rect">
            <a:avLst/>
          </a:prstGeom>
          <a:noFill/>
        </p:spPr>
        <p:txBody>
          <a:bodyPr wrap="square">
            <a:spAutoFit/>
          </a:bodyPr>
          <a:lstStyle/>
          <a:p>
            <a:r>
              <a:rPr lang="de-DE" sz="800" b="0" baseline="30000"/>
              <a:t>1</a:t>
            </a:r>
            <a:r>
              <a:rPr lang="de-DE" sz="800" baseline="30000"/>
              <a:t> </a:t>
            </a:r>
            <a:r>
              <a:rPr lang="de-DE" sz="800" b="0"/>
              <a:t>z.B. bei Nennung einer Produktbezeichnung und/oder einer konkreten Leistungsart</a:t>
            </a:r>
            <a:endParaRPr lang="de-DE" sz="800"/>
          </a:p>
        </p:txBody>
      </p:sp>
      <p:sp>
        <p:nvSpPr>
          <p:cNvPr id="36" name="Textfeld 35">
            <a:extLst>
              <a:ext uri="{FF2B5EF4-FFF2-40B4-BE49-F238E27FC236}">
                <a16:creationId xmlns:a16="http://schemas.microsoft.com/office/drawing/2014/main" id="{A88E4517-EDC5-458D-A7B5-98A9A09669C1}"/>
              </a:ext>
            </a:extLst>
          </p:cNvPr>
          <p:cNvSpPr txBox="1"/>
          <p:nvPr/>
        </p:nvSpPr>
        <p:spPr>
          <a:xfrm>
            <a:off x="335360" y="1214393"/>
            <a:ext cx="1915283" cy="1584000"/>
          </a:xfrm>
          <a:prstGeom prst="rect">
            <a:avLst/>
          </a:prstGeom>
          <a:solidFill>
            <a:schemeClr val="bg1">
              <a:lumMod val="75000"/>
            </a:schemeClr>
          </a:solidFill>
          <a:ln w="28575">
            <a:solidFill>
              <a:schemeClr val="bg1"/>
            </a:solidFill>
          </a:ln>
        </p:spPr>
        <p:txBody>
          <a:bodyPr wrap="none" lIns="0" tIns="72000" rIns="0" bIns="72000" rtlCol="0" anchor="ctr">
            <a:noAutofit/>
          </a:bodyPr>
          <a:lstStyle/>
          <a:p>
            <a:pPr marL="0" indent="0" algn="ctr">
              <a:lnSpc>
                <a:spcPct val="104000"/>
              </a:lnSpc>
              <a:spcBef>
                <a:spcPts val="600"/>
              </a:spcBef>
              <a:buFont typeface="Wingdings" panose="05000000000000000000" pitchFamily="2" charset="2"/>
              <a:buNone/>
            </a:pPr>
            <a:r>
              <a:rPr lang="de-DE" sz="1600" b="1">
                <a:solidFill>
                  <a:schemeClr val="bg1"/>
                </a:solidFill>
              </a:rPr>
              <a:t>ANALYSE</a:t>
            </a:r>
          </a:p>
        </p:txBody>
      </p:sp>
      <p:grpSp>
        <p:nvGrpSpPr>
          <p:cNvPr id="45" name="Gruppieren 44">
            <a:extLst>
              <a:ext uri="{FF2B5EF4-FFF2-40B4-BE49-F238E27FC236}">
                <a16:creationId xmlns:a16="http://schemas.microsoft.com/office/drawing/2014/main" id="{59CB3BFC-2696-4ED2-A705-8B74058728C9}"/>
              </a:ext>
            </a:extLst>
          </p:cNvPr>
          <p:cNvGrpSpPr/>
          <p:nvPr/>
        </p:nvGrpSpPr>
        <p:grpSpPr>
          <a:xfrm>
            <a:off x="10058889" y="4861822"/>
            <a:ext cx="1096845" cy="1220400"/>
            <a:chOff x="9865028" y="1956591"/>
            <a:chExt cx="911839" cy="1019096"/>
          </a:xfrm>
        </p:grpSpPr>
        <p:sp>
          <p:nvSpPr>
            <p:cNvPr id="46" name="Rechteck 45">
              <a:extLst>
                <a:ext uri="{FF2B5EF4-FFF2-40B4-BE49-F238E27FC236}">
                  <a16:creationId xmlns:a16="http://schemas.microsoft.com/office/drawing/2014/main" id="{245D4EA8-119D-4C39-8845-BA2FB0F4686B}"/>
                </a:ext>
              </a:extLst>
            </p:cNvPr>
            <p:cNvSpPr/>
            <p:nvPr/>
          </p:nvSpPr>
          <p:spPr>
            <a:xfrm>
              <a:off x="9865028" y="1956591"/>
              <a:ext cx="911839" cy="10190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b" anchorCtr="0" forceAA="0" compatLnSpc="1">
              <a:prstTxWarp prst="textNoShape">
                <a:avLst/>
              </a:prstTxWarp>
              <a:noAutofit/>
            </a:bodyPr>
            <a:lstStyle/>
            <a:p>
              <a:pPr algn="ctr">
                <a:lnSpc>
                  <a:spcPct val="104000"/>
                </a:lnSpc>
                <a:spcBef>
                  <a:spcPts val="600"/>
                </a:spcBef>
              </a:pPr>
              <a:r>
                <a:rPr lang="de-DE" sz="1000"/>
                <a:t>Unterstützung durch </a:t>
              </a:r>
              <a:br>
                <a:rPr lang="de-DE" sz="1000"/>
              </a:br>
              <a:r>
                <a:rPr lang="de-DE" sz="1000">
                  <a:ea typeface="+mn-lt"/>
                  <a:cs typeface="+mn-lt"/>
                </a:rPr>
                <a:t>HDI-Ansprechpartner</a:t>
              </a:r>
              <a:endParaRPr lang="de-DE" sz="1000"/>
            </a:p>
          </p:txBody>
        </p:sp>
        <p:pic>
          <p:nvPicPr>
            <p:cNvPr id="47" name="Grafik 46">
              <a:extLst>
                <a:ext uri="{FF2B5EF4-FFF2-40B4-BE49-F238E27FC236}">
                  <a16:creationId xmlns:a16="http://schemas.microsoft.com/office/drawing/2014/main" id="{30DE7563-0363-494F-AAE2-E2C9B58AAA36}"/>
                </a:ext>
              </a:extLst>
            </p:cNvPr>
            <p:cNvPicPr>
              <a:picLocks noChangeAspect="1"/>
            </p:cNvPicPr>
            <p:nvPr/>
          </p:nvPicPr>
          <p:blipFill>
            <a:blip r:embed="rId3"/>
            <a:stretch>
              <a:fillRect/>
            </a:stretch>
          </p:blipFill>
          <p:spPr>
            <a:xfrm>
              <a:off x="10122375" y="2028210"/>
              <a:ext cx="375312" cy="375312"/>
            </a:xfrm>
            <a:prstGeom prst="rect">
              <a:avLst/>
            </a:prstGeom>
          </p:spPr>
        </p:pic>
      </p:grpSp>
      <p:sp>
        <p:nvSpPr>
          <p:cNvPr id="52" name="Textfeld 51">
            <a:extLst>
              <a:ext uri="{FF2B5EF4-FFF2-40B4-BE49-F238E27FC236}">
                <a16:creationId xmlns:a16="http://schemas.microsoft.com/office/drawing/2014/main" id="{D3D4ADF2-40B5-4CC6-B1D7-D3EC63CC03EC}"/>
              </a:ext>
            </a:extLst>
          </p:cNvPr>
          <p:cNvSpPr txBox="1"/>
          <p:nvPr/>
        </p:nvSpPr>
        <p:spPr>
          <a:xfrm>
            <a:off x="330526" y="2873474"/>
            <a:ext cx="1915283" cy="1584000"/>
          </a:xfrm>
          <a:prstGeom prst="rect">
            <a:avLst/>
          </a:prstGeom>
          <a:solidFill>
            <a:schemeClr val="bg1">
              <a:lumMod val="75000"/>
            </a:schemeClr>
          </a:solidFill>
          <a:ln w="28575">
            <a:solidFill>
              <a:schemeClr val="bg1"/>
            </a:solidFill>
          </a:ln>
        </p:spPr>
        <p:txBody>
          <a:bodyPr wrap="none" lIns="0" tIns="72000" rIns="0" bIns="72000" rtlCol="0" anchor="ctr">
            <a:noAutofit/>
          </a:bodyPr>
          <a:lstStyle/>
          <a:p>
            <a:pPr marL="0" indent="0" algn="ctr">
              <a:lnSpc>
                <a:spcPct val="104000"/>
              </a:lnSpc>
              <a:spcBef>
                <a:spcPts val="600"/>
              </a:spcBef>
              <a:buFont typeface="Wingdings" panose="05000000000000000000" pitchFamily="2" charset="2"/>
              <a:buNone/>
            </a:pPr>
            <a:r>
              <a:rPr lang="de-DE" sz="1600" b="1">
                <a:solidFill>
                  <a:schemeClr val="bg1"/>
                </a:solidFill>
              </a:rPr>
              <a:t>KONZEPT &amp;</a:t>
            </a:r>
            <a:br>
              <a:rPr lang="de-DE" sz="1600" b="1">
                <a:solidFill>
                  <a:schemeClr val="bg1"/>
                </a:solidFill>
              </a:rPr>
            </a:br>
            <a:r>
              <a:rPr lang="de-DE" sz="1600" b="1">
                <a:solidFill>
                  <a:schemeClr val="bg1"/>
                </a:solidFill>
              </a:rPr>
              <a:t> UMSETZUNG</a:t>
            </a:r>
          </a:p>
          <a:p>
            <a:pPr marL="0" indent="0" algn="ctr">
              <a:lnSpc>
                <a:spcPct val="104000"/>
              </a:lnSpc>
              <a:spcBef>
                <a:spcPts val="600"/>
              </a:spcBef>
              <a:buFont typeface="Wingdings" panose="05000000000000000000" pitchFamily="2" charset="2"/>
              <a:buNone/>
            </a:pPr>
            <a:endParaRPr lang="de-DE" sz="1600" b="1">
              <a:solidFill>
                <a:schemeClr val="bg1"/>
              </a:solidFill>
            </a:endParaRPr>
          </a:p>
        </p:txBody>
      </p:sp>
      <p:sp>
        <p:nvSpPr>
          <p:cNvPr id="53" name="Textfeld 52">
            <a:extLst>
              <a:ext uri="{FF2B5EF4-FFF2-40B4-BE49-F238E27FC236}">
                <a16:creationId xmlns:a16="http://schemas.microsoft.com/office/drawing/2014/main" id="{72EDE7B2-92C6-467B-897E-D82BB9EEB103}"/>
              </a:ext>
            </a:extLst>
          </p:cNvPr>
          <p:cNvSpPr txBox="1"/>
          <p:nvPr/>
        </p:nvSpPr>
        <p:spPr>
          <a:xfrm>
            <a:off x="339342" y="4532556"/>
            <a:ext cx="1915283" cy="1584000"/>
          </a:xfrm>
          <a:prstGeom prst="rect">
            <a:avLst/>
          </a:prstGeom>
          <a:solidFill>
            <a:schemeClr val="bg1">
              <a:lumMod val="75000"/>
            </a:schemeClr>
          </a:solidFill>
          <a:ln w="28575">
            <a:solidFill>
              <a:schemeClr val="bg1"/>
            </a:solidFill>
          </a:ln>
        </p:spPr>
        <p:txBody>
          <a:bodyPr wrap="none" lIns="0" tIns="72000" rIns="0" bIns="72000" rtlCol="0" anchor="ctr">
            <a:noAutofit/>
          </a:bodyPr>
          <a:lstStyle/>
          <a:p>
            <a:pPr marL="0" indent="0" algn="ctr">
              <a:lnSpc>
                <a:spcPct val="104000"/>
              </a:lnSpc>
              <a:spcBef>
                <a:spcPts val="600"/>
              </a:spcBef>
              <a:buFont typeface="Wingdings" panose="05000000000000000000" pitchFamily="2" charset="2"/>
              <a:buNone/>
            </a:pPr>
            <a:r>
              <a:rPr lang="de-DE" sz="1600" b="1">
                <a:solidFill>
                  <a:schemeClr val="bg1"/>
                </a:solidFill>
              </a:rPr>
              <a:t>KOMMUNIKATION</a:t>
            </a:r>
          </a:p>
          <a:p>
            <a:pPr marL="0" indent="0" algn="ctr">
              <a:lnSpc>
                <a:spcPct val="104000"/>
              </a:lnSpc>
              <a:spcBef>
                <a:spcPts val="600"/>
              </a:spcBef>
              <a:buFont typeface="Wingdings" panose="05000000000000000000" pitchFamily="2" charset="2"/>
              <a:buNone/>
            </a:pPr>
            <a:endParaRPr lang="de-DE" sz="1600" b="1">
              <a:solidFill>
                <a:schemeClr val="bg1"/>
              </a:solidFill>
            </a:endParaRPr>
          </a:p>
        </p:txBody>
      </p:sp>
      <p:sp>
        <p:nvSpPr>
          <p:cNvPr id="12" name="Gleichschenkliges Dreieck 11">
            <a:extLst>
              <a:ext uri="{FF2B5EF4-FFF2-40B4-BE49-F238E27FC236}">
                <a16:creationId xmlns:a16="http://schemas.microsoft.com/office/drawing/2014/main" id="{8AB0DAB7-CAFA-477C-AD67-9B11E79176B3}"/>
              </a:ext>
            </a:extLst>
          </p:cNvPr>
          <p:cNvSpPr/>
          <p:nvPr/>
        </p:nvSpPr>
        <p:spPr>
          <a:xfrm rot="10800000">
            <a:off x="6414638" y="1996724"/>
            <a:ext cx="459590" cy="26504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cxnSp>
        <p:nvCxnSpPr>
          <p:cNvPr id="16" name="Gerader Verbinder 15">
            <a:extLst>
              <a:ext uri="{FF2B5EF4-FFF2-40B4-BE49-F238E27FC236}">
                <a16:creationId xmlns:a16="http://schemas.microsoft.com/office/drawing/2014/main" id="{FF0AF152-35EB-458F-9EDB-0744DA27ED10}"/>
              </a:ext>
            </a:extLst>
          </p:cNvPr>
          <p:cNvCxnSpPr>
            <a:cxnSpLocks/>
          </p:cNvCxnSpPr>
          <p:nvPr/>
        </p:nvCxnSpPr>
        <p:spPr>
          <a:xfrm flipV="1">
            <a:off x="4961719" y="2373432"/>
            <a:ext cx="3705727" cy="782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feld 6">
            <a:extLst>
              <a:ext uri="{FF2B5EF4-FFF2-40B4-BE49-F238E27FC236}">
                <a16:creationId xmlns:a16="http://schemas.microsoft.com/office/drawing/2014/main" id="{3F0AF5E1-43E9-436B-8589-772AF505B9B1}"/>
              </a:ext>
            </a:extLst>
          </p:cNvPr>
          <p:cNvSpPr txBox="1"/>
          <p:nvPr/>
        </p:nvSpPr>
        <p:spPr>
          <a:xfrm>
            <a:off x="5796034" y="2266526"/>
            <a:ext cx="1876965" cy="276999"/>
          </a:xfrm>
          <a:prstGeom prst="rect">
            <a:avLst/>
          </a:prstGeom>
          <a:solidFill>
            <a:srgbClr val="F1F7E9"/>
          </a:solidFill>
        </p:spPr>
        <p:txBody>
          <a:bodyPr wrap="square">
            <a:spAutoFit/>
          </a:bodyPr>
          <a:lstStyle/>
          <a:p>
            <a:pPr marL="0" lvl="1" algn="ctr"/>
            <a:r>
              <a:rPr lang="de-DE" sz="1200"/>
              <a:t>Handlungsbedarf?</a:t>
            </a:r>
            <a:endParaRPr lang="de-DE" sz="1200" b="0"/>
          </a:p>
        </p:txBody>
      </p:sp>
      <p:sp>
        <p:nvSpPr>
          <p:cNvPr id="56" name="Gleichschenkliges Dreieck 55">
            <a:extLst>
              <a:ext uri="{FF2B5EF4-FFF2-40B4-BE49-F238E27FC236}">
                <a16:creationId xmlns:a16="http://schemas.microsoft.com/office/drawing/2014/main" id="{83008B35-285D-4B8E-AF33-F2777BAFB4B2}"/>
              </a:ext>
            </a:extLst>
          </p:cNvPr>
          <p:cNvSpPr/>
          <p:nvPr/>
        </p:nvSpPr>
        <p:spPr>
          <a:xfrm rot="10800000">
            <a:off x="8230974" y="2364037"/>
            <a:ext cx="459590" cy="26504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sp>
        <p:nvSpPr>
          <p:cNvPr id="57" name="Gleichschenkliges Dreieck 56">
            <a:extLst>
              <a:ext uri="{FF2B5EF4-FFF2-40B4-BE49-F238E27FC236}">
                <a16:creationId xmlns:a16="http://schemas.microsoft.com/office/drawing/2014/main" id="{700F755F-2739-4C43-B61E-EE73DFD5759F}"/>
              </a:ext>
            </a:extLst>
          </p:cNvPr>
          <p:cNvSpPr/>
          <p:nvPr/>
        </p:nvSpPr>
        <p:spPr>
          <a:xfrm rot="10800000">
            <a:off x="4719983" y="2364037"/>
            <a:ext cx="459590" cy="26504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sp>
        <p:nvSpPr>
          <p:cNvPr id="58" name="Textfeld 57">
            <a:extLst>
              <a:ext uri="{FF2B5EF4-FFF2-40B4-BE49-F238E27FC236}">
                <a16:creationId xmlns:a16="http://schemas.microsoft.com/office/drawing/2014/main" id="{8073D90A-D4CB-43BF-AED2-D21657C3F601}"/>
              </a:ext>
            </a:extLst>
          </p:cNvPr>
          <p:cNvSpPr txBox="1"/>
          <p:nvPr/>
        </p:nvSpPr>
        <p:spPr>
          <a:xfrm>
            <a:off x="8254887" y="2054442"/>
            <a:ext cx="602510" cy="276999"/>
          </a:xfrm>
          <a:prstGeom prst="rect">
            <a:avLst/>
          </a:prstGeom>
          <a:noFill/>
        </p:spPr>
        <p:txBody>
          <a:bodyPr wrap="square">
            <a:spAutoFit/>
          </a:bodyPr>
          <a:lstStyle/>
          <a:p>
            <a:pPr marL="0" lvl="1"/>
            <a:r>
              <a:rPr lang="de-DE" sz="1200" b="1">
                <a:solidFill>
                  <a:schemeClr val="bg2"/>
                </a:solidFill>
              </a:rPr>
              <a:t>ja</a:t>
            </a:r>
          </a:p>
        </p:txBody>
      </p:sp>
      <p:sp>
        <p:nvSpPr>
          <p:cNvPr id="59" name="Gleichschenkliges Dreieck 58">
            <a:extLst>
              <a:ext uri="{FF2B5EF4-FFF2-40B4-BE49-F238E27FC236}">
                <a16:creationId xmlns:a16="http://schemas.microsoft.com/office/drawing/2014/main" id="{3CF6EF26-2EB9-42A2-BBE8-2DE315B9E8CC}"/>
              </a:ext>
            </a:extLst>
          </p:cNvPr>
          <p:cNvSpPr/>
          <p:nvPr/>
        </p:nvSpPr>
        <p:spPr>
          <a:xfrm rot="10800000">
            <a:off x="8230974" y="4677232"/>
            <a:ext cx="459590" cy="26504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sp>
        <p:nvSpPr>
          <p:cNvPr id="60" name="Gleichschenkliges Dreieck 59">
            <a:extLst>
              <a:ext uri="{FF2B5EF4-FFF2-40B4-BE49-F238E27FC236}">
                <a16:creationId xmlns:a16="http://schemas.microsoft.com/office/drawing/2014/main" id="{04A6E8E4-8A08-477D-A1F4-DF5AF2FBED57}"/>
              </a:ext>
            </a:extLst>
          </p:cNvPr>
          <p:cNvSpPr/>
          <p:nvPr/>
        </p:nvSpPr>
        <p:spPr>
          <a:xfrm rot="10800000">
            <a:off x="4732132" y="4677232"/>
            <a:ext cx="459590" cy="26504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grpSp>
        <p:nvGrpSpPr>
          <p:cNvPr id="61" name="Gruppieren 60">
            <a:extLst>
              <a:ext uri="{FF2B5EF4-FFF2-40B4-BE49-F238E27FC236}">
                <a16:creationId xmlns:a16="http://schemas.microsoft.com/office/drawing/2014/main" id="{D07F74B6-E7ED-46EE-BD13-798BD2574387}"/>
              </a:ext>
            </a:extLst>
          </p:cNvPr>
          <p:cNvGrpSpPr/>
          <p:nvPr/>
        </p:nvGrpSpPr>
        <p:grpSpPr>
          <a:xfrm>
            <a:off x="2436237" y="3073239"/>
            <a:ext cx="1096845" cy="1219941"/>
            <a:chOff x="9865028" y="1963897"/>
            <a:chExt cx="911839" cy="1099459"/>
          </a:xfrm>
        </p:grpSpPr>
        <p:sp>
          <p:nvSpPr>
            <p:cNvPr id="62" name="Rechteck 61">
              <a:extLst>
                <a:ext uri="{FF2B5EF4-FFF2-40B4-BE49-F238E27FC236}">
                  <a16:creationId xmlns:a16="http://schemas.microsoft.com/office/drawing/2014/main" id="{4C3E0D98-6297-42C8-B0DA-DDF9535E3612}"/>
                </a:ext>
              </a:extLst>
            </p:cNvPr>
            <p:cNvSpPr/>
            <p:nvPr/>
          </p:nvSpPr>
          <p:spPr>
            <a:xfrm>
              <a:off x="9865028" y="1963897"/>
              <a:ext cx="911839" cy="10994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b" anchorCtr="0" forceAA="0" compatLnSpc="1">
              <a:prstTxWarp prst="textNoShape">
                <a:avLst/>
              </a:prstTxWarp>
              <a:noAutofit/>
            </a:bodyPr>
            <a:lstStyle/>
            <a:p>
              <a:pPr algn="ctr">
                <a:lnSpc>
                  <a:spcPct val="104000"/>
                </a:lnSpc>
                <a:spcBef>
                  <a:spcPts val="600"/>
                </a:spcBef>
              </a:pPr>
              <a:r>
                <a:rPr lang="de-DE" sz="1000"/>
                <a:t>Unterstützung durch </a:t>
              </a:r>
              <a:br>
                <a:rPr lang="de-DE" sz="1000"/>
              </a:br>
              <a:r>
                <a:rPr lang="de-DE" sz="1000"/>
                <a:t>HDI-Ansprechpartner</a:t>
              </a:r>
            </a:p>
          </p:txBody>
        </p:sp>
        <p:pic>
          <p:nvPicPr>
            <p:cNvPr id="63" name="Grafik 62">
              <a:extLst>
                <a:ext uri="{FF2B5EF4-FFF2-40B4-BE49-F238E27FC236}">
                  <a16:creationId xmlns:a16="http://schemas.microsoft.com/office/drawing/2014/main" id="{859FD556-51B7-42E6-9A85-7E0809636695}"/>
                </a:ext>
              </a:extLst>
            </p:cNvPr>
            <p:cNvPicPr>
              <a:picLocks noChangeAspect="1"/>
            </p:cNvPicPr>
            <p:nvPr/>
          </p:nvPicPr>
          <p:blipFill>
            <a:blip r:embed="rId3"/>
            <a:stretch>
              <a:fillRect/>
            </a:stretch>
          </p:blipFill>
          <p:spPr>
            <a:xfrm>
              <a:off x="10122375" y="2028210"/>
              <a:ext cx="375312" cy="375312"/>
            </a:xfrm>
            <a:prstGeom prst="rect">
              <a:avLst/>
            </a:prstGeom>
          </p:spPr>
        </p:pic>
      </p:grpSp>
      <p:grpSp>
        <p:nvGrpSpPr>
          <p:cNvPr id="67" name="Gruppieren 66">
            <a:extLst>
              <a:ext uri="{FF2B5EF4-FFF2-40B4-BE49-F238E27FC236}">
                <a16:creationId xmlns:a16="http://schemas.microsoft.com/office/drawing/2014/main" id="{B76C6342-2322-473A-A83C-410F30FEF110}"/>
              </a:ext>
            </a:extLst>
          </p:cNvPr>
          <p:cNvGrpSpPr/>
          <p:nvPr/>
        </p:nvGrpSpPr>
        <p:grpSpPr>
          <a:xfrm>
            <a:off x="10058889" y="3065134"/>
            <a:ext cx="1096845" cy="1220400"/>
            <a:chOff x="9865028" y="1956592"/>
            <a:chExt cx="911839" cy="1019096"/>
          </a:xfrm>
          <a:solidFill>
            <a:schemeClr val="accent2"/>
          </a:solidFill>
        </p:grpSpPr>
        <p:sp>
          <p:nvSpPr>
            <p:cNvPr id="68" name="Rechteck 67">
              <a:extLst>
                <a:ext uri="{FF2B5EF4-FFF2-40B4-BE49-F238E27FC236}">
                  <a16:creationId xmlns:a16="http://schemas.microsoft.com/office/drawing/2014/main" id="{3EE2128A-0833-4489-9A9F-5D1CDF2F7C4D}"/>
                </a:ext>
              </a:extLst>
            </p:cNvPr>
            <p:cNvSpPr/>
            <p:nvPr/>
          </p:nvSpPr>
          <p:spPr>
            <a:xfrm>
              <a:off x="9865028" y="1956592"/>
              <a:ext cx="911839" cy="10190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b" anchorCtr="0" forceAA="0" compatLnSpc="1">
              <a:prstTxWarp prst="textNoShape">
                <a:avLst/>
              </a:prstTxWarp>
              <a:noAutofit/>
            </a:bodyPr>
            <a:lstStyle/>
            <a:p>
              <a:pPr algn="ctr">
                <a:lnSpc>
                  <a:spcPct val="104000"/>
                </a:lnSpc>
                <a:spcBef>
                  <a:spcPts val="600"/>
                </a:spcBef>
              </a:pPr>
              <a:r>
                <a:rPr lang="de-DE" sz="1000"/>
                <a:t>Unterstützung durch HDI</a:t>
              </a:r>
              <a:br>
                <a:rPr lang="de-DE" sz="1000"/>
              </a:br>
              <a:r>
                <a:rPr lang="de-DE" sz="1000"/>
                <a:t> </a:t>
              </a:r>
              <a:r>
                <a:rPr lang="de-DE" sz="1000" err="1"/>
                <a:t>bAV</a:t>
              </a:r>
              <a:r>
                <a:rPr lang="de-DE" sz="1000"/>
                <a:t> Spezialist</a:t>
              </a:r>
            </a:p>
          </p:txBody>
        </p:sp>
        <p:pic>
          <p:nvPicPr>
            <p:cNvPr id="69" name="Grafik 68">
              <a:extLst>
                <a:ext uri="{FF2B5EF4-FFF2-40B4-BE49-F238E27FC236}">
                  <a16:creationId xmlns:a16="http://schemas.microsoft.com/office/drawing/2014/main" id="{75C2AD53-1D26-4A5C-B05A-57F1EC4441E6}"/>
                </a:ext>
              </a:extLst>
            </p:cNvPr>
            <p:cNvPicPr>
              <a:picLocks noChangeAspect="1"/>
            </p:cNvPicPr>
            <p:nvPr/>
          </p:nvPicPr>
          <p:blipFill>
            <a:blip r:embed="rId3"/>
            <a:stretch>
              <a:fillRect/>
            </a:stretch>
          </p:blipFill>
          <p:spPr>
            <a:xfrm>
              <a:off x="10122375" y="2028210"/>
              <a:ext cx="375312" cy="375312"/>
            </a:xfrm>
            <a:prstGeom prst="rect">
              <a:avLst/>
            </a:prstGeom>
            <a:grpFill/>
          </p:spPr>
        </p:pic>
      </p:grpSp>
      <p:pic>
        <p:nvPicPr>
          <p:cNvPr id="41" name="Grafik 40">
            <a:extLst>
              <a:ext uri="{FF2B5EF4-FFF2-40B4-BE49-F238E27FC236}">
                <a16:creationId xmlns:a16="http://schemas.microsoft.com/office/drawing/2014/main" id="{CDB6D3E2-B95E-4121-967C-82780859F8B0}"/>
              </a:ext>
            </a:extLst>
          </p:cNvPr>
          <p:cNvPicPr>
            <a:picLocks noChangeAspect="1"/>
          </p:cNvPicPr>
          <p:nvPr/>
        </p:nvPicPr>
        <p:blipFill>
          <a:blip r:embed="rId4"/>
          <a:stretch>
            <a:fillRect/>
          </a:stretch>
        </p:blipFill>
        <p:spPr>
          <a:xfrm>
            <a:off x="11135083" y="0"/>
            <a:ext cx="1056917" cy="907140"/>
          </a:xfrm>
          <a:prstGeom prst="rect">
            <a:avLst/>
          </a:prstGeom>
        </p:spPr>
      </p:pic>
      <p:sp>
        <p:nvSpPr>
          <p:cNvPr id="6" name="Textfeld 5">
            <a:extLst>
              <a:ext uri="{FF2B5EF4-FFF2-40B4-BE49-F238E27FC236}">
                <a16:creationId xmlns:a16="http://schemas.microsoft.com/office/drawing/2014/main" id="{B70B9677-8043-4CBD-9FA9-3C25EB7D7AE2}"/>
              </a:ext>
            </a:extLst>
          </p:cNvPr>
          <p:cNvSpPr txBox="1"/>
          <p:nvPr/>
        </p:nvSpPr>
        <p:spPr>
          <a:xfrm>
            <a:off x="2436383" y="2052758"/>
            <a:ext cx="1903711" cy="813701"/>
          </a:xfrm>
          <a:prstGeom prst="rect">
            <a:avLst/>
          </a:prstGeom>
          <a:noFill/>
        </p:spPr>
        <p:txBody>
          <a:bodyPr wrap="square" lIns="0" tIns="0" rIns="0" bIns="0" rtlCol="0" anchor="t">
            <a:spAutoFit/>
          </a:bodyPr>
          <a:lstStyle/>
          <a:p>
            <a:pPr marL="0" indent="0" algn="l">
              <a:lnSpc>
                <a:spcPct val="104000"/>
              </a:lnSpc>
              <a:spcBef>
                <a:spcPts val="600"/>
              </a:spcBef>
              <a:buFont typeface="Wingdings" panose="05000000000000000000" pitchFamily="2" charset="2"/>
              <a:buNone/>
            </a:pPr>
            <a:r>
              <a:rPr lang="de-DE" sz="1000" b="1">
                <a:solidFill>
                  <a:schemeClr val="accent1"/>
                </a:solidFill>
              </a:rPr>
              <a:t>Hinweis:</a:t>
            </a:r>
            <a:r>
              <a:rPr lang="de-DE" sz="1000"/>
              <a:t> </a:t>
            </a:r>
            <a:br>
              <a:rPr lang="de-DE" sz="1000"/>
            </a:br>
            <a:r>
              <a:rPr lang="de-DE" sz="1000"/>
              <a:t>Für unveränderten HPM Versorgungsordnungen besteht aufgrund Produktschließung </a:t>
            </a:r>
            <a:r>
              <a:rPr lang="de-DE" sz="1000" u="sng"/>
              <a:t>kein</a:t>
            </a:r>
            <a:r>
              <a:rPr lang="de-DE" sz="1000"/>
              <a:t> Anpassungsbedarf!</a:t>
            </a:r>
            <a:endParaRPr lang="de-DE" sz="1600"/>
          </a:p>
        </p:txBody>
      </p:sp>
      <p:sp>
        <p:nvSpPr>
          <p:cNvPr id="48" name="Textfeld 47">
            <a:extLst>
              <a:ext uri="{FF2B5EF4-FFF2-40B4-BE49-F238E27FC236}">
                <a16:creationId xmlns:a16="http://schemas.microsoft.com/office/drawing/2014/main" id="{0A66B8B8-8C84-4BED-A3F7-62F2B681998A}"/>
              </a:ext>
            </a:extLst>
          </p:cNvPr>
          <p:cNvSpPr txBox="1"/>
          <p:nvPr/>
        </p:nvSpPr>
        <p:spPr>
          <a:xfrm>
            <a:off x="9235810" y="2129244"/>
            <a:ext cx="1919923" cy="629339"/>
          </a:xfrm>
          <a:prstGeom prst="rect">
            <a:avLst/>
          </a:prstGeom>
          <a:noFill/>
        </p:spPr>
        <p:txBody>
          <a:bodyPr wrap="square" lIns="0" tIns="0" rIns="0" bIns="0" rtlCol="0" anchor="t">
            <a:spAutoFit/>
          </a:bodyPr>
          <a:lstStyle/>
          <a:p>
            <a:pPr algn="r">
              <a:lnSpc>
                <a:spcPct val="104000"/>
              </a:lnSpc>
              <a:spcBef>
                <a:spcPts val="600"/>
              </a:spcBef>
            </a:pPr>
            <a:r>
              <a:rPr lang="de-DE" sz="1000" b="1">
                <a:solidFill>
                  <a:schemeClr val="bg2"/>
                </a:solidFill>
              </a:rPr>
              <a:t>Hinweis:</a:t>
            </a:r>
            <a:r>
              <a:rPr lang="de-DE" sz="1000"/>
              <a:t> </a:t>
            </a:r>
            <a:br>
              <a:rPr lang="de-DE" sz="1000"/>
            </a:br>
            <a:r>
              <a:rPr lang="de-DE" sz="1000"/>
              <a:t>Extern erstellte oder veränderte HPM Versorgungsordnungen sind ggf. anzupassen</a:t>
            </a:r>
            <a:endParaRPr lang="de-DE" sz="1600"/>
          </a:p>
        </p:txBody>
      </p:sp>
      <p:sp>
        <p:nvSpPr>
          <p:cNvPr id="37" name="Fußzeilenplatzhalter 2">
            <a:extLst>
              <a:ext uri="{FF2B5EF4-FFF2-40B4-BE49-F238E27FC236}">
                <a16:creationId xmlns:a16="http://schemas.microsoft.com/office/drawing/2014/main" id="{B1052C7D-A37A-44C2-9867-70066089A4DC}"/>
              </a:ext>
            </a:extLst>
          </p:cNvPr>
          <p:cNvSpPr>
            <a:spLocks noGrp="1"/>
          </p:cNvSpPr>
          <p:nvPr>
            <p:ph type="ftr" sz="quarter" idx="11"/>
          </p:nvPr>
        </p:nvSpPr>
        <p:spPr>
          <a:xfrm>
            <a:off x="1966462" y="6510242"/>
            <a:ext cx="9504000" cy="138499"/>
          </a:xfrm>
        </p:spPr>
        <p:txBody>
          <a:bodyPr/>
          <a:lstStyle/>
          <a:p>
            <a:r>
              <a:rPr lang="de-DE"/>
              <a:t>Informationen zur Firmenkundenkampagne I Stand: 15.08.2022</a:t>
            </a:r>
          </a:p>
        </p:txBody>
      </p:sp>
      <p:sp>
        <p:nvSpPr>
          <p:cNvPr id="38" name="Textfeld 37">
            <a:extLst>
              <a:ext uri="{FF2B5EF4-FFF2-40B4-BE49-F238E27FC236}">
                <a16:creationId xmlns:a16="http://schemas.microsoft.com/office/drawing/2014/main" id="{B0545852-7133-4143-8B78-CA4017EB9BC6}"/>
              </a:ext>
            </a:extLst>
          </p:cNvPr>
          <p:cNvSpPr txBox="1"/>
          <p:nvPr/>
        </p:nvSpPr>
        <p:spPr>
          <a:xfrm>
            <a:off x="867192" y="6310122"/>
            <a:ext cx="7225972" cy="461665"/>
          </a:xfrm>
          <a:prstGeom prst="rect">
            <a:avLst/>
          </a:prstGeom>
          <a:noFill/>
        </p:spPr>
        <p:txBody>
          <a:bodyPr wrap="square" lIns="91440" tIns="45720" rIns="91440" bIns="45720" anchor="t">
            <a:spAutoFit/>
          </a:bodyPr>
          <a:lstStyle/>
          <a:p>
            <a:r>
              <a:rPr lang="de-DE" sz="800" b="0" baseline="30000"/>
              <a:t>2</a:t>
            </a:r>
            <a:r>
              <a:rPr lang="de-DE" sz="800" b="0" baseline="30000">
                <a:solidFill>
                  <a:srgbClr val="000000"/>
                </a:solidFill>
                <a:latin typeface="Arial"/>
                <a:cs typeface="Arial"/>
              </a:rPr>
              <a:t> </a:t>
            </a:r>
            <a:r>
              <a:rPr lang="de-DE" sz="800">
                <a:solidFill>
                  <a:srgbClr val="000000"/>
                </a:solidFill>
                <a:latin typeface="Arial"/>
                <a:cs typeface="Arial"/>
              </a:rPr>
              <a:t>VO</a:t>
            </a:r>
            <a:r>
              <a:rPr lang="de-DE" sz="800">
                <a:solidFill>
                  <a:srgbClr val="000000"/>
                </a:solidFill>
                <a:effectLst/>
                <a:latin typeface="Arial"/>
                <a:ea typeface="Times New Roman" panose="02020603050405020304" pitchFamily="18" charset="0"/>
                <a:cs typeface="Arial"/>
              </a:rPr>
              <a:t> wurde extern erstellt bzw. die von HPM Recht erstellte </a:t>
            </a:r>
            <a:r>
              <a:rPr lang="de-DE" sz="800">
                <a:solidFill>
                  <a:srgbClr val="000000"/>
                </a:solidFill>
                <a:latin typeface="Arial"/>
                <a:ea typeface="Times New Roman" panose="02020603050405020304" pitchFamily="18" charset="0"/>
                <a:cs typeface="Arial"/>
              </a:rPr>
              <a:t>VO</a:t>
            </a:r>
            <a:r>
              <a:rPr lang="de-DE" sz="800">
                <a:solidFill>
                  <a:srgbClr val="000000"/>
                </a:solidFill>
                <a:effectLst/>
                <a:latin typeface="Arial"/>
                <a:ea typeface="Times New Roman" panose="02020603050405020304" pitchFamily="18" charset="0"/>
                <a:cs typeface="Arial"/>
              </a:rPr>
              <a:t> wurde extern geändert: Zu dem in der </a:t>
            </a:r>
            <a:r>
              <a:rPr lang="de-DE" sz="800">
                <a:solidFill>
                  <a:srgbClr val="000000"/>
                </a:solidFill>
                <a:latin typeface="Arial"/>
                <a:ea typeface="Times New Roman" panose="02020603050405020304" pitchFamily="18" charset="0"/>
                <a:cs typeface="Arial"/>
              </a:rPr>
              <a:t>VO</a:t>
            </a:r>
            <a:r>
              <a:rPr lang="de-DE" sz="800">
                <a:solidFill>
                  <a:srgbClr val="000000"/>
                </a:solidFill>
                <a:effectLst/>
                <a:latin typeface="Arial"/>
                <a:ea typeface="Times New Roman" panose="02020603050405020304" pitchFamily="18" charset="0"/>
                <a:cs typeface="Arial"/>
              </a:rPr>
              <a:t> erforderlichen Anpassungsbedarf, der sich aus der Produktschließung ergibt, erstellt HPM Recht auf Wunsch einen Nachtrag zum Pauschalpreis</a:t>
            </a:r>
            <a:br>
              <a:rPr lang="de-DE" sz="800">
                <a:latin typeface="Arial"/>
                <a:ea typeface="Times New Roman" panose="02020603050405020304" pitchFamily="18" charset="0"/>
                <a:cs typeface="Arial"/>
              </a:rPr>
            </a:br>
            <a:r>
              <a:rPr lang="de-DE" sz="800">
                <a:solidFill>
                  <a:srgbClr val="000000"/>
                </a:solidFill>
                <a:effectLst/>
                <a:latin typeface="Arial"/>
                <a:ea typeface="Times New Roman" panose="02020603050405020304" pitchFamily="18" charset="0"/>
                <a:cs typeface="Arial"/>
              </a:rPr>
              <a:t>von 225,- € zzgl. </a:t>
            </a:r>
            <a:r>
              <a:rPr lang="de-DE" sz="800" err="1">
                <a:solidFill>
                  <a:srgbClr val="000000"/>
                </a:solidFill>
                <a:effectLst/>
                <a:latin typeface="Arial"/>
                <a:ea typeface="Times New Roman" panose="02020603050405020304" pitchFamily="18" charset="0"/>
                <a:cs typeface="Arial"/>
              </a:rPr>
              <a:t>US</a:t>
            </a:r>
            <a:r>
              <a:rPr lang="de-DE" sz="800" err="1">
                <a:solidFill>
                  <a:srgbClr val="000000"/>
                </a:solidFill>
                <a:latin typeface="Arial"/>
                <a:cs typeface="Arial"/>
              </a:rPr>
              <a:t>t</a:t>
            </a:r>
            <a:r>
              <a:rPr lang="de-DE" sz="800">
                <a:solidFill>
                  <a:srgbClr val="000000"/>
                </a:solidFill>
                <a:latin typeface="Arial"/>
                <a:cs typeface="Arial"/>
              </a:rPr>
              <a:t>. Für evtl. weiteren Änderungsbedarf wird wir auf Wunsch ein individuelles Angebot erstellt</a:t>
            </a:r>
          </a:p>
        </p:txBody>
      </p:sp>
      <p:sp>
        <p:nvSpPr>
          <p:cNvPr id="40" name="Titel 1">
            <a:extLst>
              <a:ext uri="{FF2B5EF4-FFF2-40B4-BE49-F238E27FC236}">
                <a16:creationId xmlns:a16="http://schemas.microsoft.com/office/drawing/2014/main" id="{7CD09D99-59B8-4A1B-A18D-2A75BF93BBC0}"/>
              </a:ext>
            </a:extLst>
          </p:cNvPr>
          <p:cNvSpPr>
            <a:spLocks noGrp="1"/>
          </p:cNvSpPr>
          <p:nvPr>
            <p:ph type="title"/>
          </p:nvPr>
        </p:nvSpPr>
        <p:spPr>
          <a:xfrm>
            <a:off x="334963" y="260350"/>
            <a:ext cx="11520487" cy="792163"/>
          </a:xfrm>
        </p:spPr>
        <p:txBody>
          <a:bodyPr/>
          <a:lstStyle/>
          <a:p>
            <a:r>
              <a:rPr lang="de-DE"/>
              <a:t>Prüfung der Versorgungsordnung -</a:t>
            </a:r>
            <a:br>
              <a:rPr lang="de-DE"/>
            </a:br>
            <a:r>
              <a:rPr lang="de-DE"/>
              <a:t>Unser Service für Sie und Ihre Firmenkunden</a:t>
            </a:r>
          </a:p>
        </p:txBody>
      </p:sp>
    </p:spTree>
    <p:extLst>
      <p:ext uri="{BB962C8B-B14F-4D97-AF65-F5344CB8AC3E}">
        <p14:creationId xmlns:p14="http://schemas.microsoft.com/office/powerpoint/2010/main" val="37862806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hteck 33">
            <a:extLst>
              <a:ext uri="{FF2B5EF4-FFF2-40B4-BE49-F238E27FC236}">
                <a16:creationId xmlns:a16="http://schemas.microsoft.com/office/drawing/2014/main" id="{64DEFDA8-EAC6-4E38-992D-D074B03E45CC}"/>
              </a:ext>
            </a:extLst>
          </p:cNvPr>
          <p:cNvSpPr/>
          <p:nvPr/>
        </p:nvSpPr>
        <p:spPr>
          <a:xfrm>
            <a:off x="1298206" y="1277804"/>
            <a:ext cx="9994632" cy="4900577"/>
          </a:xfrm>
          <a:prstGeom prst="rect">
            <a:avLst/>
          </a:prstGeom>
          <a:solidFill>
            <a:srgbClr val="ECF7F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sp>
        <p:nvSpPr>
          <p:cNvPr id="2" name="Titel 1">
            <a:extLst>
              <a:ext uri="{FF2B5EF4-FFF2-40B4-BE49-F238E27FC236}">
                <a16:creationId xmlns:a16="http://schemas.microsoft.com/office/drawing/2014/main" id="{D8D1B5FF-7307-4877-B337-5AEBA9DF0AC5}"/>
              </a:ext>
            </a:extLst>
          </p:cNvPr>
          <p:cNvSpPr>
            <a:spLocks noGrp="1"/>
          </p:cNvSpPr>
          <p:nvPr>
            <p:ph type="title"/>
          </p:nvPr>
        </p:nvSpPr>
        <p:spPr/>
        <p:txBody>
          <a:bodyPr/>
          <a:lstStyle/>
          <a:p>
            <a:r>
              <a:rPr lang="de-DE"/>
              <a:t>Prüfung der Leistungspläne der Unterstützungskasse -</a:t>
            </a:r>
            <a:br>
              <a:rPr lang="de-DE"/>
            </a:br>
            <a:r>
              <a:rPr lang="de-DE"/>
              <a:t>Wir unterstützen Sie und Ihre Firmenkunden</a:t>
            </a:r>
          </a:p>
        </p:txBody>
      </p:sp>
      <p:sp>
        <p:nvSpPr>
          <p:cNvPr id="4" name="Foliennummernplatzhalter 3">
            <a:extLst>
              <a:ext uri="{FF2B5EF4-FFF2-40B4-BE49-F238E27FC236}">
                <a16:creationId xmlns:a16="http://schemas.microsoft.com/office/drawing/2014/main" id="{BC073C97-8C93-4090-AA63-004F3551253C}"/>
              </a:ext>
            </a:extLst>
          </p:cNvPr>
          <p:cNvSpPr>
            <a:spLocks noGrp="1"/>
          </p:cNvSpPr>
          <p:nvPr>
            <p:ph type="sldNum" sz="quarter" idx="12"/>
          </p:nvPr>
        </p:nvSpPr>
        <p:spPr/>
        <p:txBody>
          <a:bodyPr/>
          <a:lstStyle/>
          <a:p>
            <a:fld id="{7EC6429F-8EBA-4254-B9C8-295228AFE7F1}" type="slidenum">
              <a:rPr lang="de-DE" smtClean="0"/>
              <a:pPr/>
              <a:t>32</a:t>
            </a:fld>
            <a:endParaRPr lang="de-DE"/>
          </a:p>
        </p:txBody>
      </p:sp>
      <p:sp>
        <p:nvSpPr>
          <p:cNvPr id="5" name="Textplatzhalter 4">
            <a:extLst>
              <a:ext uri="{FF2B5EF4-FFF2-40B4-BE49-F238E27FC236}">
                <a16:creationId xmlns:a16="http://schemas.microsoft.com/office/drawing/2014/main" id="{007E6005-A32A-4F49-96FC-01CF7ED6D469}"/>
              </a:ext>
            </a:extLst>
          </p:cNvPr>
          <p:cNvSpPr>
            <a:spLocks noGrp="1"/>
          </p:cNvSpPr>
          <p:nvPr>
            <p:ph type="body" sz="quarter" idx="13"/>
          </p:nvPr>
        </p:nvSpPr>
        <p:spPr>
          <a:xfrm>
            <a:off x="2287844" y="1223742"/>
            <a:ext cx="8980842" cy="688187"/>
          </a:xfrm>
          <a:solidFill>
            <a:schemeClr val="accent4"/>
          </a:solidFill>
        </p:spPr>
        <p:txBody>
          <a:bodyPr anchor="ctr"/>
          <a:lstStyle/>
          <a:p>
            <a:pPr algn="ctr"/>
            <a:r>
              <a:rPr lang="de-DE" sz="1200">
                <a:solidFill>
                  <a:schemeClr val="bg1"/>
                </a:solidFill>
              </a:rPr>
              <a:t>Bestehende Leistungspläne der</a:t>
            </a:r>
            <a:br>
              <a:rPr lang="de-DE" sz="1200">
                <a:solidFill>
                  <a:schemeClr val="bg1"/>
                </a:solidFill>
              </a:rPr>
            </a:br>
            <a:r>
              <a:rPr lang="de-DE" sz="1200">
                <a:solidFill>
                  <a:schemeClr val="bg1"/>
                </a:solidFill>
              </a:rPr>
              <a:t>HDI-Unterstützungskasse auf</a:t>
            </a:r>
            <a:br>
              <a:rPr lang="de-DE" sz="1200">
                <a:solidFill>
                  <a:schemeClr val="bg1"/>
                </a:solidFill>
              </a:rPr>
            </a:br>
            <a:r>
              <a:rPr lang="de-DE" sz="1200">
                <a:solidFill>
                  <a:schemeClr val="bg1"/>
                </a:solidFill>
              </a:rPr>
              <a:t> Änderungsbedarf</a:t>
            </a:r>
            <a:r>
              <a:rPr lang="de-DE" sz="1200" baseline="30000">
                <a:solidFill>
                  <a:schemeClr val="bg1"/>
                </a:solidFill>
              </a:rPr>
              <a:t>1</a:t>
            </a:r>
            <a:r>
              <a:rPr lang="de-DE" sz="1200">
                <a:solidFill>
                  <a:schemeClr val="bg1"/>
                </a:solidFill>
              </a:rPr>
              <a:t> prüfen</a:t>
            </a:r>
          </a:p>
        </p:txBody>
      </p:sp>
      <p:sp>
        <p:nvSpPr>
          <p:cNvPr id="9" name="Textfeld 8">
            <a:extLst>
              <a:ext uri="{FF2B5EF4-FFF2-40B4-BE49-F238E27FC236}">
                <a16:creationId xmlns:a16="http://schemas.microsoft.com/office/drawing/2014/main" id="{FADCCA5F-85EF-48B9-BF59-7B705700C306}"/>
              </a:ext>
            </a:extLst>
          </p:cNvPr>
          <p:cNvSpPr txBox="1"/>
          <p:nvPr/>
        </p:nvSpPr>
        <p:spPr>
          <a:xfrm>
            <a:off x="4658841" y="2037505"/>
            <a:ext cx="602510" cy="276999"/>
          </a:xfrm>
          <a:prstGeom prst="rect">
            <a:avLst/>
          </a:prstGeom>
          <a:noFill/>
        </p:spPr>
        <p:txBody>
          <a:bodyPr wrap="square">
            <a:spAutoFit/>
          </a:bodyPr>
          <a:lstStyle/>
          <a:p>
            <a:pPr marL="0" lvl="1"/>
            <a:r>
              <a:rPr lang="de-DE" sz="1200" b="1">
                <a:solidFill>
                  <a:schemeClr val="accent4"/>
                </a:solidFill>
              </a:rPr>
              <a:t>nein</a:t>
            </a:r>
          </a:p>
        </p:txBody>
      </p:sp>
      <p:sp>
        <p:nvSpPr>
          <p:cNvPr id="20" name="Textplatzhalter 4">
            <a:extLst>
              <a:ext uri="{FF2B5EF4-FFF2-40B4-BE49-F238E27FC236}">
                <a16:creationId xmlns:a16="http://schemas.microsoft.com/office/drawing/2014/main" id="{15DDE923-2A76-438A-9F51-871A06B35429}"/>
              </a:ext>
            </a:extLst>
          </p:cNvPr>
          <p:cNvSpPr txBox="1">
            <a:spLocks/>
          </p:cNvSpPr>
          <p:nvPr/>
        </p:nvSpPr>
        <p:spPr bwMode="gray">
          <a:xfrm>
            <a:off x="3942407" y="2965399"/>
            <a:ext cx="2238037" cy="1441615"/>
          </a:xfrm>
          <a:prstGeom prst="rect">
            <a:avLst/>
          </a:prstGeom>
        </p:spPr>
        <p:txBody>
          <a:bodyPr vert="horz" lIns="0" tIns="0" rIns="0" bIns="0" rtlCol="0" anchor="t">
            <a:noAutofit/>
          </a:bodyPr>
          <a:lstStyle>
            <a:lvl1pPr marL="0" indent="0" algn="l" defTabSz="914400" rtl="0" eaLnBrk="1" latinLnBrk="0" hangingPunct="1">
              <a:lnSpc>
                <a:spcPct val="104000"/>
              </a:lnSpc>
              <a:spcBef>
                <a:spcPts val="1200"/>
              </a:spcBef>
              <a:buSzPct val="110000"/>
              <a:buFont typeface="Wingdings" panose="05000000000000000000" pitchFamily="2" charset="2"/>
              <a:buNone/>
              <a:defRPr sz="1600" b="1" kern="1200">
                <a:solidFill>
                  <a:schemeClr val="tx1"/>
                </a:solidFill>
                <a:latin typeface="+mn-lt"/>
                <a:ea typeface="+mn-ea"/>
                <a:cs typeface="+mn-cs"/>
              </a:defRPr>
            </a:lvl1pPr>
            <a:lvl2pPr marL="0" indent="0" algn="l" defTabSz="914400" rtl="0" eaLnBrk="1" latinLnBrk="0" hangingPunct="1">
              <a:lnSpc>
                <a:spcPct val="104000"/>
              </a:lnSpc>
              <a:spcBef>
                <a:spcPts val="800"/>
              </a:spcBef>
              <a:buSzPct val="110000"/>
              <a:buFont typeface="Wingdings" panose="05000000000000000000" pitchFamily="2" charset="2"/>
              <a:buNone/>
              <a:defRPr sz="1600" kern="1200">
                <a:solidFill>
                  <a:schemeClr val="tx1"/>
                </a:solidFill>
                <a:latin typeface="+mn-lt"/>
                <a:ea typeface="+mn-ea"/>
                <a:cs typeface="+mn-cs"/>
              </a:defRPr>
            </a:lvl2pPr>
            <a:lvl3pPr marL="234000" indent="-234000" algn="l" defTabSz="914400" rtl="0" eaLnBrk="1" latinLnBrk="0" hangingPunct="1">
              <a:lnSpc>
                <a:spcPct val="104000"/>
              </a:lnSpc>
              <a:spcBef>
                <a:spcPts val="600"/>
              </a:spcBef>
              <a:buSzPct val="110000"/>
              <a:buFont typeface="Wingdings" panose="05000000000000000000" pitchFamily="2" charset="2"/>
              <a:buChar char="§"/>
              <a:defRPr sz="1600" kern="1200">
                <a:solidFill>
                  <a:schemeClr val="tx1"/>
                </a:solidFill>
                <a:latin typeface="+mn-lt"/>
                <a:ea typeface="+mn-ea"/>
                <a:cs typeface="+mn-cs"/>
              </a:defRPr>
            </a:lvl3pPr>
            <a:lvl4pPr marL="468000" indent="-234000" algn="l" defTabSz="914400" rtl="0" eaLnBrk="1" latinLnBrk="0" hangingPunct="1">
              <a:lnSpc>
                <a:spcPct val="104000"/>
              </a:lnSpc>
              <a:spcBef>
                <a:spcPts val="300"/>
              </a:spcBef>
              <a:buSzPct val="110000"/>
              <a:buFont typeface="Wingdings" panose="05000000000000000000" pitchFamily="2" charset="2"/>
              <a:buChar char="§"/>
              <a:defRPr sz="1600" kern="1200">
                <a:solidFill>
                  <a:schemeClr val="tx1"/>
                </a:solidFill>
                <a:latin typeface="+mn-lt"/>
                <a:ea typeface="+mn-ea"/>
                <a:cs typeface="+mn-cs"/>
              </a:defRPr>
            </a:lvl4pPr>
            <a:lvl5pPr marL="702000" indent="-234000" algn="l" defTabSz="914400" rtl="0" eaLnBrk="1" latinLnBrk="0" hangingPunct="1">
              <a:lnSpc>
                <a:spcPct val="104000"/>
              </a:lnSpc>
              <a:spcBef>
                <a:spcPts val="300"/>
              </a:spcBef>
              <a:buSzPct val="110000"/>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66700" indent="-266700">
              <a:buClr>
                <a:schemeClr val="accent4"/>
              </a:buClr>
              <a:buFont typeface="Wingdings" panose="05000000000000000000" pitchFamily="2" charset="2"/>
              <a:buChar char="§"/>
            </a:pPr>
            <a:r>
              <a:rPr lang="de-DE" sz="1200" b="0"/>
              <a:t>Einzelleistungsplan wird fortgeführt</a:t>
            </a:r>
          </a:p>
          <a:p>
            <a:pPr marL="266700" indent="-266700">
              <a:buClr>
                <a:schemeClr val="accent4"/>
              </a:buClr>
              <a:buFont typeface="Wingdings" panose="05000000000000000000" pitchFamily="2" charset="2"/>
              <a:buChar char="§"/>
            </a:pPr>
            <a:r>
              <a:rPr lang="de-DE" sz="1200" b="0"/>
              <a:t>Kapitalmarktorientierte </a:t>
            </a:r>
            <a:br>
              <a:rPr lang="de-DE" sz="1200" b="0"/>
            </a:br>
            <a:r>
              <a:rPr lang="de-DE" sz="1200" b="0"/>
              <a:t>HDI-Produktlösung (TwoTrust Selekt)</a:t>
            </a:r>
            <a:br>
              <a:rPr lang="de-DE" sz="1200" b="0"/>
            </a:br>
            <a:r>
              <a:rPr lang="de-DE" sz="1200" b="0"/>
              <a:t>für künftige Neuverträge vereinbaren </a:t>
            </a:r>
            <a:endParaRPr lang="de-DE" sz="1200" b="0">
              <a:cs typeface="Arial"/>
            </a:endParaRPr>
          </a:p>
        </p:txBody>
      </p:sp>
      <p:sp>
        <p:nvSpPr>
          <p:cNvPr id="21" name="Textplatzhalter 4">
            <a:extLst>
              <a:ext uri="{FF2B5EF4-FFF2-40B4-BE49-F238E27FC236}">
                <a16:creationId xmlns:a16="http://schemas.microsoft.com/office/drawing/2014/main" id="{2A7339D9-E947-4CC5-9F52-3C3F0015F6E6}"/>
              </a:ext>
            </a:extLst>
          </p:cNvPr>
          <p:cNvSpPr txBox="1">
            <a:spLocks/>
          </p:cNvSpPr>
          <p:nvPr/>
        </p:nvSpPr>
        <p:spPr bwMode="gray">
          <a:xfrm>
            <a:off x="5105400" y="5293600"/>
            <a:ext cx="3356693" cy="766966"/>
          </a:xfrm>
          <a:prstGeom prst="rect">
            <a:avLst/>
          </a:prstGeom>
        </p:spPr>
        <p:txBody>
          <a:bodyPr vert="horz" lIns="0" tIns="0" rIns="0" bIns="0" rtlCol="0">
            <a:noAutofit/>
          </a:bodyPr>
          <a:lstStyle>
            <a:lvl1pPr marL="0" indent="0" algn="l" defTabSz="914400" rtl="0" eaLnBrk="1" latinLnBrk="0" hangingPunct="1">
              <a:lnSpc>
                <a:spcPct val="104000"/>
              </a:lnSpc>
              <a:spcBef>
                <a:spcPts val="1200"/>
              </a:spcBef>
              <a:buSzPct val="110000"/>
              <a:buFont typeface="Wingdings" panose="05000000000000000000" pitchFamily="2" charset="2"/>
              <a:buNone/>
              <a:defRPr sz="1600" b="1" kern="1200">
                <a:solidFill>
                  <a:schemeClr val="tx1"/>
                </a:solidFill>
                <a:latin typeface="+mn-lt"/>
                <a:ea typeface="+mn-ea"/>
                <a:cs typeface="+mn-cs"/>
              </a:defRPr>
            </a:lvl1pPr>
            <a:lvl2pPr marL="0" indent="0" algn="l" defTabSz="914400" rtl="0" eaLnBrk="1" latinLnBrk="0" hangingPunct="1">
              <a:lnSpc>
                <a:spcPct val="104000"/>
              </a:lnSpc>
              <a:spcBef>
                <a:spcPts val="800"/>
              </a:spcBef>
              <a:buSzPct val="110000"/>
              <a:buFont typeface="Wingdings" panose="05000000000000000000" pitchFamily="2" charset="2"/>
              <a:buNone/>
              <a:defRPr sz="1600" kern="1200">
                <a:solidFill>
                  <a:schemeClr val="tx1"/>
                </a:solidFill>
                <a:latin typeface="+mn-lt"/>
                <a:ea typeface="+mn-ea"/>
                <a:cs typeface="+mn-cs"/>
              </a:defRPr>
            </a:lvl2pPr>
            <a:lvl3pPr marL="234000" indent="-234000" algn="l" defTabSz="914400" rtl="0" eaLnBrk="1" latinLnBrk="0" hangingPunct="1">
              <a:lnSpc>
                <a:spcPct val="104000"/>
              </a:lnSpc>
              <a:spcBef>
                <a:spcPts val="600"/>
              </a:spcBef>
              <a:buSzPct val="110000"/>
              <a:buFont typeface="Wingdings" panose="05000000000000000000" pitchFamily="2" charset="2"/>
              <a:buChar char="§"/>
              <a:defRPr sz="1600" kern="1200">
                <a:solidFill>
                  <a:schemeClr val="tx1"/>
                </a:solidFill>
                <a:latin typeface="+mn-lt"/>
                <a:ea typeface="+mn-ea"/>
                <a:cs typeface="+mn-cs"/>
              </a:defRPr>
            </a:lvl3pPr>
            <a:lvl4pPr marL="468000" indent="-234000" algn="l" defTabSz="914400" rtl="0" eaLnBrk="1" latinLnBrk="0" hangingPunct="1">
              <a:lnSpc>
                <a:spcPct val="104000"/>
              </a:lnSpc>
              <a:spcBef>
                <a:spcPts val="300"/>
              </a:spcBef>
              <a:buSzPct val="110000"/>
              <a:buFont typeface="Wingdings" panose="05000000000000000000" pitchFamily="2" charset="2"/>
              <a:buChar char="§"/>
              <a:defRPr sz="1600" kern="1200">
                <a:solidFill>
                  <a:schemeClr val="tx1"/>
                </a:solidFill>
                <a:latin typeface="+mn-lt"/>
                <a:ea typeface="+mn-ea"/>
                <a:cs typeface="+mn-cs"/>
              </a:defRPr>
            </a:lvl4pPr>
            <a:lvl5pPr marL="702000" indent="-234000" algn="l" defTabSz="914400" rtl="0" eaLnBrk="1" latinLnBrk="0" hangingPunct="1">
              <a:lnSpc>
                <a:spcPct val="104000"/>
              </a:lnSpc>
              <a:spcBef>
                <a:spcPts val="300"/>
              </a:spcBef>
              <a:buSzPct val="110000"/>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66700" indent="-266700">
              <a:buClr>
                <a:schemeClr val="accent4"/>
              </a:buClr>
              <a:buFont typeface="Wingdings" panose="05000000000000000000" pitchFamily="2" charset="2"/>
              <a:buChar char="§"/>
            </a:pPr>
            <a:r>
              <a:rPr lang="de-DE" sz="1200" b="0"/>
              <a:t>Kommunikation der Veränderung durch ArbG</a:t>
            </a:r>
            <a:br>
              <a:rPr lang="de-DE" sz="1200" b="0"/>
            </a:br>
            <a:r>
              <a:rPr lang="de-DE" sz="1000" b="0"/>
              <a:t>(verpflichtend für Firmenleistungspläne) </a:t>
            </a:r>
          </a:p>
          <a:p>
            <a:pPr marL="266700" indent="-266700">
              <a:spcBef>
                <a:spcPts val="600"/>
              </a:spcBef>
              <a:buClr>
                <a:schemeClr val="accent4"/>
              </a:buClr>
              <a:buFont typeface="Wingdings" panose="05000000000000000000" pitchFamily="2" charset="2"/>
              <a:buChar char="§"/>
            </a:pPr>
            <a:r>
              <a:rPr lang="de-DE" sz="1200" b="0"/>
              <a:t>Beratung der </a:t>
            </a:r>
            <a:r>
              <a:rPr lang="de-DE" sz="1200" b="0" err="1"/>
              <a:t>Mitarbeiter:innen</a:t>
            </a:r>
            <a:br>
              <a:rPr lang="de-DE" sz="1200" b="0"/>
            </a:br>
            <a:endParaRPr lang="de-DE" sz="1200" b="0"/>
          </a:p>
          <a:p>
            <a:r>
              <a:rPr lang="de-DE" sz="1200" b="0"/>
              <a:t> </a:t>
            </a:r>
          </a:p>
        </p:txBody>
      </p:sp>
      <p:sp>
        <p:nvSpPr>
          <p:cNvPr id="23" name="Textplatzhalter 4">
            <a:extLst>
              <a:ext uri="{FF2B5EF4-FFF2-40B4-BE49-F238E27FC236}">
                <a16:creationId xmlns:a16="http://schemas.microsoft.com/office/drawing/2014/main" id="{859B93BC-AA91-4E19-9D48-1FF84BFFD0BC}"/>
              </a:ext>
            </a:extLst>
          </p:cNvPr>
          <p:cNvSpPr txBox="1">
            <a:spLocks/>
          </p:cNvSpPr>
          <p:nvPr/>
        </p:nvSpPr>
        <p:spPr bwMode="gray">
          <a:xfrm>
            <a:off x="1418526" y="4190043"/>
            <a:ext cx="3356693" cy="515669"/>
          </a:xfrm>
          <a:prstGeom prst="rect">
            <a:avLst/>
          </a:prstGeom>
        </p:spPr>
        <p:txBody>
          <a:bodyPr vert="horz" lIns="0" tIns="0" rIns="0" bIns="0" rtlCol="0">
            <a:noAutofit/>
          </a:bodyPr>
          <a:lstStyle>
            <a:lvl1pPr marL="0" indent="0" algn="l" defTabSz="914400" rtl="0" eaLnBrk="1" latinLnBrk="0" hangingPunct="1">
              <a:lnSpc>
                <a:spcPct val="104000"/>
              </a:lnSpc>
              <a:spcBef>
                <a:spcPts val="1200"/>
              </a:spcBef>
              <a:buSzPct val="110000"/>
              <a:buFont typeface="Wingdings" panose="05000000000000000000" pitchFamily="2" charset="2"/>
              <a:buNone/>
              <a:defRPr sz="1600" b="1" kern="1200">
                <a:solidFill>
                  <a:schemeClr val="tx1"/>
                </a:solidFill>
                <a:latin typeface="+mn-lt"/>
                <a:ea typeface="+mn-ea"/>
                <a:cs typeface="+mn-cs"/>
              </a:defRPr>
            </a:lvl1pPr>
            <a:lvl2pPr marL="0" indent="0" algn="l" defTabSz="914400" rtl="0" eaLnBrk="1" latinLnBrk="0" hangingPunct="1">
              <a:lnSpc>
                <a:spcPct val="104000"/>
              </a:lnSpc>
              <a:spcBef>
                <a:spcPts val="800"/>
              </a:spcBef>
              <a:buSzPct val="110000"/>
              <a:buFont typeface="Wingdings" panose="05000000000000000000" pitchFamily="2" charset="2"/>
              <a:buNone/>
              <a:defRPr sz="1600" kern="1200">
                <a:solidFill>
                  <a:schemeClr val="tx1"/>
                </a:solidFill>
                <a:latin typeface="+mn-lt"/>
                <a:ea typeface="+mn-ea"/>
                <a:cs typeface="+mn-cs"/>
              </a:defRPr>
            </a:lvl2pPr>
            <a:lvl3pPr marL="234000" indent="-234000" algn="l" defTabSz="914400" rtl="0" eaLnBrk="1" latinLnBrk="0" hangingPunct="1">
              <a:lnSpc>
                <a:spcPct val="104000"/>
              </a:lnSpc>
              <a:spcBef>
                <a:spcPts val="600"/>
              </a:spcBef>
              <a:buSzPct val="110000"/>
              <a:buFont typeface="Wingdings" panose="05000000000000000000" pitchFamily="2" charset="2"/>
              <a:buChar char="§"/>
              <a:defRPr sz="1600" kern="1200">
                <a:solidFill>
                  <a:schemeClr val="tx1"/>
                </a:solidFill>
                <a:latin typeface="+mn-lt"/>
                <a:ea typeface="+mn-ea"/>
                <a:cs typeface="+mn-cs"/>
              </a:defRPr>
            </a:lvl3pPr>
            <a:lvl4pPr marL="468000" indent="-234000" algn="l" defTabSz="914400" rtl="0" eaLnBrk="1" latinLnBrk="0" hangingPunct="1">
              <a:lnSpc>
                <a:spcPct val="104000"/>
              </a:lnSpc>
              <a:spcBef>
                <a:spcPts val="300"/>
              </a:spcBef>
              <a:buSzPct val="110000"/>
              <a:buFont typeface="Wingdings" panose="05000000000000000000" pitchFamily="2" charset="2"/>
              <a:buChar char="§"/>
              <a:defRPr sz="1600" kern="1200">
                <a:solidFill>
                  <a:schemeClr val="tx1"/>
                </a:solidFill>
                <a:latin typeface="+mn-lt"/>
                <a:ea typeface="+mn-ea"/>
                <a:cs typeface="+mn-cs"/>
              </a:defRPr>
            </a:lvl4pPr>
            <a:lvl5pPr marL="702000" indent="-234000" algn="l" defTabSz="914400" rtl="0" eaLnBrk="1" latinLnBrk="0" hangingPunct="1">
              <a:lnSpc>
                <a:spcPct val="104000"/>
              </a:lnSpc>
              <a:spcBef>
                <a:spcPts val="300"/>
              </a:spcBef>
              <a:buSzPct val="110000"/>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de-DE" sz="1200"/>
          </a:p>
        </p:txBody>
      </p:sp>
      <p:sp>
        <p:nvSpPr>
          <p:cNvPr id="24" name="Textplatzhalter 4">
            <a:extLst>
              <a:ext uri="{FF2B5EF4-FFF2-40B4-BE49-F238E27FC236}">
                <a16:creationId xmlns:a16="http://schemas.microsoft.com/office/drawing/2014/main" id="{C56C6E34-1E1C-44E0-987F-DE53F00DF4BD}"/>
              </a:ext>
            </a:extLst>
          </p:cNvPr>
          <p:cNvSpPr txBox="1">
            <a:spLocks/>
          </p:cNvSpPr>
          <p:nvPr/>
        </p:nvSpPr>
        <p:spPr bwMode="gray">
          <a:xfrm>
            <a:off x="6248824" y="5380670"/>
            <a:ext cx="3356693" cy="515669"/>
          </a:xfrm>
          <a:prstGeom prst="rect">
            <a:avLst/>
          </a:prstGeom>
        </p:spPr>
        <p:txBody>
          <a:bodyPr vert="horz" lIns="0" tIns="0" rIns="0" bIns="0" rtlCol="0">
            <a:noAutofit/>
          </a:bodyPr>
          <a:lstStyle>
            <a:lvl1pPr marL="0" indent="0" algn="l" defTabSz="914400" rtl="0" eaLnBrk="1" latinLnBrk="0" hangingPunct="1">
              <a:lnSpc>
                <a:spcPct val="104000"/>
              </a:lnSpc>
              <a:spcBef>
                <a:spcPts val="1200"/>
              </a:spcBef>
              <a:buSzPct val="110000"/>
              <a:buFont typeface="Wingdings" panose="05000000000000000000" pitchFamily="2" charset="2"/>
              <a:buNone/>
              <a:defRPr sz="1600" b="1" kern="1200">
                <a:solidFill>
                  <a:schemeClr val="tx1"/>
                </a:solidFill>
                <a:latin typeface="+mn-lt"/>
                <a:ea typeface="+mn-ea"/>
                <a:cs typeface="+mn-cs"/>
              </a:defRPr>
            </a:lvl1pPr>
            <a:lvl2pPr marL="0" indent="0" algn="l" defTabSz="914400" rtl="0" eaLnBrk="1" latinLnBrk="0" hangingPunct="1">
              <a:lnSpc>
                <a:spcPct val="104000"/>
              </a:lnSpc>
              <a:spcBef>
                <a:spcPts val="800"/>
              </a:spcBef>
              <a:buSzPct val="110000"/>
              <a:buFont typeface="Wingdings" panose="05000000000000000000" pitchFamily="2" charset="2"/>
              <a:buNone/>
              <a:defRPr sz="1600" kern="1200">
                <a:solidFill>
                  <a:schemeClr val="tx1"/>
                </a:solidFill>
                <a:latin typeface="+mn-lt"/>
                <a:ea typeface="+mn-ea"/>
                <a:cs typeface="+mn-cs"/>
              </a:defRPr>
            </a:lvl2pPr>
            <a:lvl3pPr marL="234000" indent="-234000" algn="l" defTabSz="914400" rtl="0" eaLnBrk="1" latinLnBrk="0" hangingPunct="1">
              <a:lnSpc>
                <a:spcPct val="104000"/>
              </a:lnSpc>
              <a:spcBef>
                <a:spcPts val="600"/>
              </a:spcBef>
              <a:buSzPct val="110000"/>
              <a:buFont typeface="Wingdings" panose="05000000000000000000" pitchFamily="2" charset="2"/>
              <a:buChar char="§"/>
              <a:defRPr sz="1600" kern="1200">
                <a:solidFill>
                  <a:schemeClr val="tx1"/>
                </a:solidFill>
                <a:latin typeface="+mn-lt"/>
                <a:ea typeface="+mn-ea"/>
                <a:cs typeface="+mn-cs"/>
              </a:defRPr>
            </a:lvl3pPr>
            <a:lvl4pPr marL="468000" indent="-234000" algn="l" defTabSz="914400" rtl="0" eaLnBrk="1" latinLnBrk="0" hangingPunct="1">
              <a:lnSpc>
                <a:spcPct val="104000"/>
              </a:lnSpc>
              <a:spcBef>
                <a:spcPts val="300"/>
              </a:spcBef>
              <a:buSzPct val="110000"/>
              <a:buFont typeface="Wingdings" panose="05000000000000000000" pitchFamily="2" charset="2"/>
              <a:buChar char="§"/>
              <a:defRPr sz="1600" kern="1200">
                <a:solidFill>
                  <a:schemeClr val="tx1"/>
                </a:solidFill>
                <a:latin typeface="+mn-lt"/>
                <a:ea typeface="+mn-ea"/>
                <a:cs typeface="+mn-cs"/>
              </a:defRPr>
            </a:lvl4pPr>
            <a:lvl5pPr marL="702000" indent="-234000" algn="l" defTabSz="914400" rtl="0" eaLnBrk="1" latinLnBrk="0" hangingPunct="1">
              <a:lnSpc>
                <a:spcPct val="104000"/>
              </a:lnSpc>
              <a:spcBef>
                <a:spcPts val="300"/>
              </a:spcBef>
              <a:buSzPct val="110000"/>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de-DE" sz="1200" b="0"/>
          </a:p>
        </p:txBody>
      </p:sp>
      <p:sp>
        <p:nvSpPr>
          <p:cNvPr id="36" name="Textfeld 35">
            <a:extLst>
              <a:ext uri="{FF2B5EF4-FFF2-40B4-BE49-F238E27FC236}">
                <a16:creationId xmlns:a16="http://schemas.microsoft.com/office/drawing/2014/main" id="{A88E4517-EDC5-458D-A7B5-98A9A09669C1}"/>
              </a:ext>
            </a:extLst>
          </p:cNvPr>
          <p:cNvSpPr txBox="1"/>
          <p:nvPr/>
        </p:nvSpPr>
        <p:spPr>
          <a:xfrm>
            <a:off x="335360" y="1214393"/>
            <a:ext cx="1915283" cy="1584000"/>
          </a:xfrm>
          <a:prstGeom prst="rect">
            <a:avLst/>
          </a:prstGeom>
          <a:solidFill>
            <a:schemeClr val="bg1">
              <a:lumMod val="75000"/>
            </a:schemeClr>
          </a:solidFill>
          <a:ln w="28575">
            <a:solidFill>
              <a:schemeClr val="bg1"/>
            </a:solidFill>
          </a:ln>
        </p:spPr>
        <p:txBody>
          <a:bodyPr wrap="none" lIns="0" tIns="72000" rIns="0" bIns="72000" rtlCol="0" anchor="ctr">
            <a:noAutofit/>
          </a:bodyPr>
          <a:lstStyle/>
          <a:p>
            <a:pPr marL="0" indent="0" algn="ctr">
              <a:lnSpc>
                <a:spcPct val="104000"/>
              </a:lnSpc>
              <a:spcBef>
                <a:spcPts val="600"/>
              </a:spcBef>
              <a:buFont typeface="Wingdings" panose="05000000000000000000" pitchFamily="2" charset="2"/>
              <a:buNone/>
            </a:pPr>
            <a:r>
              <a:rPr lang="de-DE" sz="1600" b="1">
                <a:solidFill>
                  <a:schemeClr val="bg1"/>
                </a:solidFill>
              </a:rPr>
              <a:t>ANALYSE</a:t>
            </a:r>
          </a:p>
        </p:txBody>
      </p:sp>
      <p:grpSp>
        <p:nvGrpSpPr>
          <p:cNvPr id="45" name="Gruppieren 44">
            <a:extLst>
              <a:ext uri="{FF2B5EF4-FFF2-40B4-BE49-F238E27FC236}">
                <a16:creationId xmlns:a16="http://schemas.microsoft.com/office/drawing/2014/main" id="{59CB3BFC-2696-4ED2-A705-8B74058728C9}"/>
              </a:ext>
            </a:extLst>
          </p:cNvPr>
          <p:cNvGrpSpPr/>
          <p:nvPr/>
        </p:nvGrpSpPr>
        <p:grpSpPr>
          <a:xfrm>
            <a:off x="10058400" y="4861823"/>
            <a:ext cx="1096845" cy="1220400"/>
            <a:chOff x="9865028" y="1956592"/>
            <a:chExt cx="911839" cy="1019096"/>
          </a:xfrm>
          <a:solidFill>
            <a:schemeClr val="accent4"/>
          </a:solidFill>
        </p:grpSpPr>
        <p:sp>
          <p:nvSpPr>
            <p:cNvPr id="46" name="Rechteck 45">
              <a:extLst>
                <a:ext uri="{FF2B5EF4-FFF2-40B4-BE49-F238E27FC236}">
                  <a16:creationId xmlns:a16="http://schemas.microsoft.com/office/drawing/2014/main" id="{245D4EA8-119D-4C39-8845-BA2FB0F4686B}"/>
                </a:ext>
              </a:extLst>
            </p:cNvPr>
            <p:cNvSpPr/>
            <p:nvPr/>
          </p:nvSpPr>
          <p:spPr>
            <a:xfrm>
              <a:off x="9865028" y="1956592"/>
              <a:ext cx="911839" cy="10190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b" anchorCtr="0" forceAA="0" compatLnSpc="1">
              <a:prstTxWarp prst="textNoShape">
                <a:avLst/>
              </a:prstTxWarp>
              <a:noAutofit/>
            </a:bodyPr>
            <a:lstStyle/>
            <a:p>
              <a:pPr algn="ctr">
                <a:lnSpc>
                  <a:spcPct val="104000"/>
                </a:lnSpc>
                <a:spcBef>
                  <a:spcPts val="600"/>
                </a:spcBef>
              </a:pPr>
              <a:r>
                <a:rPr lang="de-DE" sz="1000"/>
                <a:t>Unterstützung durch </a:t>
              </a:r>
              <a:br>
                <a:rPr lang="de-DE" sz="1000"/>
              </a:br>
              <a:r>
                <a:rPr lang="de-DE" sz="1000"/>
                <a:t>HDI-Ansprechpartner</a:t>
              </a:r>
            </a:p>
          </p:txBody>
        </p:sp>
        <p:pic>
          <p:nvPicPr>
            <p:cNvPr id="47" name="Grafik 46">
              <a:extLst>
                <a:ext uri="{FF2B5EF4-FFF2-40B4-BE49-F238E27FC236}">
                  <a16:creationId xmlns:a16="http://schemas.microsoft.com/office/drawing/2014/main" id="{30DE7563-0363-494F-AAE2-E2C9B58AAA36}"/>
                </a:ext>
              </a:extLst>
            </p:cNvPr>
            <p:cNvPicPr>
              <a:picLocks noChangeAspect="1"/>
            </p:cNvPicPr>
            <p:nvPr/>
          </p:nvPicPr>
          <p:blipFill>
            <a:blip r:embed="rId3"/>
            <a:stretch>
              <a:fillRect/>
            </a:stretch>
          </p:blipFill>
          <p:spPr>
            <a:xfrm>
              <a:off x="10122375" y="2028210"/>
              <a:ext cx="375312" cy="375312"/>
            </a:xfrm>
            <a:prstGeom prst="rect">
              <a:avLst/>
            </a:prstGeom>
            <a:grpFill/>
          </p:spPr>
        </p:pic>
      </p:grpSp>
      <p:sp>
        <p:nvSpPr>
          <p:cNvPr id="52" name="Textfeld 51">
            <a:extLst>
              <a:ext uri="{FF2B5EF4-FFF2-40B4-BE49-F238E27FC236}">
                <a16:creationId xmlns:a16="http://schemas.microsoft.com/office/drawing/2014/main" id="{D3D4ADF2-40B5-4CC6-B1D7-D3EC63CC03EC}"/>
              </a:ext>
            </a:extLst>
          </p:cNvPr>
          <p:cNvSpPr txBox="1"/>
          <p:nvPr/>
        </p:nvSpPr>
        <p:spPr>
          <a:xfrm>
            <a:off x="330526" y="2873474"/>
            <a:ext cx="1915283" cy="1584000"/>
          </a:xfrm>
          <a:prstGeom prst="rect">
            <a:avLst/>
          </a:prstGeom>
          <a:solidFill>
            <a:schemeClr val="bg1">
              <a:lumMod val="75000"/>
            </a:schemeClr>
          </a:solidFill>
          <a:ln w="28575">
            <a:solidFill>
              <a:schemeClr val="bg1"/>
            </a:solidFill>
          </a:ln>
        </p:spPr>
        <p:txBody>
          <a:bodyPr wrap="none" lIns="0" tIns="72000" rIns="0" bIns="72000" rtlCol="0" anchor="ctr">
            <a:noAutofit/>
          </a:bodyPr>
          <a:lstStyle/>
          <a:p>
            <a:pPr marL="0" indent="0" algn="ctr">
              <a:lnSpc>
                <a:spcPct val="104000"/>
              </a:lnSpc>
              <a:spcBef>
                <a:spcPts val="600"/>
              </a:spcBef>
              <a:buFont typeface="Wingdings" panose="05000000000000000000" pitchFamily="2" charset="2"/>
              <a:buNone/>
            </a:pPr>
            <a:r>
              <a:rPr lang="de-DE" sz="1600" b="1">
                <a:solidFill>
                  <a:schemeClr val="bg1"/>
                </a:solidFill>
              </a:rPr>
              <a:t>KONZEPT &amp;</a:t>
            </a:r>
            <a:br>
              <a:rPr lang="de-DE" sz="1600" b="1">
                <a:solidFill>
                  <a:schemeClr val="bg1"/>
                </a:solidFill>
              </a:rPr>
            </a:br>
            <a:r>
              <a:rPr lang="de-DE" sz="1600" b="1">
                <a:solidFill>
                  <a:schemeClr val="bg1"/>
                </a:solidFill>
              </a:rPr>
              <a:t> UMSETZUNG</a:t>
            </a:r>
          </a:p>
          <a:p>
            <a:pPr marL="0" indent="0" algn="ctr">
              <a:lnSpc>
                <a:spcPct val="104000"/>
              </a:lnSpc>
              <a:spcBef>
                <a:spcPts val="600"/>
              </a:spcBef>
              <a:buFont typeface="Wingdings" panose="05000000000000000000" pitchFamily="2" charset="2"/>
              <a:buNone/>
            </a:pPr>
            <a:endParaRPr lang="de-DE" sz="1600" b="1">
              <a:solidFill>
                <a:schemeClr val="bg1"/>
              </a:solidFill>
            </a:endParaRPr>
          </a:p>
        </p:txBody>
      </p:sp>
      <p:sp>
        <p:nvSpPr>
          <p:cNvPr id="53" name="Textfeld 52">
            <a:extLst>
              <a:ext uri="{FF2B5EF4-FFF2-40B4-BE49-F238E27FC236}">
                <a16:creationId xmlns:a16="http://schemas.microsoft.com/office/drawing/2014/main" id="{72EDE7B2-92C6-467B-897E-D82BB9EEB103}"/>
              </a:ext>
            </a:extLst>
          </p:cNvPr>
          <p:cNvSpPr txBox="1"/>
          <p:nvPr/>
        </p:nvSpPr>
        <p:spPr>
          <a:xfrm>
            <a:off x="339342" y="4532556"/>
            <a:ext cx="1915283" cy="1584000"/>
          </a:xfrm>
          <a:prstGeom prst="rect">
            <a:avLst/>
          </a:prstGeom>
          <a:solidFill>
            <a:schemeClr val="bg1">
              <a:lumMod val="75000"/>
            </a:schemeClr>
          </a:solidFill>
          <a:ln w="28575">
            <a:solidFill>
              <a:schemeClr val="bg1"/>
            </a:solidFill>
          </a:ln>
        </p:spPr>
        <p:txBody>
          <a:bodyPr wrap="none" lIns="0" tIns="72000" rIns="0" bIns="72000" rtlCol="0" anchor="ctr">
            <a:noAutofit/>
          </a:bodyPr>
          <a:lstStyle/>
          <a:p>
            <a:pPr marL="0" indent="0" algn="ctr">
              <a:lnSpc>
                <a:spcPct val="104000"/>
              </a:lnSpc>
              <a:spcBef>
                <a:spcPts val="600"/>
              </a:spcBef>
              <a:buFont typeface="Wingdings" panose="05000000000000000000" pitchFamily="2" charset="2"/>
              <a:buNone/>
            </a:pPr>
            <a:r>
              <a:rPr lang="de-DE" sz="1600" b="1">
                <a:solidFill>
                  <a:schemeClr val="bg1"/>
                </a:solidFill>
              </a:rPr>
              <a:t>KOMMUNIKATION</a:t>
            </a:r>
          </a:p>
          <a:p>
            <a:pPr marL="0" indent="0" algn="ctr">
              <a:lnSpc>
                <a:spcPct val="104000"/>
              </a:lnSpc>
              <a:spcBef>
                <a:spcPts val="600"/>
              </a:spcBef>
              <a:buFont typeface="Wingdings" panose="05000000000000000000" pitchFamily="2" charset="2"/>
              <a:buNone/>
            </a:pPr>
            <a:endParaRPr lang="de-DE" sz="1600" b="1">
              <a:solidFill>
                <a:schemeClr val="bg1"/>
              </a:solidFill>
            </a:endParaRPr>
          </a:p>
        </p:txBody>
      </p:sp>
      <p:sp>
        <p:nvSpPr>
          <p:cNvPr id="12" name="Gleichschenkliges Dreieck 11">
            <a:extLst>
              <a:ext uri="{FF2B5EF4-FFF2-40B4-BE49-F238E27FC236}">
                <a16:creationId xmlns:a16="http://schemas.microsoft.com/office/drawing/2014/main" id="{8AB0DAB7-CAFA-477C-AD67-9B11E79176B3}"/>
              </a:ext>
            </a:extLst>
          </p:cNvPr>
          <p:cNvSpPr/>
          <p:nvPr/>
        </p:nvSpPr>
        <p:spPr>
          <a:xfrm rot="10800000">
            <a:off x="6414463" y="1996724"/>
            <a:ext cx="459590" cy="265040"/>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cxnSp>
        <p:nvCxnSpPr>
          <p:cNvPr id="16" name="Gerader Verbinder 15">
            <a:extLst>
              <a:ext uri="{FF2B5EF4-FFF2-40B4-BE49-F238E27FC236}">
                <a16:creationId xmlns:a16="http://schemas.microsoft.com/office/drawing/2014/main" id="{FF0AF152-35EB-458F-9EDB-0744DA27ED10}"/>
              </a:ext>
            </a:extLst>
          </p:cNvPr>
          <p:cNvCxnSpPr>
            <a:cxnSpLocks/>
          </p:cNvCxnSpPr>
          <p:nvPr/>
        </p:nvCxnSpPr>
        <p:spPr>
          <a:xfrm flipV="1">
            <a:off x="4961719" y="2366344"/>
            <a:ext cx="3705727" cy="7822"/>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7" name="Textfeld 6">
            <a:extLst>
              <a:ext uri="{FF2B5EF4-FFF2-40B4-BE49-F238E27FC236}">
                <a16:creationId xmlns:a16="http://schemas.microsoft.com/office/drawing/2014/main" id="{3F0AF5E1-43E9-436B-8589-772AF505B9B1}"/>
              </a:ext>
            </a:extLst>
          </p:cNvPr>
          <p:cNvSpPr txBox="1"/>
          <p:nvPr/>
        </p:nvSpPr>
        <p:spPr>
          <a:xfrm>
            <a:off x="5796034" y="2266526"/>
            <a:ext cx="1876965" cy="276999"/>
          </a:xfrm>
          <a:prstGeom prst="rect">
            <a:avLst/>
          </a:prstGeom>
          <a:solidFill>
            <a:srgbClr val="ECF7F8"/>
          </a:solidFill>
        </p:spPr>
        <p:txBody>
          <a:bodyPr wrap="square">
            <a:spAutoFit/>
          </a:bodyPr>
          <a:lstStyle/>
          <a:p>
            <a:pPr marL="0" lvl="1" algn="ctr"/>
            <a:r>
              <a:rPr lang="de-DE" sz="1200"/>
              <a:t>Handlungsbedarf?</a:t>
            </a:r>
            <a:endParaRPr lang="de-DE" sz="1200" b="0"/>
          </a:p>
        </p:txBody>
      </p:sp>
      <p:sp>
        <p:nvSpPr>
          <p:cNvPr id="56" name="Gleichschenkliges Dreieck 55">
            <a:extLst>
              <a:ext uri="{FF2B5EF4-FFF2-40B4-BE49-F238E27FC236}">
                <a16:creationId xmlns:a16="http://schemas.microsoft.com/office/drawing/2014/main" id="{83008B35-285D-4B8E-AF33-F2777BAFB4B2}"/>
              </a:ext>
            </a:extLst>
          </p:cNvPr>
          <p:cNvSpPr/>
          <p:nvPr/>
        </p:nvSpPr>
        <p:spPr>
          <a:xfrm rot="10800000">
            <a:off x="8228606" y="2352055"/>
            <a:ext cx="459590" cy="265040"/>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sp>
        <p:nvSpPr>
          <p:cNvPr id="57" name="Gleichschenkliges Dreieck 56">
            <a:extLst>
              <a:ext uri="{FF2B5EF4-FFF2-40B4-BE49-F238E27FC236}">
                <a16:creationId xmlns:a16="http://schemas.microsoft.com/office/drawing/2014/main" id="{700F755F-2739-4C43-B61E-EE73DFD5759F}"/>
              </a:ext>
            </a:extLst>
          </p:cNvPr>
          <p:cNvSpPr/>
          <p:nvPr/>
        </p:nvSpPr>
        <p:spPr>
          <a:xfrm rot="10800000">
            <a:off x="4722501" y="2359156"/>
            <a:ext cx="459590" cy="265040"/>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sp>
        <p:nvSpPr>
          <p:cNvPr id="58" name="Textfeld 57">
            <a:extLst>
              <a:ext uri="{FF2B5EF4-FFF2-40B4-BE49-F238E27FC236}">
                <a16:creationId xmlns:a16="http://schemas.microsoft.com/office/drawing/2014/main" id="{8073D90A-D4CB-43BF-AED2-D21657C3F601}"/>
              </a:ext>
            </a:extLst>
          </p:cNvPr>
          <p:cNvSpPr txBox="1"/>
          <p:nvPr/>
        </p:nvSpPr>
        <p:spPr>
          <a:xfrm>
            <a:off x="8281645" y="2061846"/>
            <a:ext cx="602510" cy="276999"/>
          </a:xfrm>
          <a:prstGeom prst="rect">
            <a:avLst/>
          </a:prstGeom>
          <a:noFill/>
        </p:spPr>
        <p:txBody>
          <a:bodyPr wrap="square">
            <a:spAutoFit/>
          </a:bodyPr>
          <a:lstStyle/>
          <a:p>
            <a:pPr marL="0" lvl="1"/>
            <a:r>
              <a:rPr lang="de-DE" sz="1200" b="1">
                <a:solidFill>
                  <a:schemeClr val="bg2"/>
                </a:solidFill>
              </a:rPr>
              <a:t>ja</a:t>
            </a:r>
          </a:p>
        </p:txBody>
      </p:sp>
      <p:sp>
        <p:nvSpPr>
          <p:cNvPr id="59" name="Gleichschenkliges Dreieck 58">
            <a:extLst>
              <a:ext uri="{FF2B5EF4-FFF2-40B4-BE49-F238E27FC236}">
                <a16:creationId xmlns:a16="http://schemas.microsoft.com/office/drawing/2014/main" id="{3CF6EF26-2EB9-42A2-BBE8-2DE315B9E8CC}"/>
              </a:ext>
            </a:extLst>
          </p:cNvPr>
          <p:cNvSpPr/>
          <p:nvPr/>
        </p:nvSpPr>
        <p:spPr>
          <a:xfrm rot="10800000">
            <a:off x="8230799" y="4833645"/>
            <a:ext cx="459590" cy="265040"/>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sp>
        <p:nvSpPr>
          <p:cNvPr id="60" name="Gleichschenkliges Dreieck 59">
            <a:extLst>
              <a:ext uri="{FF2B5EF4-FFF2-40B4-BE49-F238E27FC236}">
                <a16:creationId xmlns:a16="http://schemas.microsoft.com/office/drawing/2014/main" id="{04A6E8E4-8A08-477D-A1F4-DF5AF2FBED57}"/>
              </a:ext>
            </a:extLst>
          </p:cNvPr>
          <p:cNvSpPr/>
          <p:nvPr/>
        </p:nvSpPr>
        <p:spPr>
          <a:xfrm rot="10800000">
            <a:off x="4732132" y="4833645"/>
            <a:ext cx="459590" cy="265040"/>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grpSp>
        <p:nvGrpSpPr>
          <p:cNvPr id="61" name="Gruppieren 60">
            <a:extLst>
              <a:ext uri="{FF2B5EF4-FFF2-40B4-BE49-F238E27FC236}">
                <a16:creationId xmlns:a16="http://schemas.microsoft.com/office/drawing/2014/main" id="{D07F74B6-E7ED-46EE-BD13-798BD2574387}"/>
              </a:ext>
            </a:extLst>
          </p:cNvPr>
          <p:cNvGrpSpPr/>
          <p:nvPr/>
        </p:nvGrpSpPr>
        <p:grpSpPr>
          <a:xfrm>
            <a:off x="2436237" y="3065134"/>
            <a:ext cx="1096845" cy="1220400"/>
            <a:chOff x="9865028" y="1956592"/>
            <a:chExt cx="911839" cy="1019096"/>
          </a:xfrm>
          <a:solidFill>
            <a:schemeClr val="accent4"/>
          </a:solidFill>
        </p:grpSpPr>
        <p:sp>
          <p:nvSpPr>
            <p:cNvPr id="62" name="Rechteck 61">
              <a:extLst>
                <a:ext uri="{FF2B5EF4-FFF2-40B4-BE49-F238E27FC236}">
                  <a16:creationId xmlns:a16="http://schemas.microsoft.com/office/drawing/2014/main" id="{4C3E0D98-6297-42C8-B0DA-DDF9535E3612}"/>
                </a:ext>
              </a:extLst>
            </p:cNvPr>
            <p:cNvSpPr/>
            <p:nvPr/>
          </p:nvSpPr>
          <p:spPr>
            <a:xfrm>
              <a:off x="9865028" y="1956592"/>
              <a:ext cx="911839" cy="10190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b" anchorCtr="0" forceAA="0" compatLnSpc="1">
              <a:prstTxWarp prst="textNoShape">
                <a:avLst/>
              </a:prstTxWarp>
              <a:noAutofit/>
            </a:bodyPr>
            <a:lstStyle/>
            <a:p>
              <a:pPr algn="ctr">
                <a:lnSpc>
                  <a:spcPct val="104000"/>
                </a:lnSpc>
                <a:spcBef>
                  <a:spcPts val="600"/>
                </a:spcBef>
              </a:pPr>
              <a:r>
                <a:rPr lang="de-DE" sz="1000" dirty="0"/>
                <a:t>Unterstützung durch </a:t>
              </a:r>
              <a:br>
                <a:rPr lang="de-DE" sz="1000" dirty="0"/>
              </a:br>
              <a:r>
                <a:rPr lang="de-DE" sz="1000" dirty="0"/>
                <a:t>HDI-Ansprechpartner</a:t>
              </a:r>
              <a:endParaRPr lang="de-DE" sz="1000" dirty="0">
                <a:cs typeface="Arial"/>
              </a:endParaRPr>
            </a:p>
          </p:txBody>
        </p:sp>
        <p:pic>
          <p:nvPicPr>
            <p:cNvPr id="63" name="Grafik 62">
              <a:extLst>
                <a:ext uri="{FF2B5EF4-FFF2-40B4-BE49-F238E27FC236}">
                  <a16:creationId xmlns:a16="http://schemas.microsoft.com/office/drawing/2014/main" id="{859FD556-51B7-42E6-9A85-7E0809636695}"/>
                </a:ext>
              </a:extLst>
            </p:cNvPr>
            <p:cNvPicPr>
              <a:picLocks noChangeAspect="1"/>
            </p:cNvPicPr>
            <p:nvPr/>
          </p:nvPicPr>
          <p:blipFill>
            <a:blip r:embed="rId3"/>
            <a:stretch>
              <a:fillRect/>
            </a:stretch>
          </p:blipFill>
          <p:spPr>
            <a:xfrm>
              <a:off x="10122375" y="2028210"/>
              <a:ext cx="375312" cy="375312"/>
            </a:xfrm>
            <a:prstGeom prst="rect">
              <a:avLst/>
            </a:prstGeom>
            <a:grpFill/>
          </p:spPr>
        </p:pic>
      </p:grpSp>
      <p:grpSp>
        <p:nvGrpSpPr>
          <p:cNvPr id="67" name="Gruppieren 66">
            <a:extLst>
              <a:ext uri="{FF2B5EF4-FFF2-40B4-BE49-F238E27FC236}">
                <a16:creationId xmlns:a16="http://schemas.microsoft.com/office/drawing/2014/main" id="{B76C6342-2322-473A-A83C-410F30FEF110}"/>
              </a:ext>
            </a:extLst>
          </p:cNvPr>
          <p:cNvGrpSpPr/>
          <p:nvPr/>
        </p:nvGrpSpPr>
        <p:grpSpPr>
          <a:xfrm>
            <a:off x="10058400" y="3065134"/>
            <a:ext cx="1096845" cy="1220400"/>
            <a:chOff x="9865028" y="1956592"/>
            <a:chExt cx="911839" cy="1019096"/>
          </a:xfrm>
          <a:solidFill>
            <a:schemeClr val="accent3"/>
          </a:solidFill>
        </p:grpSpPr>
        <p:sp>
          <p:nvSpPr>
            <p:cNvPr id="68" name="Rechteck 67">
              <a:extLst>
                <a:ext uri="{FF2B5EF4-FFF2-40B4-BE49-F238E27FC236}">
                  <a16:creationId xmlns:a16="http://schemas.microsoft.com/office/drawing/2014/main" id="{3EE2128A-0833-4489-9A9F-5D1CDF2F7C4D}"/>
                </a:ext>
              </a:extLst>
            </p:cNvPr>
            <p:cNvSpPr/>
            <p:nvPr/>
          </p:nvSpPr>
          <p:spPr>
            <a:xfrm>
              <a:off x="9865028" y="1956592"/>
              <a:ext cx="911839" cy="10190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b" anchorCtr="0" forceAA="0" compatLnSpc="1">
              <a:prstTxWarp prst="textNoShape">
                <a:avLst/>
              </a:prstTxWarp>
              <a:noAutofit/>
            </a:bodyPr>
            <a:lstStyle/>
            <a:p>
              <a:pPr algn="ctr">
                <a:lnSpc>
                  <a:spcPct val="104000"/>
                </a:lnSpc>
                <a:spcBef>
                  <a:spcPts val="600"/>
                </a:spcBef>
              </a:pPr>
              <a:r>
                <a:rPr lang="de-DE" sz="1000"/>
                <a:t>Unterstützung durch HDI</a:t>
              </a:r>
              <a:br>
                <a:rPr lang="de-DE" sz="1000"/>
              </a:br>
              <a:r>
                <a:rPr lang="de-DE" sz="1000"/>
                <a:t> </a:t>
              </a:r>
              <a:r>
                <a:rPr lang="de-DE" sz="1000" err="1"/>
                <a:t>bAV</a:t>
              </a:r>
              <a:r>
                <a:rPr lang="de-DE" sz="1000"/>
                <a:t> Spezialist</a:t>
              </a:r>
            </a:p>
          </p:txBody>
        </p:sp>
        <p:pic>
          <p:nvPicPr>
            <p:cNvPr id="69" name="Grafik 68">
              <a:extLst>
                <a:ext uri="{FF2B5EF4-FFF2-40B4-BE49-F238E27FC236}">
                  <a16:creationId xmlns:a16="http://schemas.microsoft.com/office/drawing/2014/main" id="{75C2AD53-1D26-4A5C-B05A-57F1EC4441E6}"/>
                </a:ext>
              </a:extLst>
            </p:cNvPr>
            <p:cNvPicPr>
              <a:picLocks noChangeAspect="1"/>
            </p:cNvPicPr>
            <p:nvPr/>
          </p:nvPicPr>
          <p:blipFill>
            <a:blip r:embed="rId3"/>
            <a:stretch>
              <a:fillRect/>
            </a:stretch>
          </p:blipFill>
          <p:spPr>
            <a:xfrm>
              <a:off x="10122375" y="2028210"/>
              <a:ext cx="375312" cy="375312"/>
            </a:xfrm>
            <a:prstGeom prst="rect">
              <a:avLst/>
            </a:prstGeom>
            <a:grpFill/>
          </p:spPr>
        </p:pic>
      </p:grpSp>
      <p:pic>
        <p:nvPicPr>
          <p:cNvPr id="41" name="Grafik 40">
            <a:extLst>
              <a:ext uri="{FF2B5EF4-FFF2-40B4-BE49-F238E27FC236}">
                <a16:creationId xmlns:a16="http://schemas.microsoft.com/office/drawing/2014/main" id="{CDB6D3E2-B95E-4121-967C-82780859F8B0}"/>
              </a:ext>
            </a:extLst>
          </p:cNvPr>
          <p:cNvPicPr>
            <a:picLocks noChangeAspect="1"/>
          </p:cNvPicPr>
          <p:nvPr/>
        </p:nvPicPr>
        <p:blipFill>
          <a:blip r:embed="rId4"/>
          <a:stretch>
            <a:fillRect/>
          </a:stretch>
        </p:blipFill>
        <p:spPr>
          <a:xfrm>
            <a:off x="11135083" y="0"/>
            <a:ext cx="1056917" cy="907140"/>
          </a:xfrm>
          <a:prstGeom prst="rect">
            <a:avLst/>
          </a:prstGeom>
        </p:spPr>
      </p:pic>
      <p:sp>
        <p:nvSpPr>
          <p:cNvPr id="6" name="Textfeld 5">
            <a:extLst>
              <a:ext uri="{FF2B5EF4-FFF2-40B4-BE49-F238E27FC236}">
                <a16:creationId xmlns:a16="http://schemas.microsoft.com/office/drawing/2014/main" id="{B70B9677-8043-4CBD-9FA9-3C25EB7D7AE2}"/>
              </a:ext>
            </a:extLst>
          </p:cNvPr>
          <p:cNvSpPr txBox="1"/>
          <p:nvPr/>
        </p:nvSpPr>
        <p:spPr>
          <a:xfrm>
            <a:off x="2436382" y="2036546"/>
            <a:ext cx="2301592" cy="629339"/>
          </a:xfrm>
          <a:prstGeom prst="rect">
            <a:avLst/>
          </a:prstGeom>
          <a:noFill/>
        </p:spPr>
        <p:txBody>
          <a:bodyPr wrap="square" lIns="0" tIns="0" rIns="0" bIns="0" rtlCol="0" anchor="t">
            <a:spAutoFit/>
          </a:bodyPr>
          <a:lstStyle/>
          <a:p>
            <a:pPr>
              <a:lnSpc>
                <a:spcPct val="104000"/>
              </a:lnSpc>
              <a:spcBef>
                <a:spcPts val="600"/>
              </a:spcBef>
            </a:pPr>
            <a:r>
              <a:rPr lang="de-DE" sz="1000" b="1">
                <a:solidFill>
                  <a:schemeClr val="accent4"/>
                </a:solidFill>
              </a:rPr>
              <a:t>Einzelleistungsplan:</a:t>
            </a:r>
            <a:r>
              <a:rPr lang="de-DE" sz="1000">
                <a:solidFill>
                  <a:schemeClr val="accent4"/>
                </a:solidFill>
              </a:rPr>
              <a:t> </a:t>
            </a:r>
            <a:br>
              <a:rPr lang="de-DE" sz="1000"/>
            </a:br>
            <a:r>
              <a:rPr lang="de-DE" sz="1000"/>
              <a:t>Bei Einzelleistungspläne besteht aufgrund Produktschließung (</a:t>
            </a:r>
            <a:r>
              <a:rPr lang="de-DE" sz="1000" err="1"/>
              <a:t>TwoTrust</a:t>
            </a:r>
            <a:r>
              <a:rPr lang="de-DE" sz="1000"/>
              <a:t> Kompakt) </a:t>
            </a:r>
            <a:r>
              <a:rPr lang="de-DE" sz="1000" u="sng"/>
              <a:t>kein</a:t>
            </a:r>
            <a:r>
              <a:rPr lang="de-DE" sz="1000"/>
              <a:t> Anpassungsbedarf!</a:t>
            </a:r>
            <a:endParaRPr lang="de-DE" sz="1000">
              <a:cs typeface="Arial"/>
            </a:endParaRPr>
          </a:p>
        </p:txBody>
      </p:sp>
      <p:sp>
        <p:nvSpPr>
          <p:cNvPr id="48" name="Textfeld 47">
            <a:extLst>
              <a:ext uri="{FF2B5EF4-FFF2-40B4-BE49-F238E27FC236}">
                <a16:creationId xmlns:a16="http://schemas.microsoft.com/office/drawing/2014/main" id="{0A66B8B8-8C84-4BED-A3F7-62F2B681998A}"/>
              </a:ext>
            </a:extLst>
          </p:cNvPr>
          <p:cNvSpPr txBox="1"/>
          <p:nvPr/>
        </p:nvSpPr>
        <p:spPr>
          <a:xfrm>
            <a:off x="8721040" y="2129244"/>
            <a:ext cx="2317136" cy="789383"/>
          </a:xfrm>
          <a:prstGeom prst="rect">
            <a:avLst/>
          </a:prstGeom>
          <a:noFill/>
        </p:spPr>
        <p:txBody>
          <a:bodyPr wrap="square" lIns="0" tIns="0" rIns="0" bIns="0" rtlCol="0" anchor="t">
            <a:spAutoFit/>
          </a:bodyPr>
          <a:lstStyle/>
          <a:p>
            <a:pPr algn="r">
              <a:lnSpc>
                <a:spcPct val="104000"/>
              </a:lnSpc>
              <a:spcBef>
                <a:spcPts val="600"/>
              </a:spcBef>
            </a:pPr>
            <a:r>
              <a:rPr lang="de-DE" sz="1000" b="1">
                <a:solidFill>
                  <a:schemeClr val="bg2"/>
                </a:solidFill>
              </a:rPr>
              <a:t>Firmenleistungsplan:</a:t>
            </a:r>
            <a:r>
              <a:rPr lang="de-DE" sz="1000"/>
              <a:t> </a:t>
            </a:r>
            <a:br>
              <a:rPr lang="de-DE" sz="1000"/>
            </a:br>
            <a:r>
              <a:rPr lang="de-DE" sz="1000"/>
              <a:t>Bei Firmenleistungspläne (Unternehmensrente/</a:t>
            </a:r>
            <a:r>
              <a:rPr lang="de-DE" sz="1000" err="1"/>
              <a:t>TwoTrust</a:t>
            </a:r>
            <a:r>
              <a:rPr lang="de-DE" sz="1000"/>
              <a:t> Kompakt) sind i.d.R. zu beenden und neu einzurichten</a:t>
            </a:r>
            <a:r>
              <a:rPr lang="de-DE" sz="1000" baseline="30000"/>
              <a:t>1 </a:t>
            </a:r>
            <a:endParaRPr lang="de-DE" sz="1000">
              <a:cs typeface="Arial"/>
            </a:endParaRPr>
          </a:p>
        </p:txBody>
      </p:sp>
      <p:sp>
        <p:nvSpPr>
          <p:cNvPr id="40" name="Textfeld 39">
            <a:extLst>
              <a:ext uri="{FF2B5EF4-FFF2-40B4-BE49-F238E27FC236}">
                <a16:creationId xmlns:a16="http://schemas.microsoft.com/office/drawing/2014/main" id="{A9CE3A60-5570-44A0-BFA9-C7E67AC50537}"/>
              </a:ext>
            </a:extLst>
          </p:cNvPr>
          <p:cNvSpPr txBox="1"/>
          <p:nvPr/>
        </p:nvSpPr>
        <p:spPr>
          <a:xfrm>
            <a:off x="6924236" y="2965399"/>
            <a:ext cx="2990832" cy="1631216"/>
          </a:xfrm>
          <a:prstGeom prst="rect">
            <a:avLst/>
          </a:prstGeom>
          <a:noFill/>
        </p:spPr>
        <p:txBody>
          <a:bodyPr wrap="square" lIns="0" tIns="0" rIns="0" bIns="0">
            <a:spAutoFit/>
          </a:bodyPr>
          <a:lstStyle/>
          <a:p>
            <a:pPr marL="266700" indent="-266700">
              <a:buClr>
                <a:schemeClr val="accent4"/>
              </a:buClr>
              <a:buFont typeface="Wingdings" panose="05000000000000000000" pitchFamily="2" charset="2"/>
              <a:buChar char="§"/>
            </a:pPr>
            <a:r>
              <a:rPr lang="de-DE" sz="1200" b="0"/>
              <a:t>Firmenleistungsplan anpassen</a:t>
            </a:r>
            <a:r>
              <a:rPr lang="de-DE" sz="1200" b="0" baseline="30000"/>
              <a:t>1</a:t>
            </a:r>
          </a:p>
          <a:p>
            <a:pPr marL="266700" indent="-266700">
              <a:spcBef>
                <a:spcPts val="600"/>
              </a:spcBef>
              <a:buClr>
                <a:schemeClr val="accent4"/>
              </a:buClr>
              <a:buFont typeface="Wingdings" panose="05000000000000000000" pitchFamily="2" charset="2"/>
              <a:buChar char="§"/>
            </a:pPr>
            <a:r>
              <a:rPr lang="de-DE" sz="1200" b="0"/>
              <a:t>HDI bAV-Spezialisten gehen proaktiv auf die jeweiligen Vertriebspartner zu, um den Prozess abzustimmen und zu begleiten </a:t>
            </a:r>
          </a:p>
          <a:p>
            <a:pPr marL="266700" indent="-266700">
              <a:lnSpc>
                <a:spcPct val="100000"/>
              </a:lnSpc>
              <a:spcBef>
                <a:spcPts val="600"/>
              </a:spcBef>
              <a:buClr>
                <a:schemeClr val="accent4"/>
              </a:buClr>
              <a:buFont typeface="Wingdings" panose="05000000000000000000" pitchFamily="2" charset="2"/>
              <a:buChar char="§"/>
            </a:pPr>
            <a:r>
              <a:rPr lang="de-DE" sz="1200" b="0"/>
              <a:t>Kapitalmarktorientierte HDI-Produktlösung (TwoTrust Selekt) für künftige Neuverträge vereinbaren</a:t>
            </a:r>
            <a:endParaRPr lang="de-DE" sz="1200"/>
          </a:p>
        </p:txBody>
      </p:sp>
      <p:sp>
        <p:nvSpPr>
          <p:cNvPr id="42" name="Textfeld 41">
            <a:extLst>
              <a:ext uri="{FF2B5EF4-FFF2-40B4-BE49-F238E27FC236}">
                <a16:creationId xmlns:a16="http://schemas.microsoft.com/office/drawing/2014/main" id="{4F458390-2353-4E18-9609-050DC2F4E289}"/>
              </a:ext>
            </a:extLst>
          </p:cNvPr>
          <p:cNvSpPr txBox="1"/>
          <p:nvPr/>
        </p:nvSpPr>
        <p:spPr>
          <a:xfrm>
            <a:off x="895814" y="6312846"/>
            <a:ext cx="10397024" cy="230832"/>
          </a:xfrm>
          <a:prstGeom prst="rect">
            <a:avLst/>
          </a:prstGeom>
          <a:noFill/>
        </p:spPr>
        <p:txBody>
          <a:bodyPr wrap="square" lIns="91440" tIns="45720" rIns="91440" bIns="45720" anchor="t">
            <a:spAutoFit/>
          </a:bodyPr>
          <a:lstStyle/>
          <a:p>
            <a:r>
              <a:rPr lang="de-DE" sz="900" b="0" baseline="30000"/>
              <a:t>1</a:t>
            </a:r>
            <a:r>
              <a:rPr lang="de-DE" sz="900" baseline="30000"/>
              <a:t> </a:t>
            </a:r>
            <a:r>
              <a:rPr lang="de-DE" sz="900" b="0" baseline="30000"/>
              <a:t> </a:t>
            </a:r>
            <a:r>
              <a:rPr lang="de-DE" sz="900" b="0"/>
              <a:t>z.B. bei Nennung einer Produktbezeichnung und/oder einer konkreten Leistungsart sind Firmenleistungspläne i.d.R. zu beenden und mit dem HDI </a:t>
            </a:r>
            <a:r>
              <a:rPr lang="de-DE" sz="900" b="0" err="1"/>
              <a:t>TwoTrust</a:t>
            </a:r>
            <a:r>
              <a:rPr lang="de-DE" sz="900" b="0"/>
              <a:t> </a:t>
            </a:r>
            <a:r>
              <a:rPr lang="de-DE" sz="900" b="0" err="1"/>
              <a:t>Selekt</a:t>
            </a:r>
            <a:r>
              <a:rPr lang="de-DE" sz="900" b="0"/>
              <a:t> neu einzurichten</a:t>
            </a:r>
            <a:endParaRPr lang="de-DE"/>
          </a:p>
        </p:txBody>
      </p:sp>
      <p:sp>
        <p:nvSpPr>
          <p:cNvPr id="37" name="Fußzeilenplatzhalter 2">
            <a:extLst>
              <a:ext uri="{FF2B5EF4-FFF2-40B4-BE49-F238E27FC236}">
                <a16:creationId xmlns:a16="http://schemas.microsoft.com/office/drawing/2014/main" id="{2885EFAF-3184-430A-B2D2-A2991AD5A74A}"/>
              </a:ext>
            </a:extLst>
          </p:cNvPr>
          <p:cNvSpPr>
            <a:spLocks noGrp="1"/>
          </p:cNvSpPr>
          <p:nvPr>
            <p:ph type="ftr" sz="quarter" idx="11"/>
          </p:nvPr>
        </p:nvSpPr>
        <p:spPr>
          <a:xfrm>
            <a:off x="1966462" y="6510242"/>
            <a:ext cx="9504000" cy="138499"/>
          </a:xfrm>
        </p:spPr>
        <p:txBody>
          <a:bodyPr/>
          <a:lstStyle/>
          <a:p>
            <a:r>
              <a:rPr lang="de-DE"/>
              <a:t>Informationen zur Firmenkundenkampagne I Stand: 15.08.2022</a:t>
            </a:r>
          </a:p>
        </p:txBody>
      </p:sp>
      <p:sp>
        <p:nvSpPr>
          <p:cNvPr id="39" name="Rechteck 38">
            <a:hlinkClick r:id="rId5" action="ppaction://hlinksldjump"/>
            <a:extLst>
              <a:ext uri="{FF2B5EF4-FFF2-40B4-BE49-F238E27FC236}">
                <a16:creationId xmlns:a16="http://schemas.microsoft.com/office/drawing/2014/main" id="{0396CE7A-C588-49F3-90B9-12A82D0147A4}"/>
              </a:ext>
            </a:extLst>
          </p:cNvPr>
          <p:cNvSpPr/>
          <p:nvPr/>
        </p:nvSpPr>
        <p:spPr>
          <a:xfrm>
            <a:off x="182880" y="6231465"/>
            <a:ext cx="866692" cy="5564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spTree>
    <p:extLst>
      <p:ext uri="{BB962C8B-B14F-4D97-AF65-F5344CB8AC3E}">
        <p14:creationId xmlns:p14="http://schemas.microsoft.com/office/powerpoint/2010/main" val="31104081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624A37-E61C-44EB-8FA8-E72196334229}"/>
              </a:ext>
            </a:extLst>
          </p:cNvPr>
          <p:cNvSpPr>
            <a:spLocks noGrp="1"/>
          </p:cNvSpPr>
          <p:nvPr>
            <p:ph type="title"/>
          </p:nvPr>
        </p:nvSpPr>
        <p:spPr/>
        <p:txBody>
          <a:bodyPr/>
          <a:lstStyle/>
          <a:p>
            <a:r>
              <a:rPr lang="de-DE"/>
              <a:t>Firmenkundenkampagne &amp; Produktportfolio 2023</a:t>
            </a:r>
          </a:p>
        </p:txBody>
      </p:sp>
      <p:sp>
        <p:nvSpPr>
          <p:cNvPr id="3" name="Fußzeilenplatzhalter 2">
            <a:extLst>
              <a:ext uri="{FF2B5EF4-FFF2-40B4-BE49-F238E27FC236}">
                <a16:creationId xmlns:a16="http://schemas.microsoft.com/office/drawing/2014/main" id="{B6285E45-DC2C-4920-A98E-94451E52568B}"/>
              </a:ext>
            </a:extLst>
          </p:cNvPr>
          <p:cNvSpPr>
            <a:spLocks noGrp="1"/>
          </p:cNvSpPr>
          <p:nvPr>
            <p:ph type="ftr" sz="quarter" idx="11"/>
          </p:nvPr>
        </p:nvSpPr>
        <p:spPr/>
        <p:txBody>
          <a:bodyPr/>
          <a:lstStyle/>
          <a:p>
            <a:r>
              <a:rPr lang="de-DE"/>
              <a:t>Informationen zur Firmenkundenkampagne I Stand: 15.08.2022</a:t>
            </a:r>
          </a:p>
        </p:txBody>
      </p:sp>
      <p:sp>
        <p:nvSpPr>
          <p:cNvPr id="4" name="Foliennummernplatzhalter 3">
            <a:extLst>
              <a:ext uri="{FF2B5EF4-FFF2-40B4-BE49-F238E27FC236}">
                <a16:creationId xmlns:a16="http://schemas.microsoft.com/office/drawing/2014/main" id="{4CE7D2EA-5250-4714-83A8-FF35631B22FA}"/>
              </a:ext>
            </a:extLst>
          </p:cNvPr>
          <p:cNvSpPr>
            <a:spLocks noGrp="1"/>
          </p:cNvSpPr>
          <p:nvPr>
            <p:ph type="sldNum" sz="quarter" idx="12"/>
          </p:nvPr>
        </p:nvSpPr>
        <p:spPr/>
        <p:txBody>
          <a:bodyPr/>
          <a:lstStyle/>
          <a:p>
            <a:fld id="{7EC6429F-8EBA-4254-B9C8-295228AFE7F1}" type="slidenum">
              <a:rPr lang="de-DE" smtClean="0"/>
              <a:pPr/>
              <a:t>33</a:t>
            </a:fld>
            <a:endParaRPr lang="de-DE"/>
          </a:p>
        </p:txBody>
      </p:sp>
      <p:sp>
        <p:nvSpPr>
          <p:cNvPr id="6" name="Rechteck 5">
            <a:extLst>
              <a:ext uri="{FF2B5EF4-FFF2-40B4-BE49-F238E27FC236}">
                <a16:creationId xmlns:a16="http://schemas.microsoft.com/office/drawing/2014/main" id="{86EBB1CE-FF4E-4D82-96F3-ABAB5169675F}"/>
              </a:ext>
            </a:extLst>
          </p:cNvPr>
          <p:cNvSpPr/>
          <p:nvPr/>
        </p:nvSpPr>
        <p:spPr>
          <a:xfrm>
            <a:off x="6203215" y="3777288"/>
            <a:ext cx="2700000" cy="234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grpSp>
        <p:nvGrpSpPr>
          <p:cNvPr id="46" name="Gruppieren 45">
            <a:extLst>
              <a:ext uri="{FF2B5EF4-FFF2-40B4-BE49-F238E27FC236}">
                <a16:creationId xmlns:a16="http://schemas.microsoft.com/office/drawing/2014/main" id="{EB421C65-3DBD-48BD-8C70-DFFABC9C6FE2}"/>
              </a:ext>
            </a:extLst>
          </p:cNvPr>
          <p:cNvGrpSpPr/>
          <p:nvPr/>
        </p:nvGrpSpPr>
        <p:grpSpPr>
          <a:xfrm>
            <a:off x="335757" y="1267232"/>
            <a:ext cx="2933200" cy="2340000"/>
            <a:chOff x="335757" y="1267232"/>
            <a:chExt cx="2933200" cy="2340000"/>
          </a:xfrm>
        </p:grpSpPr>
        <p:grpSp>
          <p:nvGrpSpPr>
            <p:cNvPr id="40" name="Gruppieren 39">
              <a:extLst>
                <a:ext uri="{FF2B5EF4-FFF2-40B4-BE49-F238E27FC236}">
                  <a16:creationId xmlns:a16="http://schemas.microsoft.com/office/drawing/2014/main" id="{96996C87-579C-460F-82E7-4627BA917057}"/>
                </a:ext>
              </a:extLst>
            </p:cNvPr>
            <p:cNvGrpSpPr/>
            <p:nvPr/>
          </p:nvGrpSpPr>
          <p:grpSpPr>
            <a:xfrm>
              <a:off x="335757" y="1267232"/>
              <a:ext cx="2700000" cy="2340000"/>
              <a:chOff x="335757" y="1267232"/>
              <a:chExt cx="2700000" cy="2340000"/>
            </a:xfrm>
          </p:grpSpPr>
          <p:sp>
            <p:nvSpPr>
              <p:cNvPr id="5" name="Rechteck 4">
                <a:extLst>
                  <a:ext uri="{FF2B5EF4-FFF2-40B4-BE49-F238E27FC236}">
                    <a16:creationId xmlns:a16="http://schemas.microsoft.com/office/drawing/2014/main" id="{983E8613-1EAB-4B6F-95AD-648F0949885D}"/>
                  </a:ext>
                </a:extLst>
              </p:cNvPr>
              <p:cNvSpPr/>
              <p:nvPr/>
            </p:nvSpPr>
            <p:spPr>
              <a:xfrm>
                <a:off x="335757" y="1267232"/>
                <a:ext cx="2700000" cy="234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sp>
            <p:nvSpPr>
              <p:cNvPr id="25" name="Textfeld 24">
                <a:extLst>
                  <a:ext uri="{FF2B5EF4-FFF2-40B4-BE49-F238E27FC236}">
                    <a16:creationId xmlns:a16="http://schemas.microsoft.com/office/drawing/2014/main" id="{F18472EA-4DEF-46A7-ADF5-784B4BDF0ABE}"/>
                  </a:ext>
                </a:extLst>
              </p:cNvPr>
              <p:cNvSpPr txBox="1"/>
              <p:nvPr/>
            </p:nvSpPr>
            <p:spPr>
              <a:xfrm>
                <a:off x="558528" y="2435775"/>
                <a:ext cx="2252870" cy="891911"/>
              </a:xfrm>
              <a:prstGeom prst="rect">
                <a:avLst/>
              </a:prstGeom>
              <a:noFill/>
            </p:spPr>
            <p:txBody>
              <a:bodyPr wrap="square" lIns="0" tIns="0" rIns="0" bIns="0" rtlCol="0">
                <a:spAutoFit/>
              </a:bodyPr>
              <a:lstStyle/>
              <a:p>
                <a:pPr>
                  <a:lnSpc>
                    <a:spcPct val="104000"/>
                  </a:lnSpc>
                  <a:spcBef>
                    <a:spcPts val="600"/>
                  </a:spcBef>
                </a:pPr>
                <a:r>
                  <a:rPr lang="de-DE" b="1">
                    <a:solidFill>
                      <a:schemeClr val="bg1"/>
                    </a:solidFill>
                  </a:rPr>
                  <a:t>Hintergründe &amp;  </a:t>
                </a:r>
                <a:br>
                  <a:rPr lang="de-DE" b="1">
                    <a:solidFill>
                      <a:schemeClr val="bg1"/>
                    </a:solidFill>
                  </a:rPr>
                </a:br>
                <a:r>
                  <a:rPr lang="de-DE" b="1">
                    <a:solidFill>
                      <a:schemeClr val="bg1"/>
                    </a:solidFill>
                  </a:rPr>
                  <a:t>Ziele  </a:t>
                </a:r>
              </a:p>
              <a:p>
                <a:pPr marL="0" indent="0" algn="l">
                  <a:lnSpc>
                    <a:spcPct val="104000"/>
                  </a:lnSpc>
                  <a:spcBef>
                    <a:spcPts val="600"/>
                  </a:spcBef>
                  <a:buFont typeface="Wingdings" panose="05000000000000000000" pitchFamily="2" charset="2"/>
                  <a:buNone/>
                </a:pPr>
                <a:endParaRPr lang="de-DE" sz="1600" err="1"/>
              </a:p>
            </p:txBody>
          </p:sp>
        </p:grpSp>
        <p:sp>
          <p:nvSpPr>
            <p:cNvPr id="26" name="Textfeld 25">
              <a:extLst>
                <a:ext uri="{FF2B5EF4-FFF2-40B4-BE49-F238E27FC236}">
                  <a16:creationId xmlns:a16="http://schemas.microsoft.com/office/drawing/2014/main" id="{3ED43F07-2B73-4316-8FED-ADCA342F66EB}"/>
                </a:ext>
              </a:extLst>
            </p:cNvPr>
            <p:cNvSpPr txBox="1"/>
            <p:nvPr/>
          </p:nvSpPr>
          <p:spPr>
            <a:xfrm>
              <a:off x="2475763" y="1339785"/>
              <a:ext cx="793194" cy="805862"/>
            </a:xfrm>
            <a:prstGeom prst="rect">
              <a:avLst/>
            </a:prstGeom>
            <a:noFill/>
          </p:spPr>
          <p:txBody>
            <a:bodyPr wrap="square" lIns="0" tIns="0" rIns="0" bIns="0" rtlCol="0">
              <a:spAutoFit/>
            </a:bodyPr>
            <a:lstStyle/>
            <a:p>
              <a:pPr marL="0" indent="0" algn="l">
                <a:lnSpc>
                  <a:spcPct val="104000"/>
                </a:lnSpc>
                <a:spcBef>
                  <a:spcPts val="600"/>
                </a:spcBef>
                <a:buFont typeface="Wingdings" panose="05000000000000000000" pitchFamily="2" charset="2"/>
                <a:buNone/>
              </a:pPr>
              <a:r>
                <a:rPr lang="de-DE" sz="5400" b="1">
                  <a:solidFill>
                    <a:schemeClr val="bg1"/>
                  </a:solidFill>
                </a:rPr>
                <a:t>1</a:t>
              </a:r>
            </a:p>
          </p:txBody>
        </p:sp>
      </p:grpSp>
      <p:grpSp>
        <p:nvGrpSpPr>
          <p:cNvPr id="41" name="Gruppieren 40">
            <a:extLst>
              <a:ext uri="{FF2B5EF4-FFF2-40B4-BE49-F238E27FC236}">
                <a16:creationId xmlns:a16="http://schemas.microsoft.com/office/drawing/2014/main" id="{12CBFA28-1C64-4090-AF48-A29DA2DF2AC5}"/>
              </a:ext>
            </a:extLst>
          </p:cNvPr>
          <p:cNvGrpSpPr/>
          <p:nvPr/>
        </p:nvGrpSpPr>
        <p:grpSpPr>
          <a:xfrm>
            <a:off x="3269486" y="1267232"/>
            <a:ext cx="2886093" cy="2340000"/>
            <a:chOff x="3269486" y="1267232"/>
            <a:chExt cx="2886093" cy="2340000"/>
          </a:xfrm>
        </p:grpSpPr>
        <p:sp>
          <p:nvSpPr>
            <p:cNvPr id="7" name="Rechteck 6">
              <a:extLst>
                <a:ext uri="{FF2B5EF4-FFF2-40B4-BE49-F238E27FC236}">
                  <a16:creationId xmlns:a16="http://schemas.microsoft.com/office/drawing/2014/main" id="{BF641778-25A7-4DE0-AFE0-C8CF73B97AB8}"/>
                </a:ext>
              </a:extLst>
            </p:cNvPr>
            <p:cNvSpPr/>
            <p:nvPr/>
          </p:nvSpPr>
          <p:spPr>
            <a:xfrm>
              <a:off x="3269486" y="1267232"/>
              <a:ext cx="2700000" cy="234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sp>
          <p:nvSpPr>
            <p:cNvPr id="27" name="Textfeld 26">
              <a:extLst>
                <a:ext uri="{FF2B5EF4-FFF2-40B4-BE49-F238E27FC236}">
                  <a16:creationId xmlns:a16="http://schemas.microsoft.com/office/drawing/2014/main" id="{2F21DBFD-722B-4010-AC9C-03006DA3BE00}"/>
                </a:ext>
              </a:extLst>
            </p:cNvPr>
            <p:cNvSpPr txBox="1"/>
            <p:nvPr/>
          </p:nvSpPr>
          <p:spPr>
            <a:xfrm>
              <a:off x="3512087" y="2435775"/>
              <a:ext cx="2252870" cy="891911"/>
            </a:xfrm>
            <a:prstGeom prst="rect">
              <a:avLst/>
            </a:prstGeom>
            <a:noFill/>
          </p:spPr>
          <p:txBody>
            <a:bodyPr wrap="square" lIns="0" tIns="0" rIns="0" bIns="0" rtlCol="0">
              <a:spAutoFit/>
            </a:bodyPr>
            <a:lstStyle/>
            <a:p>
              <a:pPr>
                <a:lnSpc>
                  <a:spcPct val="104000"/>
                </a:lnSpc>
                <a:spcBef>
                  <a:spcPts val="600"/>
                </a:spcBef>
              </a:pPr>
              <a:r>
                <a:rPr lang="de-DE" b="1">
                  <a:solidFill>
                    <a:schemeClr val="bg1"/>
                  </a:solidFill>
                </a:rPr>
                <a:t>Produktportfolio</a:t>
              </a:r>
              <a:br>
                <a:rPr lang="de-DE" b="1">
                  <a:solidFill>
                    <a:schemeClr val="bg1"/>
                  </a:solidFill>
                </a:rPr>
              </a:br>
              <a:r>
                <a:rPr lang="de-DE" b="1">
                  <a:solidFill>
                    <a:schemeClr val="bg1"/>
                  </a:solidFill>
                </a:rPr>
                <a:t>2023 </a:t>
              </a:r>
            </a:p>
            <a:p>
              <a:pPr marL="0" indent="0" algn="l">
                <a:lnSpc>
                  <a:spcPct val="104000"/>
                </a:lnSpc>
                <a:spcBef>
                  <a:spcPts val="600"/>
                </a:spcBef>
                <a:buFont typeface="Wingdings" panose="05000000000000000000" pitchFamily="2" charset="2"/>
                <a:buNone/>
              </a:pPr>
              <a:endParaRPr lang="de-DE" sz="1600" err="1"/>
            </a:p>
          </p:txBody>
        </p:sp>
        <p:sp>
          <p:nvSpPr>
            <p:cNvPr id="28" name="Textfeld 27">
              <a:extLst>
                <a:ext uri="{FF2B5EF4-FFF2-40B4-BE49-F238E27FC236}">
                  <a16:creationId xmlns:a16="http://schemas.microsoft.com/office/drawing/2014/main" id="{BB94B2DB-2C5E-48C0-B906-6EFE0F870DEA}"/>
                </a:ext>
              </a:extLst>
            </p:cNvPr>
            <p:cNvSpPr txBox="1"/>
            <p:nvPr/>
          </p:nvSpPr>
          <p:spPr>
            <a:xfrm>
              <a:off x="5362385" y="1339785"/>
              <a:ext cx="793194" cy="805862"/>
            </a:xfrm>
            <a:prstGeom prst="rect">
              <a:avLst/>
            </a:prstGeom>
            <a:noFill/>
          </p:spPr>
          <p:txBody>
            <a:bodyPr wrap="square" lIns="0" tIns="0" rIns="0" bIns="0" rtlCol="0">
              <a:spAutoFit/>
            </a:bodyPr>
            <a:lstStyle/>
            <a:p>
              <a:pPr marL="0" indent="0" algn="l">
                <a:lnSpc>
                  <a:spcPct val="104000"/>
                </a:lnSpc>
                <a:spcBef>
                  <a:spcPts val="600"/>
                </a:spcBef>
                <a:buFont typeface="Wingdings" panose="05000000000000000000" pitchFamily="2" charset="2"/>
                <a:buNone/>
              </a:pPr>
              <a:r>
                <a:rPr lang="de-DE" sz="5400" b="1">
                  <a:solidFill>
                    <a:schemeClr val="bg1"/>
                  </a:solidFill>
                </a:rPr>
                <a:t>2</a:t>
              </a:r>
            </a:p>
          </p:txBody>
        </p:sp>
      </p:grpSp>
      <p:grpSp>
        <p:nvGrpSpPr>
          <p:cNvPr id="42" name="Gruppieren 41">
            <a:extLst>
              <a:ext uri="{FF2B5EF4-FFF2-40B4-BE49-F238E27FC236}">
                <a16:creationId xmlns:a16="http://schemas.microsoft.com/office/drawing/2014/main" id="{709B6AD7-F4B4-46A1-A0EA-4B8B7A3CFA1C}"/>
              </a:ext>
            </a:extLst>
          </p:cNvPr>
          <p:cNvGrpSpPr/>
          <p:nvPr/>
        </p:nvGrpSpPr>
        <p:grpSpPr>
          <a:xfrm>
            <a:off x="6203215" y="1267232"/>
            <a:ext cx="2933730" cy="2340000"/>
            <a:chOff x="6203215" y="1267232"/>
            <a:chExt cx="2933730" cy="2340000"/>
          </a:xfrm>
        </p:grpSpPr>
        <p:sp>
          <p:nvSpPr>
            <p:cNvPr id="9" name="Rechteck 8">
              <a:extLst>
                <a:ext uri="{FF2B5EF4-FFF2-40B4-BE49-F238E27FC236}">
                  <a16:creationId xmlns:a16="http://schemas.microsoft.com/office/drawing/2014/main" id="{08E8980E-186D-4614-9C3E-C2AC6297134E}"/>
                </a:ext>
              </a:extLst>
            </p:cNvPr>
            <p:cNvSpPr/>
            <p:nvPr/>
          </p:nvSpPr>
          <p:spPr>
            <a:xfrm>
              <a:off x="6203215" y="1267232"/>
              <a:ext cx="2700000" cy="234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sp>
          <p:nvSpPr>
            <p:cNvPr id="29" name="Textfeld 28">
              <a:extLst>
                <a:ext uri="{FF2B5EF4-FFF2-40B4-BE49-F238E27FC236}">
                  <a16:creationId xmlns:a16="http://schemas.microsoft.com/office/drawing/2014/main" id="{E83AF7C0-0CC9-4A5E-AF5A-59AB2B6D8672}"/>
                </a:ext>
              </a:extLst>
            </p:cNvPr>
            <p:cNvSpPr txBox="1"/>
            <p:nvPr/>
          </p:nvSpPr>
          <p:spPr>
            <a:xfrm>
              <a:off x="6474308" y="2435775"/>
              <a:ext cx="2252870" cy="891911"/>
            </a:xfrm>
            <a:prstGeom prst="rect">
              <a:avLst/>
            </a:prstGeom>
            <a:noFill/>
          </p:spPr>
          <p:txBody>
            <a:bodyPr wrap="square" lIns="0" tIns="0" rIns="0" bIns="0" rtlCol="0">
              <a:spAutoFit/>
            </a:bodyPr>
            <a:lstStyle/>
            <a:p>
              <a:pPr>
                <a:lnSpc>
                  <a:spcPct val="104000"/>
                </a:lnSpc>
                <a:spcBef>
                  <a:spcPts val="600"/>
                </a:spcBef>
              </a:pPr>
              <a:r>
                <a:rPr lang="de-DE" b="1">
                  <a:solidFill>
                    <a:schemeClr val="bg1"/>
                  </a:solidFill>
                </a:rPr>
                <a:t>Selektion, Zeitplan &amp;  </a:t>
              </a:r>
              <a:br>
                <a:rPr lang="de-DE" b="1">
                  <a:solidFill>
                    <a:schemeClr val="bg1"/>
                  </a:solidFill>
                </a:rPr>
              </a:br>
              <a:r>
                <a:rPr lang="de-DE" b="1">
                  <a:solidFill>
                    <a:schemeClr val="bg1"/>
                  </a:solidFill>
                </a:rPr>
                <a:t>Prozesse  </a:t>
              </a:r>
            </a:p>
            <a:p>
              <a:pPr marL="0" indent="0" algn="l">
                <a:lnSpc>
                  <a:spcPct val="104000"/>
                </a:lnSpc>
                <a:spcBef>
                  <a:spcPts val="600"/>
                </a:spcBef>
                <a:buFont typeface="Wingdings" panose="05000000000000000000" pitchFamily="2" charset="2"/>
                <a:buNone/>
              </a:pPr>
              <a:endParaRPr lang="de-DE" sz="1600" err="1"/>
            </a:p>
          </p:txBody>
        </p:sp>
        <p:sp>
          <p:nvSpPr>
            <p:cNvPr id="30" name="Textfeld 29">
              <a:extLst>
                <a:ext uri="{FF2B5EF4-FFF2-40B4-BE49-F238E27FC236}">
                  <a16:creationId xmlns:a16="http://schemas.microsoft.com/office/drawing/2014/main" id="{66EF8492-305A-4650-BB12-2367AB0A7DDC}"/>
                </a:ext>
              </a:extLst>
            </p:cNvPr>
            <p:cNvSpPr txBox="1"/>
            <p:nvPr/>
          </p:nvSpPr>
          <p:spPr>
            <a:xfrm>
              <a:off x="8343751" y="1339785"/>
              <a:ext cx="793194" cy="805862"/>
            </a:xfrm>
            <a:prstGeom prst="rect">
              <a:avLst/>
            </a:prstGeom>
            <a:noFill/>
          </p:spPr>
          <p:txBody>
            <a:bodyPr wrap="square" lIns="0" tIns="0" rIns="0" bIns="0" rtlCol="0">
              <a:spAutoFit/>
            </a:bodyPr>
            <a:lstStyle/>
            <a:p>
              <a:pPr marL="0" indent="0" algn="l">
                <a:lnSpc>
                  <a:spcPct val="104000"/>
                </a:lnSpc>
                <a:spcBef>
                  <a:spcPts val="600"/>
                </a:spcBef>
                <a:buFont typeface="Wingdings" panose="05000000000000000000" pitchFamily="2" charset="2"/>
                <a:buNone/>
              </a:pPr>
              <a:r>
                <a:rPr lang="de-DE" sz="5400" b="1">
                  <a:solidFill>
                    <a:schemeClr val="bg1"/>
                  </a:solidFill>
                </a:rPr>
                <a:t>3</a:t>
              </a:r>
            </a:p>
          </p:txBody>
        </p:sp>
      </p:grpSp>
      <p:grpSp>
        <p:nvGrpSpPr>
          <p:cNvPr id="43" name="Gruppieren 42">
            <a:extLst>
              <a:ext uri="{FF2B5EF4-FFF2-40B4-BE49-F238E27FC236}">
                <a16:creationId xmlns:a16="http://schemas.microsoft.com/office/drawing/2014/main" id="{11A400D3-3631-4B87-9EAA-2F053610B346}"/>
              </a:ext>
            </a:extLst>
          </p:cNvPr>
          <p:cNvGrpSpPr/>
          <p:nvPr/>
        </p:nvGrpSpPr>
        <p:grpSpPr>
          <a:xfrm>
            <a:off x="9136945" y="1267232"/>
            <a:ext cx="2881300" cy="2340000"/>
            <a:chOff x="9136945" y="1267232"/>
            <a:chExt cx="2881300" cy="2340000"/>
          </a:xfrm>
        </p:grpSpPr>
        <p:sp>
          <p:nvSpPr>
            <p:cNvPr id="11" name="Rechteck 10">
              <a:extLst>
                <a:ext uri="{FF2B5EF4-FFF2-40B4-BE49-F238E27FC236}">
                  <a16:creationId xmlns:a16="http://schemas.microsoft.com/office/drawing/2014/main" id="{B6AD28CE-7697-4AFE-89E5-6977B14D6303}"/>
                </a:ext>
              </a:extLst>
            </p:cNvPr>
            <p:cNvSpPr/>
            <p:nvPr/>
          </p:nvSpPr>
          <p:spPr>
            <a:xfrm>
              <a:off x="9136945" y="1267232"/>
              <a:ext cx="2700000" cy="2340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sp>
          <p:nvSpPr>
            <p:cNvPr id="31" name="Textfeld 30">
              <a:extLst>
                <a:ext uri="{FF2B5EF4-FFF2-40B4-BE49-F238E27FC236}">
                  <a16:creationId xmlns:a16="http://schemas.microsoft.com/office/drawing/2014/main" id="{71EBD454-7A06-458B-B566-B832ACB71988}"/>
                </a:ext>
              </a:extLst>
            </p:cNvPr>
            <p:cNvSpPr txBox="1"/>
            <p:nvPr/>
          </p:nvSpPr>
          <p:spPr>
            <a:xfrm>
              <a:off x="9315770" y="2435775"/>
              <a:ext cx="2252870" cy="603820"/>
            </a:xfrm>
            <a:prstGeom prst="rect">
              <a:avLst/>
            </a:prstGeom>
            <a:noFill/>
          </p:spPr>
          <p:txBody>
            <a:bodyPr wrap="square" lIns="0" tIns="0" rIns="0" bIns="0" rtlCol="0">
              <a:spAutoFit/>
            </a:bodyPr>
            <a:lstStyle/>
            <a:p>
              <a:pPr>
                <a:lnSpc>
                  <a:spcPct val="104000"/>
                </a:lnSpc>
                <a:spcBef>
                  <a:spcPts val="600"/>
                </a:spcBef>
              </a:pPr>
              <a:r>
                <a:rPr lang="de-DE" b="1">
                  <a:solidFill>
                    <a:schemeClr val="bg1"/>
                  </a:solidFill>
                </a:rPr>
                <a:t>Informationspakete</a:t>
              </a:r>
            </a:p>
            <a:p>
              <a:pPr marL="0" indent="0" algn="l">
                <a:lnSpc>
                  <a:spcPct val="104000"/>
                </a:lnSpc>
                <a:spcBef>
                  <a:spcPts val="600"/>
                </a:spcBef>
                <a:buFont typeface="Wingdings" panose="05000000000000000000" pitchFamily="2" charset="2"/>
                <a:buNone/>
              </a:pPr>
              <a:endParaRPr lang="de-DE" sz="1600" err="1"/>
            </a:p>
          </p:txBody>
        </p:sp>
        <p:sp>
          <p:nvSpPr>
            <p:cNvPr id="32" name="Textfeld 31">
              <a:extLst>
                <a:ext uri="{FF2B5EF4-FFF2-40B4-BE49-F238E27FC236}">
                  <a16:creationId xmlns:a16="http://schemas.microsoft.com/office/drawing/2014/main" id="{197866A5-88D0-42B4-8A87-E068CF1427FD}"/>
                </a:ext>
              </a:extLst>
            </p:cNvPr>
            <p:cNvSpPr txBox="1"/>
            <p:nvPr/>
          </p:nvSpPr>
          <p:spPr>
            <a:xfrm>
              <a:off x="11225051" y="1339785"/>
              <a:ext cx="793194" cy="805862"/>
            </a:xfrm>
            <a:prstGeom prst="rect">
              <a:avLst/>
            </a:prstGeom>
            <a:noFill/>
          </p:spPr>
          <p:txBody>
            <a:bodyPr wrap="square" lIns="0" tIns="0" rIns="0" bIns="0" rtlCol="0">
              <a:spAutoFit/>
            </a:bodyPr>
            <a:lstStyle/>
            <a:p>
              <a:pPr marL="0" indent="0" algn="l">
                <a:lnSpc>
                  <a:spcPct val="104000"/>
                </a:lnSpc>
                <a:spcBef>
                  <a:spcPts val="600"/>
                </a:spcBef>
                <a:buFont typeface="Wingdings" panose="05000000000000000000" pitchFamily="2" charset="2"/>
                <a:buNone/>
              </a:pPr>
              <a:r>
                <a:rPr lang="de-DE" sz="5400" b="1">
                  <a:solidFill>
                    <a:schemeClr val="bg1"/>
                  </a:solidFill>
                </a:rPr>
                <a:t>4</a:t>
              </a:r>
            </a:p>
          </p:txBody>
        </p:sp>
      </p:grpSp>
      <p:grpSp>
        <p:nvGrpSpPr>
          <p:cNvPr id="44" name="Gruppieren 43">
            <a:extLst>
              <a:ext uri="{FF2B5EF4-FFF2-40B4-BE49-F238E27FC236}">
                <a16:creationId xmlns:a16="http://schemas.microsoft.com/office/drawing/2014/main" id="{1D1019BB-A76E-4D9B-9827-CF57F8ACECBD}"/>
              </a:ext>
            </a:extLst>
          </p:cNvPr>
          <p:cNvGrpSpPr/>
          <p:nvPr/>
        </p:nvGrpSpPr>
        <p:grpSpPr>
          <a:xfrm>
            <a:off x="342866" y="3777288"/>
            <a:ext cx="2886622" cy="2369225"/>
            <a:chOff x="3268957" y="3836677"/>
            <a:chExt cx="2886622" cy="2369225"/>
          </a:xfrm>
        </p:grpSpPr>
        <p:sp>
          <p:nvSpPr>
            <p:cNvPr id="8" name="Rechteck 7">
              <a:extLst>
                <a:ext uri="{FF2B5EF4-FFF2-40B4-BE49-F238E27FC236}">
                  <a16:creationId xmlns:a16="http://schemas.microsoft.com/office/drawing/2014/main" id="{5A7036BF-D40F-4F3E-851A-5974992AA77B}"/>
                </a:ext>
              </a:extLst>
            </p:cNvPr>
            <p:cNvSpPr/>
            <p:nvPr/>
          </p:nvSpPr>
          <p:spPr>
            <a:xfrm>
              <a:off x="3268957" y="3836677"/>
              <a:ext cx="2700000" cy="2340000"/>
            </a:xfrm>
            <a:prstGeom prst="rect">
              <a:avLst/>
            </a:prstGeom>
            <a:solidFill>
              <a:srgbClr val="00A3A8">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sp>
          <p:nvSpPr>
            <p:cNvPr id="33" name="Textfeld 32">
              <a:extLst>
                <a:ext uri="{FF2B5EF4-FFF2-40B4-BE49-F238E27FC236}">
                  <a16:creationId xmlns:a16="http://schemas.microsoft.com/office/drawing/2014/main" id="{CD95F26F-758E-4271-A67A-BDD85A432048}"/>
                </a:ext>
              </a:extLst>
            </p:cNvPr>
            <p:cNvSpPr txBox="1"/>
            <p:nvPr/>
          </p:nvSpPr>
          <p:spPr>
            <a:xfrm>
              <a:off x="3453104" y="5025899"/>
              <a:ext cx="2252870" cy="1180003"/>
            </a:xfrm>
            <a:prstGeom prst="rect">
              <a:avLst/>
            </a:prstGeom>
            <a:noFill/>
          </p:spPr>
          <p:txBody>
            <a:bodyPr wrap="square" lIns="0" tIns="0" rIns="0" bIns="0" rtlCol="0">
              <a:spAutoFit/>
            </a:bodyPr>
            <a:lstStyle/>
            <a:p>
              <a:pPr>
                <a:lnSpc>
                  <a:spcPct val="104000"/>
                </a:lnSpc>
                <a:spcBef>
                  <a:spcPts val="600"/>
                </a:spcBef>
              </a:pPr>
              <a:r>
                <a:rPr lang="de-DE" b="1" dirty="0">
                  <a:solidFill>
                    <a:schemeClr val="bg1"/>
                  </a:solidFill>
                </a:rPr>
                <a:t>EXKURS:</a:t>
              </a:r>
              <a:br>
                <a:rPr lang="de-DE" b="1" dirty="0">
                  <a:solidFill>
                    <a:schemeClr val="bg1"/>
                  </a:solidFill>
                </a:rPr>
              </a:br>
              <a:r>
                <a:rPr lang="de-DE" b="1">
                  <a:solidFill>
                    <a:schemeClr val="bg1"/>
                  </a:solidFill>
                </a:rPr>
                <a:t>moderner Kollektivvertrag</a:t>
              </a:r>
              <a:endParaRPr lang="de-DE" b="1" dirty="0">
                <a:solidFill>
                  <a:schemeClr val="bg1"/>
                </a:solidFill>
              </a:endParaRPr>
            </a:p>
            <a:p>
              <a:pPr marL="0" indent="0" algn="l">
                <a:lnSpc>
                  <a:spcPct val="104000"/>
                </a:lnSpc>
                <a:spcBef>
                  <a:spcPts val="600"/>
                </a:spcBef>
                <a:buFont typeface="Wingdings" panose="05000000000000000000" pitchFamily="2" charset="2"/>
                <a:buNone/>
              </a:pPr>
              <a:endParaRPr lang="de-DE" sz="1600" dirty="0"/>
            </a:p>
          </p:txBody>
        </p:sp>
        <p:sp>
          <p:nvSpPr>
            <p:cNvPr id="34" name="Textfeld 33">
              <a:extLst>
                <a:ext uri="{FF2B5EF4-FFF2-40B4-BE49-F238E27FC236}">
                  <a16:creationId xmlns:a16="http://schemas.microsoft.com/office/drawing/2014/main" id="{ABEE604C-F4FE-44AA-940E-C438EB0807B7}"/>
                </a:ext>
              </a:extLst>
            </p:cNvPr>
            <p:cNvSpPr txBox="1"/>
            <p:nvPr/>
          </p:nvSpPr>
          <p:spPr>
            <a:xfrm>
              <a:off x="5362385" y="4044350"/>
              <a:ext cx="793194" cy="805862"/>
            </a:xfrm>
            <a:prstGeom prst="rect">
              <a:avLst/>
            </a:prstGeom>
            <a:noFill/>
          </p:spPr>
          <p:txBody>
            <a:bodyPr wrap="square" lIns="0" tIns="0" rIns="0" bIns="0" rtlCol="0">
              <a:spAutoFit/>
            </a:bodyPr>
            <a:lstStyle/>
            <a:p>
              <a:pPr marL="0" indent="0" algn="l">
                <a:lnSpc>
                  <a:spcPct val="104000"/>
                </a:lnSpc>
                <a:spcBef>
                  <a:spcPts val="600"/>
                </a:spcBef>
                <a:buFont typeface="Wingdings" panose="05000000000000000000" pitchFamily="2" charset="2"/>
                <a:buNone/>
              </a:pPr>
              <a:r>
                <a:rPr lang="de-DE" sz="5400" b="1">
                  <a:solidFill>
                    <a:schemeClr val="bg1"/>
                  </a:solidFill>
                </a:rPr>
                <a:t>5</a:t>
              </a:r>
            </a:p>
          </p:txBody>
        </p:sp>
      </p:grpSp>
      <p:grpSp>
        <p:nvGrpSpPr>
          <p:cNvPr id="45" name="Gruppieren 44">
            <a:extLst>
              <a:ext uri="{FF2B5EF4-FFF2-40B4-BE49-F238E27FC236}">
                <a16:creationId xmlns:a16="http://schemas.microsoft.com/office/drawing/2014/main" id="{82F25601-DA3B-44BC-BBE9-66C02E28A468}"/>
              </a:ext>
            </a:extLst>
          </p:cNvPr>
          <p:cNvGrpSpPr/>
          <p:nvPr/>
        </p:nvGrpSpPr>
        <p:grpSpPr>
          <a:xfrm>
            <a:off x="3276860" y="3777288"/>
            <a:ext cx="2933994" cy="2340000"/>
            <a:chOff x="6202951" y="3836677"/>
            <a:chExt cx="2933994" cy="2340000"/>
          </a:xfrm>
        </p:grpSpPr>
        <p:sp>
          <p:nvSpPr>
            <p:cNvPr id="10" name="Rechteck 9">
              <a:extLst>
                <a:ext uri="{FF2B5EF4-FFF2-40B4-BE49-F238E27FC236}">
                  <a16:creationId xmlns:a16="http://schemas.microsoft.com/office/drawing/2014/main" id="{E9EE4A0D-772E-449D-9662-EAE91FE008A8}"/>
                </a:ext>
              </a:extLst>
            </p:cNvPr>
            <p:cNvSpPr/>
            <p:nvPr/>
          </p:nvSpPr>
          <p:spPr>
            <a:xfrm>
              <a:off x="6202951" y="3836677"/>
              <a:ext cx="2700000" cy="2340000"/>
            </a:xfrm>
            <a:prstGeom prst="rect">
              <a:avLst/>
            </a:prstGeom>
            <a:solidFill>
              <a:srgbClr val="6C6F70">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sp>
          <p:nvSpPr>
            <p:cNvPr id="35" name="Textfeld 34">
              <a:extLst>
                <a:ext uri="{FF2B5EF4-FFF2-40B4-BE49-F238E27FC236}">
                  <a16:creationId xmlns:a16="http://schemas.microsoft.com/office/drawing/2014/main" id="{9367AE0E-6C47-46F2-B217-C754E0565E23}"/>
                </a:ext>
              </a:extLst>
            </p:cNvPr>
            <p:cNvSpPr txBox="1"/>
            <p:nvPr/>
          </p:nvSpPr>
          <p:spPr>
            <a:xfrm>
              <a:off x="6434470" y="5007267"/>
              <a:ext cx="2439492" cy="844847"/>
            </a:xfrm>
            <a:prstGeom prst="rect">
              <a:avLst/>
            </a:prstGeom>
            <a:noFill/>
          </p:spPr>
          <p:txBody>
            <a:bodyPr wrap="square" lIns="0" tIns="0" rIns="0" bIns="0" rtlCol="0">
              <a:spAutoFit/>
            </a:bodyPr>
            <a:lstStyle/>
            <a:p>
              <a:pPr>
                <a:lnSpc>
                  <a:spcPct val="104000"/>
                </a:lnSpc>
                <a:spcBef>
                  <a:spcPts val="600"/>
                </a:spcBef>
              </a:pPr>
              <a:r>
                <a:rPr lang="de-DE" b="1">
                  <a:solidFill>
                    <a:schemeClr val="bg1"/>
                  </a:solidFill>
                </a:rPr>
                <a:t>EXKURS:</a:t>
              </a:r>
              <a:br>
                <a:rPr lang="de-DE" b="1">
                  <a:solidFill>
                    <a:schemeClr val="bg1"/>
                  </a:solidFill>
                </a:rPr>
              </a:br>
              <a:r>
                <a:rPr lang="de-DE" b="1">
                  <a:solidFill>
                    <a:schemeClr val="bg1"/>
                  </a:solidFill>
                </a:rPr>
                <a:t>Versorgungsordnung</a:t>
              </a:r>
              <a:br>
                <a:rPr lang="de-DE" b="1">
                  <a:solidFill>
                    <a:schemeClr val="bg1"/>
                  </a:solidFill>
                </a:rPr>
              </a:br>
              <a:r>
                <a:rPr lang="de-DE" b="1">
                  <a:solidFill>
                    <a:schemeClr val="bg1"/>
                  </a:solidFill>
                </a:rPr>
                <a:t>&amp; HDI Support</a:t>
              </a:r>
              <a:endParaRPr lang="de-DE" sz="1600"/>
            </a:p>
          </p:txBody>
        </p:sp>
        <p:sp>
          <p:nvSpPr>
            <p:cNvPr id="36" name="Textfeld 35">
              <a:extLst>
                <a:ext uri="{FF2B5EF4-FFF2-40B4-BE49-F238E27FC236}">
                  <a16:creationId xmlns:a16="http://schemas.microsoft.com/office/drawing/2014/main" id="{0D6A31FA-D048-4C88-825F-C58A53CCB9AC}"/>
                </a:ext>
              </a:extLst>
            </p:cNvPr>
            <p:cNvSpPr txBox="1"/>
            <p:nvPr/>
          </p:nvSpPr>
          <p:spPr>
            <a:xfrm>
              <a:off x="8343751" y="4044350"/>
              <a:ext cx="793194" cy="805862"/>
            </a:xfrm>
            <a:prstGeom prst="rect">
              <a:avLst/>
            </a:prstGeom>
            <a:noFill/>
          </p:spPr>
          <p:txBody>
            <a:bodyPr wrap="square" lIns="0" tIns="0" rIns="0" bIns="0" rtlCol="0">
              <a:spAutoFit/>
            </a:bodyPr>
            <a:lstStyle/>
            <a:p>
              <a:pPr marL="0" indent="0" algn="l">
                <a:lnSpc>
                  <a:spcPct val="104000"/>
                </a:lnSpc>
                <a:spcBef>
                  <a:spcPts val="600"/>
                </a:spcBef>
                <a:buFont typeface="Wingdings" panose="05000000000000000000" pitchFamily="2" charset="2"/>
                <a:buNone/>
              </a:pPr>
              <a:r>
                <a:rPr lang="de-DE" sz="5400" b="1">
                  <a:solidFill>
                    <a:schemeClr val="bg1"/>
                  </a:solidFill>
                </a:rPr>
                <a:t>6</a:t>
              </a:r>
            </a:p>
          </p:txBody>
        </p:sp>
      </p:grpSp>
      <p:sp>
        <p:nvSpPr>
          <p:cNvPr id="37" name="Textfeld 36">
            <a:extLst>
              <a:ext uri="{FF2B5EF4-FFF2-40B4-BE49-F238E27FC236}">
                <a16:creationId xmlns:a16="http://schemas.microsoft.com/office/drawing/2014/main" id="{41B4B612-C836-48E0-AC7E-F5ADDDBCAE43}"/>
              </a:ext>
            </a:extLst>
          </p:cNvPr>
          <p:cNvSpPr txBox="1"/>
          <p:nvPr/>
        </p:nvSpPr>
        <p:spPr>
          <a:xfrm>
            <a:off x="6388063" y="4981739"/>
            <a:ext cx="2439492" cy="268663"/>
          </a:xfrm>
          <a:prstGeom prst="rect">
            <a:avLst/>
          </a:prstGeom>
          <a:noFill/>
        </p:spPr>
        <p:txBody>
          <a:bodyPr wrap="square" lIns="0" tIns="0" rIns="0" bIns="0" rtlCol="0">
            <a:spAutoFit/>
          </a:bodyPr>
          <a:lstStyle/>
          <a:p>
            <a:pPr>
              <a:lnSpc>
                <a:spcPct val="104000"/>
              </a:lnSpc>
              <a:spcBef>
                <a:spcPts val="600"/>
              </a:spcBef>
            </a:pPr>
            <a:r>
              <a:rPr lang="de-DE" b="1">
                <a:solidFill>
                  <a:schemeClr val="bg1"/>
                </a:solidFill>
              </a:rPr>
              <a:t>Fazit &amp; Tipps</a:t>
            </a:r>
            <a:endParaRPr lang="de-DE" sz="1600"/>
          </a:p>
        </p:txBody>
      </p:sp>
      <p:sp>
        <p:nvSpPr>
          <p:cNvPr id="38" name="Textfeld 37">
            <a:extLst>
              <a:ext uri="{FF2B5EF4-FFF2-40B4-BE49-F238E27FC236}">
                <a16:creationId xmlns:a16="http://schemas.microsoft.com/office/drawing/2014/main" id="{7B08C8FC-98DC-493F-927B-CBD17619486F}"/>
              </a:ext>
            </a:extLst>
          </p:cNvPr>
          <p:cNvSpPr txBox="1"/>
          <p:nvPr/>
        </p:nvSpPr>
        <p:spPr>
          <a:xfrm>
            <a:off x="8314762" y="4027531"/>
            <a:ext cx="793194" cy="805862"/>
          </a:xfrm>
          <a:prstGeom prst="rect">
            <a:avLst/>
          </a:prstGeom>
          <a:noFill/>
        </p:spPr>
        <p:txBody>
          <a:bodyPr wrap="square" lIns="0" tIns="0" rIns="0" bIns="0" rtlCol="0">
            <a:spAutoFit/>
          </a:bodyPr>
          <a:lstStyle/>
          <a:p>
            <a:pPr marL="0" indent="0" algn="l">
              <a:lnSpc>
                <a:spcPct val="104000"/>
              </a:lnSpc>
              <a:spcBef>
                <a:spcPts val="600"/>
              </a:spcBef>
              <a:buFont typeface="Wingdings" panose="05000000000000000000" pitchFamily="2" charset="2"/>
              <a:buNone/>
            </a:pPr>
            <a:r>
              <a:rPr lang="de-DE" sz="5400" b="1">
                <a:solidFill>
                  <a:schemeClr val="bg1"/>
                </a:solidFill>
              </a:rPr>
              <a:t>7</a:t>
            </a:r>
          </a:p>
        </p:txBody>
      </p:sp>
      <p:pic>
        <p:nvPicPr>
          <p:cNvPr id="47" name="Grafik 46" descr="Geschäftsleute geben Daumen hoch">
            <a:extLst>
              <a:ext uri="{FF2B5EF4-FFF2-40B4-BE49-F238E27FC236}">
                <a16:creationId xmlns:a16="http://schemas.microsoft.com/office/drawing/2014/main" id="{D9DEE716-68F0-42B8-8E90-133CF4EDE8AE}"/>
              </a:ext>
            </a:extLst>
          </p:cNvPr>
          <p:cNvPicPr preferRelativeResize="0">
            <a:picLocks/>
          </p:cNvPicPr>
          <p:nvPr/>
        </p:nvPicPr>
        <p:blipFill rotWithShape="1">
          <a:blip r:embed="rId3"/>
          <a:srcRect l="10677" t="-3475" r="17713" b="577"/>
          <a:stretch/>
        </p:blipFill>
        <p:spPr>
          <a:xfrm>
            <a:off x="9137133" y="3701051"/>
            <a:ext cx="2700000" cy="2407838"/>
          </a:xfrm>
          <a:prstGeom prst="rect">
            <a:avLst/>
          </a:prstGeom>
        </p:spPr>
      </p:pic>
      <p:grpSp>
        <p:nvGrpSpPr>
          <p:cNvPr id="39" name="Gruppieren 38">
            <a:extLst>
              <a:ext uri="{FF2B5EF4-FFF2-40B4-BE49-F238E27FC236}">
                <a16:creationId xmlns:a16="http://schemas.microsoft.com/office/drawing/2014/main" id="{80A2A609-AFCC-46F5-8FE0-D328F965FAFC}"/>
              </a:ext>
            </a:extLst>
          </p:cNvPr>
          <p:cNvGrpSpPr/>
          <p:nvPr/>
        </p:nvGrpSpPr>
        <p:grpSpPr>
          <a:xfrm>
            <a:off x="7631484" y="4160461"/>
            <a:ext cx="566319" cy="540002"/>
            <a:chOff x="4518456" y="1497658"/>
            <a:chExt cx="566319" cy="540002"/>
          </a:xfrm>
        </p:grpSpPr>
        <p:sp>
          <p:nvSpPr>
            <p:cNvPr id="48" name="Gleichschenkliges Dreieck 47">
              <a:extLst>
                <a:ext uri="{FF2B5EF4-FFF2-40B4-BE49-F238E27FC236}">
                  <a16:creationId xmlns:a16="http://schemas.microsoft.com/office/drawing/2014/main" id="{0FC8FC99-7EDE-438E-93CF-BE7A70EF0B37}"/>
                </a:ext>
              </a:extLst>
            </p:cNvPr>
            <p:cNvSpPr/>
            <p:nvPr/>
          </p:nvSpPr>
          <p:spPr>
            <a:xfrm rot="5400000">
              <a:off x="4640726" y="1593610"/>
              <a:ext cx="540000" cy="348099"/>
            </a:xfrm>
            <a:prstGeom prst="triangle">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sp>
          <p:nvSpPr>
            <p:cNvPr id="49" name="Rechteck 48">
              <a:extLst>
                <a:ext uri="{FF2B5EF4-FFF2-40B4-BE49-F238E27FC236}">
                  <a16:creationId xmlns:a16="http://schemas.microsoft.com/office/drawing/2014/main" id="{884E509E-92A2-41CA-AA6A-1A9633E30491}"/>
                </a:ext>
              </a:extLst>
            </p:cNvPr>
            <p:cNvSpPr/>
            <p:nvPr/>
          </p:nvSpPr>
          <p:spPr>
            <a:xfrm>
              <a:off x="4518456" y="1497658"/>
              <a:ext cx="138457"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grpSp>
    </p:spTree>
    <p:extLst>
      <p:ext uri="{BB962C8B-B14F-4D97-AF65-F5344CB8AC3E}">
        <p14:creationId xmlns:p14="http://schemas.microsoft.com/office/powerpoint/2010/main" val="38148369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983710-3135-4915-A843-9AC4D52CE841}"/>
              </a:ext>
            </a:extLst>
          </p:cNvPr>
          <p:cNvSpPr>
            <a:spLocks noGrp="1"/>
          </p:cNvSpPr>
          <p:nvPr>
            <p:ph type="title"/>
          </p:nvPr>
        </p:nvSpPr>
        <p:spPr>
          <a:xfrm>
            <a:off x="334963" y="334191"/>
            <a:ext cx="11520000" cy="791865"/>
          </a:xfrm>
        </p:spPr>
        <p:txBody>
          <a:bodyPr/>
          <a:lstStyle/>
          <a:p>
            <a:r>
              <a:rPr lang="de-DE"/>
              <a:t>Die HDI-Firmenkundenkampagne auf einen Blick</a:t>
            </a:r>
          </a:p>
        </p:txBody>
      </p:sp>
      <p:sp>
        <p:nvSpPr>
          <p:cNvPr id="3" name="Fußzeilenplatzhalter 2">
            <a:extLst>
              <a:ext uri="{FF2B5EF4-FFF2-40B4-BE49-F238E27FC236}">
                <a16:creationId xmlns:a16="http://schemas.microsoft.com/office/drawing/2014/main" id="{F7DA9A08-2773-47B8-833B-7C748AA56B2F}"/>
              </a:ext>
            </a:extLst>
          </p:cNvPr>
          <p:cNvSpPr>
            <a:spLocks noGrp="1"/>
          </p:cNvSpPr>
          <p:nvPr>
            <p:ph type="ftr" sz="quarter" idx="11"/>
          </p:nvPr>
        </p:nvSpPr>
        <p:spPr>
          <a:xfrm>
            <a:off x="1969236" y="6536457"/>
            <a:ext cx="9504000" cy="138499"/>
          </a:xfrm>
        </p:spPr>
        <p:txBody>
          <a:bodyPr/>
          <a:lstStyle/>
          <a:p>
            <a:r>
              <a:rPr lang="de-DE"/>
              <a:t>Informationen zur Firmenkundenkampagne I Stand: 15.08.2022</a:t>
            </a:r>
          </a:p>
        </p:txBody>
      </p:sp>
      <p:sp>
        <p:nvSpPr>
          <p:cNvPr id="4" name="Foliennummernplatzhalter 3">
            <a:extLst>
              <a:ext uri="{FF2B5EF4-FFF2-40B4-BE49-F238E27FC236}">
                <a16:creationId xmlns:a16="http://schemas.microsoft.com/office/drawing/2014/main" id="{AEA646D1-D3A0-463F-88E1-1C4BAB7DA0FC}"/>
              </a:ext>
            </a:extLst>
          </p:cNvPr>
          <p:cNvSpPr>
            <a:spLocks noGrp="1"/>
          </p:cNvSpPr>
          <p:nvPr>
            <p:ph type="sldNum" sz="quarter" idx="12"/>
          </p:nvPr>
        </p:nvSpPr>
        <p:spPr/>
        <p:txBody>
          <a:bodyPr/>
          <a:lstStyle/>
          <a:p>
            <a:fld id="{7EC6429F-8EBA-4254-B9C8-295228AFE7F1}" type="slidenum">
              <a:rPr lang="de-DE" smtClean="0"/>
              <a:pPr/>
              <a:t>34</a:t>
            </a:fld>
            <a:endParaRPr lang="de-DE"/>
          </a:p>
        </p:txBody>
      </p:sp>
      <p:sp>
        <p:nvSpPr>
          <p:cNvPr id="9" name="Rechteck 8">
            <a:extLst>
              <a:ext uri="{FF2B5EF4-FFF2-40B4-BE49-F238E27FC236}">
                <a16:creationId xmlns:a16="http://schemas.microsoft.com/office/drawing/2014/main" id="{6E622B18-5B85-4DB4-B8CC-16F855C198D1}"/>
              </a:ext>
            </a:extLst>
          </p:cNvPr>
          <p:cNvSpPr/>
          <p:nvPr/>
        </p:nvSpPr>
        <p:spPr>
          <a:xfrm>
            <a:off x="7322941" y="1259832"/>
            <a:ext cx="4311735" cy="254772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234000" indent="-234000" algn="l">
              <a:lnSpc>
                <a:spcPct val="104000"/>
              </a:lnSpc>
              <a:spcBef>
                <a:spcPts val="600"/>
              </a:spcBef>
              <a:buFont typeface="Wingdings" panose="05000000000000000000" pitchFamily="2" charset="2"/>
              <a:buChar char="§"/>
            </a:pPr>
            <a:endParaRPr lang="de-DE" sz="1600" err="1"/>
          </a:p>
        </p:txBody>
      </p:sp>
      <p:sp>
        <p:nvSpPr>
          <p:cNvPr id="23" name="Rechteck 22">
            <a:extLst>
              <a:ext uri="{FF2B5EF4-FFF2-40B4-BE49-F238E27FC236}">
                <a16:creationId xmlns:a16="http://schemas.microsoft.com/office/drawing/2014/main" id="{F2C45D8F-4A4D-40CA-A94D-29F362FF7190}"/>
              </a:ext>
            </a:extLst>
          </p:cNvPr>
          <p:cNvSpPr/>
          <p:nvPr/>
        </p:nvSpPr>
        <p:spPr>
          <a:xfrm>
            <a:off x="7392153" y="2766581"/>
            <a:ext cx="1582877" cy="553998"/>
          </a:xfrm>
          <a:prstGeom prst="rect">
            <a:avLst/>
          </a:prstGeom>
        </p:spPr>
        <p:txBody>
          <a:bodyPr wrap="square" lIns="0" tIns="0" rIns="0" bIns="0" anchor="t">
            <a:spAutoFit/>
          </a:bodyPr>
          <a:lstStyle/>
          <a:p>
            <a:pPr algn="ctr"/>
            <a:r>
              <a:rPr lang="de-DE" sz="1200" b="1">
                <a:solidFill>
                  <a:schemeClr val="bg1"/>
                </a:solidFill>
              </a:rPr>
              <a:t>Versorgungsregelung &amp; Leistungspläne prüfen</a:t>
            </a:r>
          </a:p>
        </p:txBody>
      </p:sp>
      <p:pic>
        <p:nvPicPr>
          <p:cNvPr id="24" name="Grafik 23">
            <a:extLst>
              <a:ext uri="{FF2B5EF4-FFF2-40B4-BE49-F238E27FC236}">
                <a16:creationId xmlns:a16="http://schemas.microsoft.com/office/drawing/2014/main" id="{7B5C3AB0-58C8-4C5B-9CEF-B3911C76A04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11700" y="2138540"/>
            <a:ext cx="378212" cy="504282"/>
          </a:xfrm>
          <a:prstGeom prst="rect">
            <a:avLst/>
          </a:prstGeom>
        </p:spPr>
      </p:pic>
      <p:sp>
        <p:nvSpPr>
          <p:cNvPr id="41" name="Rechteck 40">
            <a:extLst>
              <a:ext uri="{FF2B5EF4-FFF2-40B4-BE49-F238E27FC236}">
                <a16:creationId xmlns:a16="http://schemas.microsoft.com/office/drawing/2014/main" id="{E00F325B-18DF-44F7-BB33-3959B257C103}"/>
              </a:ext>
            </a:extLst>
          </p:cNvPr>
          <p:cNvSpPr/>
          <p:nvPr/>
        </p:nvSpPr>
        <p:spPr>
          <a:xfrm>
            <a:off x="9145928" y="2032092"/>
            <a:ext cx="2487209" cy="830997"/>
          </a:xfrm>
          <a:prstGeom prst="rect">
            <a:avLst/>
          </a:prstGeom>
        </p:spPr>
        <p:txBody>
          <a:bodyPr wrap="square" lIns="0" tIns="0" rIns="0" bIns="0" anchor="t">
            <a:spAutoFit/>
          </a:bodyPr>
          <a:lstStyle/>
          <a:p>
            <a:r>
              <a:rPr lang="de-DE" b="1">
                <a:solidFill>
                  <a:schemeClr val="bg1"/>
                </a:solidFill>
              </a:rPr>
              <a:t>Kunden informieren, beraten &amp; </a:t>
            </a:r>
            <a:br>
              <a:rPr lang="de-DE" b="1">
                <a:solidFill>
                  <a:schemeClr val="bg1"/>
                </a:solidFill>
              </a:rPr>
            </a:br>
            <a:r>
              <a:rPr lang="de-DE" b="1">
                <a:solidFill>
                  <a:schemeClr val="bg1"/>
                </a:solidFill>
              </a:rPr>
              <a:t>unterstützen   </a:t>
            </a:r>
            <a:endParaRPr lang="de-DE" b="1">
              <a:solidFill>
                <a:schemeClr val="bg1"/>
              </a:solidFill>
              <a:cs typeface="Arial"/>
            </a:endParaRPr>
          </a:p>
        </p:txBody>
      </p:sp>
      <p:sp>
        <p:nvSpPr>
          <p:cNvPr id="7" name="Rechteck 6">
            <a:extLst>
              <a:ext uri="{FF2B5EF4-FFF2-40B4-BE49-F238E27FC236}">
                <a16:creationId xmlns:a16="http://schemas.microsoft.com/office/drawing/2014/main" id="{54333931-FCA4-47FE-A93D-04B9EAB059FC}"/>
              </a:ext>
            </a:extLst>
          </p:cNvPr>
          <p:cNvSpPr/>
          <p:nvPr/>
        </p:nvSpPr>
        <p:spPr>
          <a:xfrm>
            <a:off x="7321401" y="3853848"/>
            <a:ext cx="4311736" cy="243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234000" indent="-234000" algn="l">
              <a:lnSpc>
                <a:spcPct val="104000"/>
              </a:lnSpc>
              <a:spcBef>
                <a:spcPts val="600"/>
              </a:spcBef>
              <a:buFont typeface="Wingdings" panose="05000000000000000000" pitchFamily="2" charset="2"/>
              <a:buChar char="§"/>
            </a:pPr>
            <a:endParaRPr lang="de-DE" sz="1600" err="1"/>
          </a:p>
        </p:txBody>
      </p:sp>
      <p:sp>
        <p:nvSpPr>
          <p:cNvPr id="18" name="Rechteck 17">
            <a:extLst>
              <a:ext uri="{FF2B5EF4-FFF2-40B4-BE49-F238E27FC236}">
                <a16:creationId xmlns:a16="http://schemas.microsoft.com/office/drawing/2014/main" id="{3D71A46A-409D-48CB-89A4-CCEF86CD966F}"/>
              </a:ext>
            </a:extLst>
          </p:cNvPr>
          <p:cNvSpPr/>
          <p:nvPr/>
        </p:nvSpPr>
        <p:spPr>
          <a:xfrm>
            <a:off x="9189648" y="4609875"/>
            <a:ext cx="2763933" cy="553998"/>
          </a:xfrm>
          <a:prstGeom prst="rect">
            <a:avLst/>
          </a:prstGeom>
        </p:spPr>
        <p:txBody>
          <a:bodyPr wrap="square" lIns="0" tIns="0" rIns="0" bIns="0">
            <a:spAutoFit/>
          </a:bodyPr>
          <a:lstStyle/>
          <a:p>
            <a:r>
              <a:rPr lang="de-DE" b="1">
                <a:solidFill>
                  <a:schemeClr val="bg1"/>
                </a:solidFill>
              </a:rPr>
              <a:t>Mit zusätzlichen </a:t>
            </a:r>
            <a:br>
              <a:rPr lang="de-DE" b="1">
                <a:solidFill>
                  <a:schemeClr val="bg1"/>
                </a:solidFill>
              </a:rPr>
            </a:br>
            <a:r>
              <a:rPr lang="de-DE" b="1">
                <a:solidFill>
                  <a:schemeClr val="bg1"/>
                </a:solidFill>
              </a:rPr>
              <a:t>Services punkten</a:t>
            </a:r>
          </a:p>
        </p:txBody>
      </p:sp>
      <p:pic>
        <p:nvPicPr>
          <p:cNvPr id="32" name="Grafik 31" descr="Computer mit einfarbiger Füllung">
            <a:extLst>
              <a:ext uri="{FF2B5EF4-FFF2-40B4-BE49-F238E27FC236}">
                <a16:creationId xmlns:a16="http://schemas.microsoft.com/office/drawing/2014/main" id="{A67509BE-1ADA-4DCB-B99F-0063B2F7F16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57906" y="4468775"/>
            <a:ext cx="718032" cy="718032"/>
          </a:xfrm>
          <a:prstGeom prst="rect">
            <a:avLst/>
          </a:prstGeom>
        </p:spPr>
      </p:pic>
      <p:sp>
        <p:nvSpPr>
          <p:cNvPr id="43" name="Rechteck 42">
            <a:extLst>
              <a:ext uri="{FF2B5EF4-FFF2-40B4-BE49-F238E27FC236}">
                <a16:creationId xmlns:a16="http://schemas.microsoft.com/office/drawing/2014/main" id="{0953A041-ACBB-4E91-9DB8-E10B83669D3B}"/>
              </a:ext>
            </a:extLst>
          </p:cNvPr>
          <p:cNvSpPr/>
          <p:nvPr/>
        </p:nvSpPr>
        <p:spPr>
          <a:xfrm>
            <a:off x="7559334" y="5195979"/>
            <a:ext cx="1301275" cy="646331"/>
          </a:xfrm>
          <a:prstGeom prst="rect">
            <a:avLst/>
          </a:prstGeom>
        </p:spPr>
        <p:txBody>
          <a:bodyPr wrap="square" lIns="0" tIns="0" rIns="0" bIns="0" anchor="t">
            <a:spAutoFit/>
          </a:bodyPr>
          <a:lstStyle/>
          <a:p>
            <a:pPr algn="ctr"/>
            <a:r>
              <a:rPr lang="de-DE" sz="1200" b="1">
                <a:solidFill>
                  <a:schemeClr val="bg1"/>
                </a:solidFill>
              </a:rPr>
              <a:t>Digitale Mehrwerte bieten</a:t>
            </a:r>
            <a:endParaRPr lang="de-DE" sz="1200" b="1">
              <a:solidFill>
                <a:schemeClr val="bg1"/>
              </a:solidFill>
              <a:cs typeface="Arial"/>
            </a:endParaRPr>
          </a:p>
          <a:p>
            <a:pPr algn="ctr"/>
            <a:endParaRPr lang="de-DE" b="1">
              <a:solidFill>
                <a:schemeClr val="bg1"/>
              </a:solidFill>
              <a:cs typeface="Arial"/>
            </a:endParaRPr>
          </a:p>
        </p:txBody>
      </p:sp>
      <p:sp>
        <p:nvSpPr>
          <p:cNvPr id="10" name="Rechteck 9">
            <a:extLst>
              <a:ext uri="{FF2B5EF4-FFF2-40B4-BE49-F238E27FC236}">
                <a16:creationId xmlns:a16="http://schemas.microsoft.com/office/drawing/2014/main" id="{28881F33-C768-41FE-8199-A80806FC287B}"/>
              </a:ext>
            </a:extLst>
          </p:cNvPr>
          <p:cNvSpPr/>
          <p:nvPr/>
        </p:nvSpPr>
        <p:spPr>
          <a:xfrm>
            <a:off x="366137" y="1271199"/>
            <a:ext cx="4311736" cy="25328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234000" indent="-234000" algn="l">
              <a:lnSpc>
                <a:spcPct val="104000"/>
              </a:lnSpc>
              <a:spcBef>
                <a:spcPts val="600"/>
              </a:spcBef>
              <a:buFont typeface="Wingdings" panose="05000000000000000000" pitchFamily="2" charset="2"/>
              <a:buChar char="§"/>
            </a:pPr>
            <a:endParaRPr lang="de-DE" sz="1600" err="1">
              <a:solidFill>
                <a:schemeClr val="accent2"/>
              </a:solidFill>
            </a:endParaRPr>
          </a:p>
        </p:txBody>
      </p:sp>
      <p:sp>
        <p:nvSpPr>
          <p:cNvPr id="17" name="Rechteck 16">
            <a:extLst>
              <a:ext uri="{FF2B5EF4-FFF2-40B4-BE49-F238E27FC236}">
                <a16:creationId xmlns:a16="http://schemas.microsoft.com/office/drawing/2014/main" id="{E6A0DB6E-EC3A-442A-84B8-80E805A8ED0B}"/>
              </a:ext>
            </a:extLst>
          </p:cNvPr>
          <p:cNvSpPr/>
          <p:nvPr/>
        </p:nvSpPr>
        <p:spPr>
          <a:xfrm>
            <a:off x="535889" y="2679252"/>
            <a:ext cx="1301275" cy="830997"/>
          </a:xfrm>
          <a:prstGeom prst="rect">
            <a:avLst/>
          </a:prstGeom>
        </p:spPr>
        <p:txBody>
          <a:bodyPr wrap="square" lIns="0" tIns="0" rIns="0" bIns="0" anchor="t">
            <a:spAutoFit/>
          </a:bodyPr>
          <a:lstStyle/>
          <a:p>
            <a:pPr algn="ctr"/>
            <a:r>
              <a:rPr lang="de-DE" sz="1200" b="1">
                <a:solidFill>
                  <a:schemeClr val="bg1"/>
                </a:solidFill>
              </a:rPr>
              <a:t>Produkt-schließungen zum 01.01.2023</a:t>
            </a:r>
            <a:endParaRPr lang="de-DE" sz="1200" b="1">
              <a:solidFill>
                <a:schemeClr val="bg1"/>
              </a:solidFill>
              <a:cs typeface="Arial"/>
            </a:endParaRPr>
          </a:p>
          <a:p>
            <a:pPr algn="ctr"/>
            <a:endParaRPr lang="de-DE" b="1">
              <a:solidFill>
                <a:schemeClr val="bg1"/>
              </a:solidFill>
              <a:cs typeface="Arial"/>
            </a:endParaRPr>
          </a:p>
        </p:txBody>
      </p:sp>
      <p:pic>
        <p:nvPicPr>
          <p:cNvPr id="21" name="Grafik 20">
            <a:extLst>
              <a:ext uri="{FF2B5EF4-FFF2-40B4-BE49-F238E27FC236}">
                <a16:creationId xmlns:a16="http://schemas.microsoft.com/office/drawing/2014/main" id="{D0A680BA-48EA-403F-9084-5437C537A8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7954" y="2112634"/>
            <a:ext cx="631589" cy="381437"/>
          </a:xfrm>
          <a:prstGeom prst="rect">
            <a:avLst/>
          </a:prstGeom>
        </p:spPr>
      </p:pic>
      <p:sp>
        <p:nvSpPr>
          <p:cNvPr id="40" name="Rechteck 39">
            <a:extLst>
              <a:ext uri="{FF2B5EF4-FFF2-40B4-BE49-F238E27FC236}">
                <a16:creationId xmlns:a16="http://schemas.microsoft.com/office/drawing/2014/main" id="{E340B792-AF22-2A6D-E2E8-3BD3B5567834}"/>
              </a:ext>
            </a:extLst>
          </p:cNvPr>
          <p:cNvSpPr/>
          <p:nvPr/>
        </p:nvSpPr>
        <p:spPr>
          <a:xfrm>
            <a:off x="2029967" y="2087575"/>
            <a:ext cx="2487209" cy="830997"/>
          </a:xfrm>
          <a:prstGeom prst="rect">
            <a:avLst/>
          </a:prstGeom>
        </p:spPr>
        <p:txBody>
          <a:bodyPr wrap="square" lIns="0" tIns="0" rIns="0" bIns="0" anchor="t">
            <a:spAutoFit/>
          </a:bodyPr>
          <a:lstStyle/>
          <a:p>
            <a:r>
              <a:rPr lang="de-DE" b="1">
                <a:solidFill>
                  <a:schemeClr val="bg1"/>
                </a:solidFill>
              </a:rPr>
              <a:t>Fokus auf Kapitalmarkt legen &amp;</a:t>
            </a:r>
            <a:br>
              <a:rPr lang="de-DE" b="1">
                <a:solidFill>
                  <a:schemeClr val="bg1"/>
                </a:solidFill>
              </a:rPr>
            </a:br>
            <a:r>
              <a:rPr lang="de-DE" b="1">
                <a:solidFill>
                  <a:schemeClr val="bg1"/>
                </a:solidFill>
              </a:rPr>
              <a:t>mehr Chancen nutzen</a:t>
            </a:r>
            <a:endParaRPr lang="de-DE" b="1">
              <a:solidFill>
                <a:schemeClr val="bg1"/>
              </a:solidFill>
              <a:cs typeface="Arial"/>
            </a:endParaRPr>
          </a:p>
        </p:txBody>
      </p:sp>
      <p:sp>
        <p:nvSpPr>
          <p:cNvPr id="5" name="Rechteck 4">
            <a:extLst>
              <a:ext uri="{FF2B5EF4-FFF2-40B4-BE49-F238E27FC236}">
                <a16:creationId xmlns:a16="http://schemas.microsoft.com/office/drawing/2014/main" id="{8F5FADFB-6001-4281-AABC-C853C2C8856B}"/>
              </a:ext>
            </a:extLst>
          </p:cNvPr>
          <p:cNvSpPr/>
          <p:nvPr/>
        </p:nvSpPr>
        <p:spPr>
          <a:xfrm>
            <a:off x="376939" y="3845921"/>
            <a:ext cx="4306808" cy="24301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234000" indent="-234000" algn="l">
              <a:lnSpc>
                <a:spcPct val="104000"/>
              </a:lnSpc>
              <a:spcBef>
                <a:spcPts val="600"/>
              </a:spcBef>
              <a:buFont typeface="Wingdings" panose="05000000000000000000" pitchFamily="2" charset="2"/>
              <a:buChar char="§"/>
            </a:pPr>
            <a:endParaRPr lang="de-DE" sz="1600" err="1"/>
          </a:p>
        </p:txBody>
      </p:sp>
      <p:sp>
        <p:nvSpPr>
          <p:cNvPr id="19" name="Rechteck 18">
            <a:extLst>
              <a:ext uri="{FF2B5EF4-FFF2-40B4-BE49-F238E27FC236}">
                <a16:creationId xmlns:a16="http://schemas.microsoft.com/office/drawing/2014/main" id="{C77CE446-9213-405C-B81F-A8C54DAC255E}"/>
              </a:ext>
            </a:extLst>
          </p:cNvPr>
          <p:cNvSpPr/>
          <p:nvPr/>
        </p:nvSpPr>
        <p:spPr>
          <a:xfrm>
            <a:off x="1998164" y="4578977"/>
            <a:ext cx="2444684" cy="830997"/>
          </a:xfrm>
          <a:prstGeom prst="rect">
            <a:avLst/>
          </a:prstGeom>
        </p:spPr>
        <p:txBody>
          <a:bodyPr wrap="square" lIns="0" tIns="0" rIns="0" bIns="0">
            <a:spAutoFit/>
          </a:bodyPr>
          <a:lstStyle/>
          <a:p>
            <a:r>
              <a:rPr lang="de-DE" b="1">
                <a:solidFill>
                  <a:schemeClr val="bg1"/>
                </a:solidFill>
              </a:rPr>
              <a:t>HDI – </a:t>
            </a:r>
            <a:br>
              <a:rPr lang="de-DE" b="1">
                <a:solidFill>
                  <a:schemeClr val="bg1"/>
                </a:solidFill>
              </a:rPr>
            </a:br>
            <a:r>
              <a:rPr lang="de-DE" b="1">
                <a:solidFill>
                  <a:schemeClr val="bg1"/>
                </a:solidFill>
              </a:rPr>
              <a:t>Ihr Partner für die Zukunft.</a:t>
            </a:r>
          </a:p>
        </p:txBody>
      </p:sp>
      <p:pic>
        <p:nvPicPr>
          <p:cNvPr id="20" name="Grafik 19" descr="Ein Bild, das Schild, Ende, Teller, Uhr enthält.&#10;&#10;Automatisch generierte Beschreibung">
            <a:extLst>
              <a:ext uri="{FF2B5EF4-FFF2-40B4-BE49-F238E27FC236}">
                <a16:creationId xmlns:a16="http://schemas.microsoft.com/office/drawing/2014/main" id="{A65483DB-1B96-444A-AC54-5A4AD921D63F}"/>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100000"/>
                    </a14:imgEffect>
                  </a14:imgLayer>
                </a14:imgProps>
              </a:ext>
            </a:extLst>
          </a:blip>
          <a:stretch>
            <a:fillRect/>
          </a:stretch>
        </p:blipFill>
        <p:spPr>
          <a:xfrm>
            <a:off x="946666" y="4549453"/>
            <a:ext cx="642160" cy="385296"/>
          </a:xfrm>
          <a:prstGeom prst="rect">
            <a:avLst/>
          </a:prstGeom>
        </p:spPr>
      </p:pic>
      <p:sp>
        <p:nvSpPr>
          <p:cNvPr id="44" name="Rechteck 43">
            <a:extLst>
              <a:ext uri="{FF2B5EF4-FFF2-40B4-BE49-F238E27FC236}">
                <a16:creationId xmlns:a16="http://schemas.microsoft.com/office/drawing/2014/main" id="{1F0808A6-28D2-4497-817D-1AA86D9FFAF8}"/>
              </a:ext>
            </a:extLst>
          </p:cNvPr>
          <p:cNvSpPr/>
          <p:nvPr/>
        </p:nvSpPr>
        <p:spPr>
          <a:xfrm>
            <a:off x="646043" y="4985616"/>
            <a:ext cx="1301275" cy="553998"/>
          </a:xfrm>
          <a:prstGeom prst="rect">
            <a:avLst/>
          </a:prstGeom>
        </p:spPr>
        <p:txBody>
          <a:bodyPr wrap="square" lIns="0" tIns="0" rIns="0" bIns="0" anchor="t">
            <a:spAutoFit/>
          </a:bodyPr>
          <a:lstStyle/>
          <a:p>
            <a:pPr algn="ctr"/>
            <a:r>
              <a:rPr lang="de-DE" sz="1200" b="1">
                <a:solidFill>
                  <a:schemeClr val="bg1"/>
                </a:solidFill>
              </a:rPr>
              <a:t>Kompetent zusammen-arbeiten </a:t>
            </a:r>
            <a:endParaRPr lang="de-DE" b="1">
              <a:solidFill>
                <a:schemeClr val="bg1"/>
              </a:solidFill>
              <a:cs typeface="Arial"/>
            </a:endParaRPr>
          </a:p>
        </p:txBody>
      </p:sp>
      <p:pic>
        <p:nvPicPr>
          <p:cNvPr id="47" name="Grafik 46" descr="Draufsicht auf eine Darstellung von Netzwerken mit Strichmännchen.">
            <a:extLst>
              <a:ext uri="{FF2B5EF4-FFF2-40B4-BE49-F238E27FC236}">
                <a16:creationId xmlns:a16="http://schemas.microsoft.com/office/drawing/2014/main" id="{0839B719-6ABD-425C-BFD7-11F2B28D2C84}"/>
              </a:ext>
            </a:extLst>
          </p:cNvPr>
          <p:cNvPicPr>
            <a:picLocks noChangeAspect="1"/>
          </p:cNvPicPr>
          <p:nvPr/>
        </p:nvPicPr>
        <p:blipFill rotWithShape="1">
          <a:blip r:embed="rId10"/>
          <a:srcRect l="75797" b="27837"/>
          <a:stretch/>
        </p:blipFill>
        <p:spPr>
          <a:xfrm>
            <a:off x="4741414" y="1278729"/>
            <a:ext cx="2507139" cy="4997377"/>
          </a:xfrm>
          <a:prstGeom prst="rect">
            <a:avLst/>
          </a:prstGeom>
        </p:spPr>
      </p:pic>
      <p:sp>
        <p:nvSpPr>
          <p:cNvPr id="50" name="Ellipse 49">
            <a:extLst>
              <a:ext uri="{FF2B5EF4-FFF2-40B4-BE49-F238E27FC236}">
                <a16:creationId xmlns:a16="http://schemas.microsoft.com/office/drawing/2014/main" id="{364768BA-70AF-41DD-A68D-708CB21370D0}"/>
              </a:ext>
            </a:extLst>
          </p:cNvPr>
          <p:cNvSpPr/>
          <p:nvPr/>
        </p:nvSpPr>
        <p:spPr>
          <a:xfrm rot="534427">
            <a:off x="5684599" y="4588739"/>
            <a:ext cx="1813126" cy="1813126"/>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ctr">
              <a:defRPr/>
            </a:pPr>
            <a:r>
              <a:rPr kumimoji="0" lang="de-DE" sz="1200" b="1" i="0" u="none" strike="noStrike" kern="0" cap="none" spc="0" normalizeH="0" baseline="0" noProof="0">
                <a:ln>
                  <a:noFill/>
                </a:ln>
                <a:solidFill>
                  <a:schemeClr val="bg1"/>
                </a:solidFill>
                <a:effectLst/>
                <a:uLnTx/>
                <a:uFillTx/>
              </a:rPr>
              <a:t>Detaillierte Informationen</a:t>
            </a:r>
            <a:br>
              <a:rPr lang="de-DE" sz="1200" b="1" i="0" u="none" strike="noStrike" kern="0" cap="none" spc="0" normalizeH="0" baseline="0" noProof="0" dirty="0">
                <a:ln>
                  <a:noFill/>
                </a:ln>
                <a:effectLst/>
                <a:uLnTx/>
                <a:uFillTx/>
              </a:rPr>
            </a:br>
            <a:r>
              <a:rPr kumimoji="0" lang="de-DE" sz="1200" b="1" i="0" u="none" strike="noStrike" kern="0" cap="none" spc="0" normalizeH="0" baseline="0" noProof="0">
                <a:ln>
                  <a:noFill/>
                </a:ln>
                <a:solidFill>
                  <a:schemeClr val="bg1"/>
                </a:solidFill>
                <a:effectLst/>
                <a:uLnTx/>
                <a:uFillTx/>
              </a:rPr>
              <a:t> </a:t>
            </a:r>
            <a:r>
              <a:rPr lang="de-DE" sz="1000" kern="0">
                <a:solidFill>
                  <a:schemeClr val="bg1"/>
                </a:solidFill>
              </a:rPr>
              <a:t>in der </a:t>
            </a:r>
            <a:br>
              <a:rPr lang="de-DE" sz="1000" kern="0" dirty="0">
                <a:solidFill>
                  <a:schemeClr val="bg1"/>
                </a:solidFill>
              </a:rPr>
            </a:br>
            <a:r>
              <a:rPr lang="de-DE" sz="1000" kern="0" dirty="0">
                <a:solidFill>
                  <a:schemeClr val="bg1"/>
                </a:solidFill>
                <a:hlinkClick r:id="rId11">
                  <a:extLst>
                    <a:ext uri="{A12FA001-AC4F-418D-AE19-62706E023703}">
                      <ahyp:hlinkClr xmlns:ahyp="http://schemas.microsoft.com/office/drawing/2018/hyperlinkcolor" val="tx"/>
                    </a:ext>
                  </a:extLst>
                </a:hlinkClick>
              </a:rPr>
              <a:t>bAVdigital</a:t>
            </a:r>
            <a:br>
              <a:rPr lang="de-DE" sz="1000" kern="0" dirty="0">
                <a:hlinkClick r:id="rId11">
                  <a:extLst>
                    <a:ext uri="{A12FA001-AC4F-418D-AE19-62706E023703}">
                      <ahyp:hlinkClr xmlns:ahyp="http://schemas.microsoft.com/office/drawing/2018/hyperlinkcolor" val="tx"/>
                    </a:ext>
                  </a:extLst>
                </a:hlinkClick>
              </a:rPr>
            </a:br>
            <a:r>
              <a:rPr lang="de-DE" sz="1000" kern="0" dirty="0">
                <a:solidFill>
                  <a:schemeClr val="bg1"/>
                </a:solidFill>
                <a:hlinkClick r:id="rId11">
                  <a:extLst>
                    <a:ext uri="{A12FA001-AC4F-418D-AE19-62706E023703}">
                      <ahyp:hlinkClr xmlns:ahyp="http://schemas.microsoft.com/office/drawing/2018/hyperlinkcolor" val="tx"/>
                    </a:ext>
                  </a:extLst>
                </a:hlinkClick>
              </a:rPr>
              <a:t>ToolBox</a:t>
            </a:r>
            <a:br>
              <a:rPr lang="de-DE" sz="1000" kern="0" dirty="0"/>
            </a:br>
            <a:endParaRPr lang="de-DE" sz="1000" b="0" strike="noStrike" kern="0" cap="none" spc="0" normalizeH="0" baseline="0" noProof="0">
              <a:ln>
                <a:noFill/>
              </a:ln>
              <a:solidFill>
                <a:schemeClr val="bg1"/>
              </a:solidFill>
              <a:effectLst/>
              <a:uLnTx/>
              <a:uFillTx/>
              <a:cs typeface="Arial"/>
            </a:endParaRPr>
          </a:p>
        </p:txBody>
      </p:sp>
      <p:grpSp>
        <p:nvGrpSpPr>
          <p:cNvPr id="45" name="Gruppieren 44">
            <a:extLst>
              <a:ext uri="{FF2B5EF4-FFF2-40B4-BE49-F238E27FC236}">
                <a16:creationId xmlns:a16="http://schemas.microsoft.com/office/drawing/2014/main" id="{B20744F3-F352-4542-A014-4B7AC95BACCF}"/>
              </a:ext>
            </a:extLst>
          </p:cNvPr>
          <p:cNvGrpSpPr/>
          <p:nvPr/>
        </p:nvGrpSpPr>
        <p:grpSpPr>
          <a:xfrm>
            <a:off x="4171572" y="1332817"/>
            <a:ext cx="388800" cy="388800"/>
            <a:chOff x="5817755" y="2136079"/>
            <a:chExt cx="388800" cy="388800"/>
          </a:xfrm>
        </p:grpSpPr>
        <p:sp>
          <p:nvSpPr>
            <p:cNvPr id="46" name="Ellipse 45">
              <a:extLst>
                <a:ext uri="{FF2B5EF4-FFF2-40B4-BE49-F238E27FC236}">
                  <a16:creationId xmlns:a16="http://schemas.microsoft.com/office/drawing/2014/main" id="{1C85D83D-4398-4704-B4D3-62EA6E4125E9}"/>
                </a:ext>
              </a:extLst>
            </p:cNvPr>
            <p:cNvSpPr/>
            <p:nvPr/>
          </p:nvSpPr>
          <p:spPr>
            <a:xfrm>
              <a:off x="5817755" y="2136079"/>
              <a:ext cx="388800" cy="38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234000" indent="-234000" algn="l">
                <a:lnSpc>
                  <a:spcPct val="104000"/>
                </a:lnSpc>
                <a:spcBef>
                  <a:spcPts val="600"/>
                </a:spcBef>
                <a:buFont typeface="Wingdings" panose="05000000000000000000" pitchFamily="2" charset="2"/>
                <a:buChar char="§"/>
              </a:pPr>
              <a:endParaRPr lang="de-DE" sz="1600" err="1"/>
            </a:p>
          </p:txBody>
        </p:sp>
        <p:pic>
          <p:nvPicPr>
            <p:cNvPr id="51" name="Grafik 50" descr="Ein Bild, das Schild, Straße, Uhr, Zeichnung enthält.&#10;&#10;Automatisch generierte Beschreibung">
              <a:extLst>
                <a:ext uri="{FF2B5EF4-FFF2-40B4-BE49-F238E27FC236}">
                  <a16:creationId xmlns:a16="http://schemas.microsoft.com/office/drawing/2014/main" id="{010F7AC7-FB9C-4362-A307-4F66E917C8C8}"/>
                </a:ext>
              </a:extLst>
            </p:cNvPr>
            <p:cNvPicPr>
              <a:picLocks noChangeAspect="1"/>
            </p:cNvPicPr>
            <p:nvPr/>
          </p:nvPicPr>
          <p:blipFill>
            <a:blip r:embed="rId12"/>
            <a:stretch>
              <a:fillRect/>
            </a:stretch>
          </p:blipFill>
          <p:spPr>
            <a:xfrm>
              <a:off x="5840178" y="2158502"/>
              <a:ext cx="343954" cy="343954"/>
            </a:xfrm>
            <a:prstGeom prst="rect">
              <a:avLst/>
            </a:prstGeom>
          </p:spPr>
        </p:pic>
      </p:grpSp>
      <p:grpSp>
        <p:nvGrpSpPr>
          <p:cNvPr id="52" name="Gruppieren 51">
            <a:extLst>
              <a:ext uri="{FF2B5EF4-FFF2-40B4-BE49-F238E27FC236}">
                <a16:creationId xmlns:a16="http://schemas.microsoft.com/office/drawing/2014/main" id="{C5857F37-92A6-407F-BC20-73BBEFD7BF90}"/>
              </a:ext>
            </a:extLst>
          </p:cNvPr>
          <p:cNvGrpSpPr/>
          <p:nvPr/>
        </p:nvGrpSpPr>
        <p:grpSpPr>
          <a:xfrm>
            <a:off x="4171572" y="3890985"/>
            <a:ext cx="388800" cy="388800"/>
            <a:chOff x="5817755" y="2136079"/>
            <a:chExt cx="388800" cy="388800"/>
          </a:xfrm>
        </p:grpSpPr>
        <p:sp>
          <p:nvSpPr>
            <p:cNvPr id="53" name="Ellipse 52">
              <a:extLst>
                <a:ext uri="{FF2B5EF4-FFF2-40B4-BE49-F238E27FC236}">
                  <a16:creationId xmlns:a16="http://schemas.microsoft.com/office/drawing/2014/main" id="{21013B71-ED3B-4292-AB06-EB7A4264B5E0}"/>
                </a:ext>
              </a:extLst>
            </p:cNvPr>
            <p:cNvSpPr/>
            <p:nvPr/>
          </p:nvSpPr>
          <p:spPr>
            <a:xfrm>
              <a:off x="5817755" y="2136079"/>
              <a:ext cx="388800" cy="38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234000" indent="-234000" algn="l">
                <a:lnSpc>
                  <a:spcPct val="104000"/>
                </a:lnSpc>
                <a:spcBef>
                  <a:spcPts val="600"/>
                </a:spcBef>
                <a:buFont typeface="Wingdings" panose="05000000000000000000" pitchFamily="2" charset="2"/>
                <a:buChar char="§"/>
              </a:pPr>
              <a:endParaRPr lang="de-DE" sz="1600" err="1"/>
            </a:p>
          </p:txBody>
        </p:sp>
        <p:pic>
          <p:nvPicPr>
            <p:cNvPr id="54" name="Grafik 53" descr="Ein Bild, das Schild, Straße, Uhr, Zeichnung enthält.&#10;&#10;Automatisch generierte Beschreibung">
              <a:extLst>
                <a:ext uri="{FF2B5EF4-FFF2-40B4-BE49-F238E27FC236}">
                  <a16:creationId xmlns:a16="http://schemas.microsoft.com/office/drawing/2014/main" id="{91BE83E7-E3FE-4A64-85F1-3EE3934A7483}"/>
                </a:ext>
              </a:extLst>
            </p:cNvPr>
            <p:cNvPicPr>
              <a:picLocks noChangeAspect="1"/>
            </p:cNvPicPr>
            <p:nvPr/>
          </p:nvPicPr>
          <p:blipFill>
            <a:blip r:embed="rId12"/>
            <a:stretch>
              <a:fillRect/>
            </a:stretch>
          </p:blipFill>
          <p:spPr>
            <a:xfrm>
              <a:off x="5840178" y="2158502"/>
              <a:ext cx="343954" cy="343954"/>
            </a:xfrm>
            <a:prstGeom prst="rect">
              <a:avLst/>
            </a:prstGeom>
          </p:spPr>
        </p:pic>
      </p:grpSp>
      <p:grpSp>
        <p:nvGrpSpPr>
          <p:cNvPr id="55" name="Gruppieren 54">
            <a:extLst>
              <a:ext uri="{FF2B5EF4-FFF2-40B4-BE49-F238E27FC236}">
                <a16:creationId xmlns:a16="http://schemas.microsoft.com/office/drawing/2014/main" id="{DAAF7551-C2CC-4F13-8316-4456A73944D5}"/>
              </a:ext>
            </a:extLst>
          </p:cNvPr>
          <p:cNvGrpSpPr/>
          <p:nvPr/>
        </p:nvGrpSpPr>
        <p:grpSpPr>
          <a:xfrm>
            <a:off x="11152629" y="3890985"/>
            <a:ext cx="388800" cy="388800"/>
            <a:chOff x="5817755" y="2136079"/>
            <a:chExt cx="388800" cy="388800"/>
          </a:xfrm>
        </p:grpSpPr>
        <p:sp>
          <p:nvSpPr>
            <p:cNvPr id="56" name="Ellipse 55">
              <a:extLst>
                <a:ext uri="{FF2B5EF4-FFF2-40B4-BE49-F238E27FC236}">
                  <a16:creationId xmlns:a16="http://schemas.microsoft.com/office/drawing/2014/main" id="{64124B8F-1BA0-47B4-83E9-55F0462D142F}"/>
                </a:ext>
              </a:extLst>
            </p:cNvPr>
            <p:cNvSpPr/>
            <p:nvPr/>
          </p:nvSpPr>
          <p:spPr>
            <a:xfrm>
              <a:off x="5817755" y="2136079"/>
              <a:ext cx="388800" cy="38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234000" indent="-234000" algn="l">
                <a:lnSpc>
                  <a:spcPct val="104000"/>
                </a:lnSpc>
                <a:spcBef>
                  <a:spcPts val="600"/>
                </a:spcBef>
                <a:buFont typeface="Wingdings" panose="05000000000000000000" pitchFamily="2" charset="2"/>
                <a:buChar char="§"/>
              </a:pPr>
              <a:endParaRPr lang="de-DE" sz="1600" err="1"/>
            </a:p>
          </p:txBody>
        </p:sp>
        <p:pic>
          <p:nvPicPr>
            <p:cNvPr id="57" name="Grafik 56" descr="Ein Bild, das Schild, Straße, Uhr, Zeichnung enthält.&#10;&#10;Automatisch generierte Beschreibung">
              <a:extLst>
                <a:ext uri="{FF2B5EF4-FFF2-40B4-BE49-F238E27FC236}">
                  <a16:creationId xmlns:a16="http://schemas.microsoft.com/office/drawing/2014/main" id="{E2D5DC4D-72CA-47B5-BDDB-7F707472BD0E}"/>
                </a:ext>
              </a:extLst>
            </p:cNvPr>
            <p:cNvPicPr>
              <a:picLocks noChangeAspect="1"/>
            </p:cNvPicPr>
            <p:nvPr/>
          </p:nvPicPr>
          <p:blipFill>
            <a:blip r:embed="rId12"/>
            <a:stretch>
              <a:fillRect/>
            </a:stretch>
          </p:blipFill>
          <p:spPr>
            <a:xfrm>
              <a:off x="5840178" y="2158502"/>
              <a:ext cx="343954" cy="343954"/>
            </a:xfrm>
            <a:prstGeom prst="rect">
              <a:avLst/>
            </a:prstGeom>
          </p:spPr>
        </p:pic>
      </p:grpSp>
      <p:grpSp>
        <p:nvGrpSpPr>
          <p:cNvPr id="58" name="Gruppieren 57">
            <a:extLst>
              <a:ext uri="{FF2B5EF4-FFF2-40B4-BE49-F238E27FC236}">
                <a16:creationId xmlns:a16="http://schemas.microsoft.com/office/drawing/2014/main" id="{8E20AAE3-FD65-426B-BC13-28B9FA4986B2}"/>
              </a:ext>
            </a:extLst>
          </p:cNvPr>
          <p:cNvGrpSpPr/>
          <p:nvPr/>
        </p:nvGrpSpPr>
        <p:grpSpPr>
          <a:xfrm>
            <a:off x="11130206" y="1332817"/>
            <a:ext cx="388800" cy="388800"/>
            <a:chOff x="5817755" y="2136079"/>
            <a:chExt cx="388800" cy="388800"/>
          </a:xfrm>
        </p:grpSpPr>
        <p:sp>
          <p:nvSpPr>
            <p:cNvPr id="59" name="Ellipse 58">
              <a:extLst>
                <a:ext uri="{FF2B5EF4-FFF2-40B4-BE49-F238E27FC236}">
                  <a16:creationId xmlns:a16="http://schemas.microsoft.com/office/drawing/2014/main" id="{CFC56573-D692-4909-843D-99A34B5389A4}"/>
                </a:ext>
              </a:extLst>
            </p:cNvPr>
            <p:cNvSpPr/>
            <p:nvPr/>
          </p:nvSpPr>
          <p:spPr>
            <a:xfrm>
              <a:off x="5817755" y="2136079"/>
              <a:ext cx="388800" cy="38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234000" indent="-234000" algn="l">
                <a:lnSpc>
                  <a:spcPct val="104000"/>
                </a:lnSpc>
                <a:spcBef>
                  <a:spcPts val="600"/>
                </a:spcBef>
                <a:buFont typeface="Wingdings" panose="05000000000000000000" pitchFamily="2" charset="2"/>
                <a:buChar char="§"/>
              </a:pPr>
              <a:endParaRPr lang="de-DE" sz="1600" err="1"/>
            </a:p>
          </p:txBody>
        </p:sp>
        <p:pic>
          <p:nvPicPr>
            <p:cNvPr id="60" name="Grafik 59" descr="Ein Bild, das Schild, Straße, Uhr, Zeichnung enthält.&#10;&#10;Automatisch generierte Beschreibung">
              <a:extLst>
                <a:ext uri="{FF2B5EF4-FFF2-40B4-BE49-F238E27FC236}">
                  <a16:creationId xmlns:a16="http://schemas.microsoft.com/office/drawing/2014/main" id="{EFB51FA3-1B94-40AC-AF6A-EE9C1C6D5B4A}"/>
                </a:ext>
              </a:extLst>
            </p:cNvPr>
            <p:cNvPicPr>
              <a:picLocks noChangeAspect="1"/>
            </p:cNvPicPr>
            <p:nvPr/>
          </p:nvPicPr>
          <p:blipFill>
            <a:blip r:embed="rId12"/>
            <a:stretch>
              <a:fillRect/>
            </a:stretch>
          </p:blipFill>
          <p:spPr>
            <a:xfrm>
              <a:off x="5840178" y="2158502"/>
              <a:ext cx="343954" cy="343954"/>
            </a:xfrm>
            <a:prstGeom prst="rect">
              <a:avLst/>
            </a:prstGeom>
          </p:spPr>
        </p:pic>
      </p:grpSp>
    </p:spTree>
    <p:extLst>
      <p:ext uri="{BB962C8B-B14F-4D97-AF65-F5344CB8AC3E}">
        <p14:creationId xmlns:p14="http://schemas.microsoft.com/office/powerpoint/2010/main" val="19807807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A5951A-1AF5-4300-8F08-C3A847ECB79B}"/>
              </a:ext>
            </a:extLst>
          </p:cNvPr>
          <p:cNvSpPr>
            <a:spLocks noGrp="1"/>
          </p:cNvSpPr>
          <p:nvPr>
            <p:ph type="title"/>
          </p:nvPr>
        </p:nvSpPr>
        <p:spPr/>
        <p:txBody>
          <a:bodyPr/>
          <a:lstStyle/>
          <a:p>
            <a:endParaRPr lang="de-DE"/>
          </a:p>
        </p:txBody>
      </p:sp>
      <p:sp>
        <p:nvSpPr>
          <p:cNvPr id="3" name="Fußzeilenplatzhalter 2">
            <a:extLst>
              <a:ext uri="{FF2B5EF4-FFF2-40B4-BE49-F238E27FC236}">
                <a16:creationId xmlns:a16="http://schemas.microsoft.com/office/drawing/2014/main" id="{B4612D84-54DF-4FB0-9774-F393C508C99B}"/>
              </a:ext>
            </a:extLst>
          </p:cNvPr>
          <p:cNvSpPr>
            <a:spLocks noGrp="1"/>
          </p:cNvSpPr>
          <p:nvPr>
            <p:ph type="ftr" sz="quarter" idx="11"/>
          </p:nvPr>
        </p:nvSpPr>
        <p:spPr/>
        <p:txBody>
          <a:bodyPr/>
          <a:lstStyle/>
          <a:p>
            <a:r>
              <a:rPr lang="de-DE"/>
              <a:t>Informationen zur Firmenkundenkampagne I Stand: 15.08.2022</a:t>
            </a:r>
          </a:p>
        </p:txBody>
      </p:sp>
      <p:sp>
        <p:nvSpPr>
          <p:cNvPr id="4" name="Foliennummernplatzhalter 3">
            <a:extLst>
              <a:ext uri="{FF2B5EF4-FFF2-40B4-BE49-F238E27FC236}">
                <a16:creationId xmlns:a16="http://schemas.microsoft.com/office/drawing/2014/main" id="{08DB165E-623A-460F-AA83-C3E36D095376}"/>
              </a:ext>
            </a:extLst>
          </p:cNvPr>
          <p:cNvSpPr>
            <a:spLocks noGrp="1"/>
          </p:cNvSpPr>
          <p:nvPr>
            <p:ph type="sldNum" sz="quarter" idx="12"/>
          </p:nvPr>
        </p:nvSpPr>
        <p:spPr/>
        <p:txBody>
          <a:bodyPr/>
          <a:lstStyle/>
          <a:p>
            <a:fld id="{7EC6429F-8EBA-4254-B9C8-295228AFE7F1}" type="slidenum">
              <a:rPr lang="de-DE" smtClean="0"/>
              <a:pPr/>
              <a:t>35</a:t>
            </a:fld>
            <a:endParaRPr lang="de-DE"/>
          </a:p>
        </p:txBody>
      </p:sp>
      <p:pic>
        <p:nvPicPr>
          <p:cNvPr id="31746" name="Picture 2">
            <a:extLst>
              <a:ext uri="{FF2B5EF4-FFF2-40B4-BE49-F238E27FC236}">
                <a16:creationId xmlns:a16="http://schemas.microsoft.com/office/drawing/2014/main" id="{8AA02601-4377-4C47-BD69-A481D70DA9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20" y="-1"/>
            <a:ext cx="12324301" cy="6932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96402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449E71-A6FD-46F4-8ECF-47E499A03C85}"/>
              </a:ext>
            </a:extLst>
          </p:cNvPr>
          <p:cNvSpPr>
            <a:spLocks noGrp="1"/>
          </p:cNvSpPr>
          <p:nvPr>
            <p:ph type="title"/>
          </p:nvPr>
        </p:nvSpPr>
        <p:spPr/>
        <p:txBody>
          <a:bodyPr/>
          <a:lstStyle/>
          <a:p>
            <a:r>
              <a:rPr lang="de-DE"/>
              <a:t>Copyright Hinweise.</a:t>
            </a:r>
          </a:p>
        </p:txBody>
      </p:sp>
      <p:sp>
        <p:nvSpPr>
          <p:cNvPr id="3" name="Fußzeilenplatzhalter 2">
            <a:extLst>
              <a:ext uri="{FF2B5EF4-FFF2-40B4-BE49-F238E27FC236}">
                <a16:creationId xmlns:a16="http://schemas.microsoft.com/office/drawing/2014/main" id="{96DBB898-A953-4B3A-AD42-A752A02A9671}"/>
              </a:ext>
            </a:extLst>
          </p:cNvPr>
          <p:cNvSpPr>
            <a:spLocks noGrp="1"/>
          </p:cNvSpPr>
          <p:nvPr>
            <p:ph type="ftr" sz="quarter" idx="11"/>
          </p:nvPr>
        </p:nvSpPr>
        <p:spPr/>
        <p:txBody>
          <a:bodyPr/>
          <a:lstStyle/>
          <a:p>
            <a:r>
              <a:rPr lang="de-DE"/>
              <a:t>Informationen zur Firmenkundenkampagne I Stand: 15.08.2022</a:t>
            </a:r>
          </a:p>
        </p:txBody>
      </p:sp>
      <p:sp>
        <p:nvSpPr>
          <p:cNvPr id="4" name="Foliennummernplatzhalter 3">
            <a:extLst>
              <a:ext uri="{FF2B5EF4-FFF2-40B4-BE49-F238E27FC236}">
                <a16:creationId xmlns:a16="http://schemas.microsoft.com/office/drawing/2014/main" id="{5D0D098D-E453-4630-B0D1-D68396479DFC}"/>
              </a:ext>
            </a:extLst>
          </p:cNvPr>
          <p:cNvSpPr>
            <a:spLocks noGrp="1"/>
          </p:cNvSpPr>
          <p:nvPr>
            <p:ph type="sldNum" sz="quarter" idx="12"/>
          </p:nvPr>
        </p:nvSpPr>
        <p:spPr/>
        <p:txBody>
          <a:bodyPr/>
          <a:lstStyle/>
          <a:p>
            <a:fld id="{7EC6429F-8EBA-4254-B9C8-295228AFE7F1}" type="slidenum">
              <a:rPr lang="de-DE" smtClean="0"/>
              <a:pPr/>
              <a:t>36</a:t>
            </a:fld>
            <a:endParaRPr lang="de-DE"/>
          </a:p>
        </p:txBody>
      </p:sp>
      <p:sp>
        <p:nvSpPr>
          <p:cNvPr id="5" name="Textplatzhalter 5">
            <a:extLst>
              <a:ext uri="{FF2B5EF4-FFF2-40B4-BE49-F238E27FC236}">
                <a16:creationId xmlns:a16="http://schemas.microsoft.com/office/drawing/2014/main" id="{B3606C70-23B7-427A-B3F2-1450E2209F7C}"/>
              </a:ext>
            </a:extLst>
          </p:cNvPr>
          <p:cNvSpPr txBox="1">
            <a:spLocks/>
          </p:cNvSpPr>
          <p:nvPr/>
        </p:nvSpPr>
        <p:spPr>
          <a:xfrm>
            <a:off x="323528" y="1268760"/>
            <a:ext cx="8496300" cy="4932000"/>
          </a:xfrm>
          <a:prstGeom prst="rect">
            <a:avLst/>
          </a:prstGeom>
        </p:spPr>
        <p:txBody>
          <a:bodyPr/>
          <a:lstStyle>
            <a:lvl1pPr marL="0" indent="0" algn="l" defTabSz="914400" rtl="0" eaLnBrk="1" latinLnBrk="0" hangingPunct="1">
              <a:lnSpc>
                <a:spcPct val="104000"/>
              </a:lnSpc>
              <a:spcBef>
                <a:spcPts val="1200"/>
              </a:spcBef>
              <a:buSzPct val="110000"/>
              <a:buFont typeface="Wingdings" panose="05000000000000000000" pitchFamily="2" charset="2"/>
              <a:buNone/>
              <a:defRPr sz="1600" b="1" kern="1200">
                <a:solidFill>
                  <a:schemeClr val="tx1"/>
                </a:solidFill>
                <a:latin typeface="+mn-lt"/>
                <a:ea typeface="+mn-ea"/>
                <a:cs typeface="+mn-cs"/>
              </a:defRPr>
            </a:lvl1pPr>
            <a:lvl2pPr marL="0" indent="0" algn="l" defTabSz="914400" rtl="0" eaLnBrk="1" latinLnBrk="0" hangingPunct="1">
              <a:lnSpc>
                <a:spcPct val="104000"/>
              </a:lnSpc>
              <a:spcBef>
                <a:spcPts val="800"/>
              </a:spcBef>
              <a:buSzPct val="110000"/>
              <a:buFont typeface="Wingdings" panose="05000000000000000000" pitchFamily="2" charset="2"/>
              <a:buNone/>
              <a:defRPr sz="1600" kern="1200">
                <a:solidFill>
                  <a:schemeClr val="tx1"/>
                </a:solidFill>
                <a:latin typeface="+mn-lt"/>
                <a:ea typeface="+mn-ea"/>
                <a:cs typeface="+mn-cs"/>
              </a:defRPr>
            </a:lvl2pPr>
            <a:lvl3pPr marL="234000" indent="-234000" algn="l" defTabSz="914400" rtl="0" eaLnBrk="1" latinLnBrk="0" hangingPunct="1">
              <a:lnSpc>
                <a:spcPct val="104000"/>
              </a:lnSpc>
              <a:spcBef>
                <a:spcPts val="600"/>
              </a:spcBef>
              <a:buSzPct val="110000"/>
              <a:buFont typeface="Wingdings" panose="05000000000000000000" pitchFamily="2" charset="2"/>
              <a:buChar char="§"/>
              <a:defRPr sz="1600" kern="1200">
                <a:solidFill>
                  <a:schemeClr val="tx1"/>
                </a:solidFill>
                <a:latin typeface="+mn-lt"/>
                <a:ea typeface="+mn-ea"/>
                <a:cs typeface="+mn-cs"/>
              </a:defRPr>
            </a:lvl3pPr>
            <a:lvl4pPr marL="468000" indent="-234000" algn="l" defTabSz="914400" rtl="0" eaLnBrk="1" latinLnBrk="0" hangingPunct="1">
              <a:lnSpc>
                <a:spcPct val="104000"/>
              </a:lnSpc>
              <a:spcBef>
                <a:spcPts val="300"/>
              </a:spcBef>
              <a:buSzPct val="110000"/>
              <a:buFont typeface="Wingdings" panose="05000000000000000000" pitchFamily="2" charset="2"/>
              <a:buChar char="§"/>
              <a:defRPr sz="1600" kern="1200">
                <a:solidFill>
                  <a:schemeClr val="tx1"/>
                </a:solidFill>
                <a:latin typeface="+mn-lt"/>
                <a:ea typeface="+mn-ea"/>
                <a:cs typeface="+mn-cs"/>
              </a:defRPr>
            </a:lvl4pPr>
            <a:lvl5pPr marL="702000" indent="-234000" algn="l" defTabSz="914400" rtl="0" eaLnBrk="1" latinLnBrk="0" hangingPunct="1">
              <a:lnSpc>
                <a:spcPct val="104000"/>
              </a:lnSpc>
              <a:spcBef>
                <a:spcPts val="300"/>
              </a:spcBef>
              <a:buSzPct val="110000"/>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b="0"/>
              <a:t>Die im Rahmen dieser Präsentation verwendeten Folien und sonstigen Unterlagen geben unsere aktuelle Einschätzung auf der Basis der derzeit geltenden Gesetze und ihrer Auslegung wieder. </a:t>
            </a:r>
            <a:br>
              <a:rPr lang="de-DE" b="0"/>
            </a:br>
            <a:br>
              <a:rPr lang="de-DE" b="0"/>
            </a:br>
            <a:r>
              <a:rPr lang="de-DE" b="0"/>
              <a:t>Die Präsentation ist unter vortragsdidaktischen Aspekten erstellt und erhebt keinen Anspruch auf Vollständigkeit. Sie ist damit weder geeignet, eine Beurteilung im konkreten Einzelfall abzuleiten, noch kann sie als Basis für vertragliche Vereinbarungen herangezogen werden. </a:t>
            </a:r>
            <a:br>
              <a:rPr lang="de-DE" b="0"/>
            </a:br>
            <a:br>
              <a:rPr lang="de-DE" b="0"/>
            </a:br>
            <a:r>
              <a:rPr lang="de-DE" b="0"/>
              <a:t>Durch die Überlassung der Präsentation wird eine Haftung unseres Unternehmens gegenüber dem Teilnehmer der Präsentation oder dritten Personen in keiner Weise begründet. Die Inhalte dieser Präsentation sind das geistige und wirtschaftliche Eigentum unseres Unternehmens und unterliegen unserem Copyright. Das bedeutet, dass sie vom Empfänger nur für eigene Zwecke verwendet werden dürfen. </a:t>
            </a:r>
            <a:br>
              <a:rPr lang="de-DE" b="0"/>
            </a:br>
            <a:br>
              <a:rPr lang="de-DE" b="0"/>
            </a:br>
            <a:r>
              <a:rPr lang="de-DE" b="0"/>
              <a:t>Jede weitere Verwendung, insbesondere die Weitergabe an dritte Personen im Original, als Kopie, in Auszügen oder auf elektronischem Weg, bedarf der ausdrücklichen schriftlichen Zustimmung des Eigentümers.</a:t>
            </a:r>
          </a:p>
        </p:txBody>
      </p:sp>
      <p:sp>
        <p:nvSpPr>
          <p:cNvPr id="6" name="Rechteck 5">
            <a:hlinkClick r:id="rId2" action="ppaction://hlinksldjump"/>
            <a:extLst>
              <a:ext uri="{FF2B5EF4-FFF2-40B4-BE49-F238E27FC236}">
                <a16:creationId xmlns:a16="http://schemas.microsoft.com/office/drawing/2014/main" id="{4B4A7723-CBAC-478D-82DB-411125409B8A}"/>
              </a:ext>
            </a:extLst>
          </p:cNvPr>
          <p:cNvSpPr/>
          <p:nvPr/>
        </p:nvSpPr>
        <p:spPr>
          <a:xfrm>
            <a:off x="182880" y="6231465"/>
            <a:ext cx="866692" cy="5564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spTree>
    <p:extLst>
      <p:ext uri="{BB962C8B-B14F-4D97-AF65-F5344CB8AC3E}">
        <p14:creationId xmlns:p14="http://schemas.microsoft.com/office/powerpoint/2010/main" val="34149495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A23825-10FB-4182-B23C-43DFD4E2DD07}"/>
              </a:ext>
            </a:extLst>
          </p:cNvPr>
          <p:cNvSpPr>
            <a:spLocks noGrp="1"/>
          </p:cNvSpPr>
          <p:nvPr>
            <p:ph type="title"/>
          </p:nvPr>
        </p:nvSpPr>
        <p:spPr/>
        <p:txBody>
          <a:bodyPr/>
          <a:lstStyle/>
          <a:p>
            <a:r>
              <a:rPr lang="de-DE"/>
              <a:t>Gute Gründe für unsere Neu-Fokussierung.</a:t>
            </a:r>
            <a:br>
              <a:rPr lang="de-DE"/>
            </a:br>
            <a:r>
              <a:rPr lang="de-DE"/>
              <a:t> Altersrente stärken!</a:t>
            </a:r>
          </a:p>
        </p:txBody>
      </p:sp>
      <p:sp>
        <p:nvSpPr>
          <p:cNvPr id="3" name="Fußzeilenplatzhalter 2">
            <a:extLst>
              <a:ext uri="{FF2B5EF4-FFF2-40B4-BE49-F238E27FC236}">
                <a16:creationId xmlns:a16="http://schemas.microsoft.com/office/drawing/2014/main" id="{CAA8D836-D690-486D-B695-D491D92228D5}"/>
              </a:ext>
            </a:extLst>
          </p:cNvPr>
          <p:cNvSpPr>
            <a:spLocks noGrp="1"/>
          </p:cNvSpPr>
          <p:nvPr>
            <p:ph type="ftr" sz="quarter" idx="11"/>
          </p:nvPr>
        </p:nvSpPr>
        <p:spPr/>
        <p:txBody>
          <a:bodyPr/>
          <a:lstStyle/>
          <a:p>
            <a:r>
              <a:rPr lang="de-DE"/>
              <a:t>Informationen zur Firmenkundenkampagne I Stand: 15.08.2022</a:t>
            </a:r>
          </a:p>
        </p:txBody>
      </p:sp>
      <p:sp>
        <p:nvSpPr>
          <p:cNvPr id="4" name="Foliennummernplatzhalter 3">
            <a:extLst>
              <a:ext uri="{FF2B5EF4-FFF2-40B4-BE49-F238E27FC236}">
                <a16:creationId xmlns:a16="http://schemas.microsoft.com/office/drawing/2014/main" id="{1CCE3E79-09CC-491B-9F0C-110788F2995A}"/>
              </a:ext>
            </a:extLst>
          </p:cNvPr>
          <p:cNvSpPr>
            <a:spLocks noGrp="1"/>
          </p:cNvSpPr>
          <p:nvPr>
            <p:ph type="sldNum" sz="quarter" idx="12"/>
          </p:nvPr>
        </p:nvSpPr>
        <p:spPr/>
        <p:txBody>
          <a:bodyPr/>
          <a:lstStyle/>
          <a:p>
            <a:fld id="{7EC6429F-8EBA-4254-B9C8-295228AFE7F1}" type="slidenum">
              <a:rPr lang="de-DE" smtClean="0"/>
              <a:pPr/>
              <a:t>4</a:t>
            </a:fld>
            <a:endParaRPr lang="de-DE"/>
          </a:p>
        </p:txBody>
      </p:sp>
      <p:grpSp>
        <p:nvGrpSpPr>
          <p:cNvPr id="5" name="Gruppieren 4">
            <a:extLst>
              <a:ext uri="{FF2B5EF4-FFF2-40B4-BE49-F238E27FC236}">
                <a16:creationId xmlns:a16="http://schemas.microsoft.com/office/drawing/2014/main" id="{F145315D-1274-4F44-9202-F707A33B8CAF}"/>
              </a:ext>
            </a:extLst>
          </p:cNvPr>
          <p:cNvGrpSpPr/>
          <p:nvPr/>
        </p:nvGrpSpPr>
        <p:grpSpPr>
          <a:xfrm>
            <a:off x="8087256" y="1270753"/>
            <a:ext cx="3625383" cy="4930022"/>
            <a:chOff x="351193" y="1268413"/>
            <a:chExt cx="3625383" cy="4930022"/>
          </a:xfrm>
        </p:grpSpPr>
        <p:pic>
          <p:nvPicPr>
            <p:cNvPr id="6" name="Grafik 5" descr="Mann mit altmodischem Hut">
              <a:extLst>
                <a:ext uri="{FF2B5EF4-FFF2-40B4-BE49-F238E27FC236}">
                  <a16:creationId xmlns:a16="http://schemas.microsoft.com/office/drawing/2014/main" id="{8DC6615E-BF7A-4F94-A7D8-6D34DFCAAD74}"/>
                </a:ext>
              </a:extLst>
            </p:cNvPr>
            <p:cNvPicPr>
              <a:picLocks noChangeAspect="1"/>
            </p:cNvPicPr>
            <p:nvPr/>
          </p:nvPicPr>
          <p:blipFill rotWithShape="1">
            <a:blip r:embed="rId6"/>
            <a:srcRect l="20542" t="-237" r="30434" b="237"/>
            <a:stretch/>
          </p:blipFill>
          <p:spPr>
            <a:xfrm>
              <a:off x="351193" y="1268413"/>
              <a:ext cx="3625383" cy="4930022"/>
            </a:xfrm>
            <a:prstGeom prst="rect">
              <a:avLst/>
            </a:prstGeom>
          </p:spPr>
        </p:pic>
        <p:sp>
          <p:nvSpPr>
            <p:cNvPr id="7" name="Textplatzhalter 10">
              <a:extLst>
                <a:ext uri="{FF2B5EF4-FFF2-40B4-BE49-F238E27FC236}">
                  <a16:creationId xmlns:a16="http://schemas.microsoft.com/office/drawing/2014/main" id="{19196CA9-2A3E-4A92-BA10-F6EB48AA6FB3}"/>
                </a:ext>
              </a:extLst>
            </p:cNvPr>
            <p:cNvSpPr txBox="1">
              <a:spLocks/>
            </p:cNvSpPr>
            <p:nvPr>
              <p:custDataLst>
                <p:tags r:id="rId3"/>
              </p:custDataLst>
            </p:nvPr>
          </p:nvSpPr>
          <p:spPr>
            <a:xfrm>
              <a:off x="1296539" y="2989740"/>
              <a:ext cx="2462882" cy="2573786"/>
            </a:xfrm>
            <a:prstGeom prst="rect">
              <a:avLst/>
            </a:prstGeom>
            <a:solidFill>
              <a:schemeClr val="bg1">
                <a:lumMod val="65000"/>
                <a:alpha val="70000"/>
              </a:schemeClr>
            </a:solidFill>
          </p:spPr>
          <p:txBody>
            <a:bodyPr lIns="91440" tIns="45720" rIns="91440" bIns="45720" anchor="t"/>
            <a:lstStyle>
              <a:lvl1pPr marL="234000" indent="-234000" algn="l" defTabSz="914400" rtl="0" eaLnBrk="1" latinLnBrk="0" hangingPunct="1">
                <a:lnSpc>
                  <a:spcPct val="104000"/>
                </a:lnSpc>
                <a:spcBef>
                  <a:spcPts val="1200"/>
                </a:spcBef>
                <a:buSzPct val="110000"/>
                <a:buFont typeface="Wingdings" panose="05000000000000000000" pitchFamily="2" charset="2"/>
                <a:buChar char="§"/>
                <a:defRPr sz="1600" b="1" kern="1200">
                  <a:solidFill>
                    <a:schemeClr val="tx1"/>
                  </a:solidFill>
                  <a:latin typeface="+mn-lt"/>
                  <a:ea typeface="+mn-ea"/>
                  <a:cs typeface="+mn-cs"/>
                </a:defRPr>
              </a:lvl1pPr>
              <a:lvl2pPr marL="234000" indent="-234000" algn="l" defTabSz="914400" rtl="0" eaLnBrk="1" latinLnBrk="0" hangingPunct="1">
                <a:lnSpc>
                  <a:spcPct val="104000"/>
                </a:lnSpc>
                <a:spcBef>
                  <a:spcPts val="800"/>
                </a:spcBef>
                <a:buSzPct val="110000"/>
                <a:buFont typeface="Wingdings" panose="05000000000000000000" pitchFamily="2" charset="2"/>
                <a:buChar char="§"/>
                <a:defRPr sz="1600" kern="1200">
                  <a:solidFill>
                    <a:schemeClr val="tx1"/>
                  </a:solidFill>
                  <a:latin typeface="+mn-lt"/>
                  <a:ea typeface="+mn-ea"/>
                  <a:cs typeface="+mn-cs"/>
                </a:defRPr>
              </a:lvl2pPr>
              <a:lvl3pPr marL="234000" indent="-234000" algn="l" defTabSz="914400" rtl="0" eaLnBrk="1" latinLnBrk="0" hangingPunct="1">
                <a:lnSpc>
                  <a:spcPct val="104000"/>
                </a:lnSpc>
                <a:spcBef>
                  <a:spcPts val="600"/>
                </a:spcBef>
                <a:buSzPct val="110000"/>
                <a:buFont typeface="Wingdings" panose="05000000000000000000" pitchFamily="2" charset="2"/>
                <a:buChar char="§"/>
                <a:defRPr sz="1600" kern="1200">
                  <a:solidFill>
                    <a:schemeClr val="tx1"/>
                  </a:solidFill>
                  <a:latin typeface="+mn-lt"/>
                  <a:ea typeface="+mn-ea"/>
                  <a:cs typeface="+mn-cs"/>
                </a:defRPr>
              </a:lvl3pPr>
              <a:lvl4pPr marL="468000" indent="-234000" algn="l" defTabSz="914400" rtl="0" eaLnBrk="1" latinLnBrk="0" hangingPunct="1">
                <a:lnSpc>
                  <a:spcPct val="104000"/>
                </a:lnSpc>
                <a:spcBef>
                  <a:spcPts val="300"/>
                </a:spcBef>
                <a:buSzPct val="110000"/>
                <a:buFont typeface="Wingdings" panose="05000000000000000000" pitchFamily="2" charset="2"/>
                <a:buChar char="§"/>
                <a:defRPr sz="1600" kern="1200">
                  <a:solidFill>
                    <a:schemeClr val="tx1"/>
                  </a:solidFill>
                  <a:latin typeface="+mn-lt"/>
                  <a:ea typeface="+mn-ea"/>
                  <a:cs typeface="+mn-cs"/>
                </a:defRPr>
              </a:lvl4pPr>
              <a:lvl5pPr marL="702000" indent="-234000" algn="l" defTabSz="914400" rtl="0" eaLnBrk="1" latinLnBrk="0" hangingPunct="1">
                <a:lnSpc>
                  <a:spcPct val="104000"/>
                </a:lnSpc>
                <a:spcBef>
                  <a:spcPts val="300"/>
                </a:spcBef>
                <a:buSzPct val="110000"/>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buNone/>
              </a:pPr>
              <a:r>
                <a:rPr lang="de-DE" sz="1800" b="0">
                  <a:solidFill>
                    <a:schemeClr val="accent4"/>
                  </a:solidFill>
                </a:rPr>
                <a:t>Deutsche unterschätzen ihre </a:t>
              </a:r>
              <a:r>
                <a:rPr lang="de-DE" sz="1800">
                  <a:solidFill>
                    <a:schemeClr val="accent4"/>
                  </a:solidFill>
                </a:rPr>
                <a:t>Lebenserwartung</a:t>
              </a:r>
              <a:r>
                <a:rPr lang="de-DE" sz="1800" b="0">
                  <a:solidFill>
                    <a:schemeClr val="accent4"/>
                  </a:solidFill>
                </a:rPr>
                <a:t> im Schnitt um </a:t>
              </a:r>
              <a:r>
                <a:rPr lang="de-DE" sz="1800">
                  <a:solidFill>
                    <a:schemeClr val="accent4"/>
                  </a:solidFill>
                </a:rPr>
                <a:t>8</a:t>
              </a:r>
              <a:r>
                <a:rPr lang="de-DE" sz="1800" b="0">
                  <a:solidFill>
                    <a:schemeClr val="accent4"/>
                  </a:solidFill>
                </a:rPr>
                <a:t> </a:t>
              </a:r>
              <a:r>
                <a:rPr lang="de-DE" sz="1800">
                  <a:solidFill>
                    <a:schemeClr val="accent4"/>
                  </a:solidFill>
                </a:rPr>
                <a:t>Jahre</a:t>
              </a:r>
              <a:r>
                <a:rPr lang="de-DE" sz="2000" baseline="30000">
                  <a:solidFill>
                    <a:schemeClr val="accent4"/>
                  </a:solidFill>
                </a:rPr>
                <a:t>1</a:t>
              </a:r>
              <a:r>
                <a:rPr lang="de-DE" sz="2000">
                  <a:solidFill>
                    <a:schemeClr val="accent4"/>
                  </a:solidFill>
                </a:rPr>
                <a:t> </a:t>
              </a:r>
            </a:p>
          </p:txBody>
        </p:sp>
      </p:grpSp>
      <p:grpSp>
        <p:nvGrpSpPr>
          <p:cNvPr id="8" name="Gruppieren 7">
            <a:extLst>
              <a:ext uri="{FF2B5EF4-FFF2-40B4-BE49-F238E27FC236}">
                <a16:creationId xmlns:a16="http://schemas.microsoft.com/office/drawing/2014/main" id="{B63D4569-AE5A-4EEF-B3F1-127E28130BB9}"/>
              </a:ext>
            </a:extLst>
          </p:cNvPr>
          <p:cNvGrpSpPr/>
          <p:nvPr/>
        </p:nvGrpSpPr>
        <p:grpSpPr>
          <a:xfrm>
            <a:off x="4228884" y="1278783"/>
            <a:ext cx="3641217" cy="4913961"/>
            <a:chOff x="4274751" y="1284474"/>
            <a:chExt cx="3641217" cy="4913961"/>
          </a:xfrm>
        </p:grpSpPr>
        <p:pic>
          <p:nvPicPr>
            <p:cNvPr id="24" name="Grafik 23">
              <a:extLst>
                <a:ext uri="{FF2B5EF4-FFF2-40B4-BE49-F238E27FC236}">
                  <a16:creationId xmlns:a16="http://schemas.microsoft.com/office/drawing/2014/main" id="{B6B56A8B-0610-4DFF-A44A-EBBBDF1CACC2}"/>
                </a:ext>
              </a:extLst>
            </p:cNvPr>
            <p:cNvPicPr>
              <a:picLocks noChangeAspect="1"/>
            </p:cNvPicPr>
            <p:nvPr/>
          </p:nvPicPr>
          <p:blipFill rotWithShape="1">
            <a:blip r:embed="rId7"/>
            <a:srcRect l="12360" r="38241"/>
            <a:stretch/>
          </p:blipFill>
          <p:spPr>
            <a:xfrm>
              <a:off x="4274751" y="1284474"/>
              <a:ext cx="3641217" cy="4913961"/>
            </a:xfrm>
            <a:prstGeom prst="rect">
              <a:avLst/>
            </a:prstGeom>
          </p:spPr>
        </p:pic>
        <p:sp>
          <p:nvSpPr>
            <p:cNvPr id="17" name="Textplatzhalter 10">
              <a:extLst>
                <a:ext uri="{FF2B5EF4-FFF2-40B4-BE49-F238E27FC236}">
                  <a16:creationId xmlns:a16="http://schemas.microsoft.com/office/drawing/2014/main" id="{38D93042-BBC6-48C4-AE91-F1CA7EF0359F}"/>
                </a:ext>
              </a:extLst>
            </p:cNvPr>
            <p:cNvSpPr txBox="1">
              <a:spLocks/>
            </p:cNvSpPr>
            <p:nvPr>
              <p:custDataLst>
                <p:tags r:id="rId2"/>
              </p:custDataLst>
            </p:nvPr>
          </p:nvSpPr>
          <p:spPr>
            <a:xfrm>
              <a:off x="5268037" y="2989740"/>
              <a:ext cx="2462882" cy="2573786"/>
            </a:xfrm>
            <a:prstGeom prst="rect">
              <a:avLst/>
            </a:prstGeom>
            <a:solidFill>
              <a:schemeClr val="bg1">
                <a:lumMod val="65000"/>
                <a:alpha val="70000"/>
              </a:schemeClr>
            </a:solidFill>
          </p:spPr>
          <p:txBody>
            <a:bodyPr/>
            <a:lstStyle>
              <a:lvl1pPr marL="234000" indent="-234000" algn="l" defTabSz="914400" rtl="0" eaLnBrk="1" latinLnBrk="0" hangingPunct="1">
                <a:lnSpc>
                  <a:spcPct val="104000"/>
                </a:lnSpc>
                <a:spcBef>
                  <a:spcPts val="1200"/>
                </a:spcBef>
                <a:buSzPct val="110000"/>
                <a:buFont typeface="Wingdings" panose="05000000000000000000" pitchFamily="2" charset="2"/>
                <a:buChar char="§"/>
                <a:defRPr sz="1600" b="1" kern="1200">
                  <a:solidFill>
                    <a:schemeClr val="tx1"/>
                  </a:solidFill>
                  <a:latin typeface="+mn-lt"/>
                  <a:ea typeface="+mn-ea"/>
                  <a:cs typeface="+mn-cs"/>
                </a:defRPr>
              </a:lvl1pPr>
              <a:lvl2pPr marL="234000" indent="-234000" algn="l" defTabSz="914400" rtl="0" eaLnBrk="1" latinLnBrk="0" hangingPunct="1">
                <a:lnSpc>
                  <a:spcPct val="104000"/>
                </a:lnSpc>
                <a:spcBef>
                  <a:spcPts val="800"/>
                </a:spcBef>
                <a:buSzPct val="110000"/>
                <a:buFont typeface="Wingdings" panose="05000000000000000000" pitchFamily="2" charset="2"/>
                <a:buChar char="§"/>
                <a:defRPr sz="1600" kern="1200">
                  <a:solidFill>
                    <a:schemeClr val="tx1"/>
                  </a:solidFill>
                  <a:latin typeface="+mn-lt"/>
                  <a:ea typeface="+mn-ea"/>
                  <a:cs typeface="+mn-cs"/>
                </a:defRPr>
              </a:lvl2pPr>
              <a:lvl3pPr marL="234000" indent="-234000" algn="l" defTabSz="914400" rtl="0" eaLnBrk="1" latinLnBrk="0" hangingPunct="1">
                <a:lnSpc>
                  <a:spcPct val="104000"/>
                </a:lnSpc>
                <a:spcBef>
                  <a:spcPts val="600"/>
                </a:spcBef>
                <a:buSzPct val="110000"/>
                <a:buFont typeface="Wingdings" panose="05000000000000000000" pitchFamily="2" charset="2"/>
                <a:buChar char="§"/>
                <a:defRPr sz="1600" kern="1200">
                  <a:solidFill>
                    <a:schemeClr val="tx1"/>
                  </a:solidFill>
                  <a:latin typeface="+mn-lt"/>
                  <a:ea typeface="+mn-ea"/>
                  <a:cs typeface="+mn-cs"/>
                </a:defRPr>
              </a:lvl3pPr>
              <a:lvl4pPr marL="468000" indent="-234000" algn="l" defTabSz="914400" rtl="0" eaLnBrk="1" latinLnBrk="0" hangingPunct="1">
                <a:lnSpc>
                  <a:spcPct val="104000"/>
                </a:lnSpc>
                <a:spcBef>
                  <a:spcPts val="300"/>
                </a:spcBef>
                <a:buSzPct val="110000"/>
                <a:buFont typeface="Wingdings" panose="05000000000000000000" pitchFamily="2" charset="2"/>
                <a:buChar char="§"/>
                <a:defRPr sz="1600" kern="1200">
                  <a:solidFill>
                    <a:schemeClr val="tx1"/>
                  </a:solidFill>
                  <a:latin typeface="+mn-lt"/>
                  <a:ea typeface="+mn-ea"/>
                  <a:cs typeface="+mn-cs"/>
                </a:defRPr>
              </a:lvl4pPr>
              <a:lvl5pPr marL="702000" indent="-234000" algn="l" defTabSz="914400" rtl="0" eaLnBrk="1" latinLnBrk="0" hangingPunct="1">
                <a:lnSpc>
                  <a:spcPct val="104000"/>
                </a:lnSpc>
                <a:spcBef>
                  <a:spcPts val="300"/>
                </a:spcBef>
                <a:buSzPct val="110000"/>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buNone/>
              </a:pPr>
              <a:r>
                <a:rPr lang="de-DE" sz="1800">
                  <a:solidFill>
                    <a:schemeClr val="accent4"/>
                  </a:solidFill>
                </a:rPr>
                <a:t>Inflation</a:t>
              </a:r>
              <a:r>
                <a:rPr lang="de-DE" sz="1800" b="0">
                  <a:solidFill>
                    <a:schemeClr val="accent4"/>
                  </a:solidFill>
                </a:rPr>
                <a:t> zehrt an der </a:t>
              </a:r>
              <a:r>
                <a:rPr lang="de-DE" sz="1800">
                  <a:solidFill>
                    <a:schemeClr val="accent4"/>
                  </a:solidFill>
                </a:rPr>
                <a:t>Werthaltigkeit</a:t>
              </a:r>
              <a:r>
                <a:rPr lang="de-DE" sz="1800" b="0">
                  <a:solidFill>
                    <a:schemeClr val="accent4"/>
                  </a:solidFill>
                </a:rPr>
                <a:t> der Altersrenten</a:t>
              </a:r>
            </a:p>
            <a:p>
              <a:pPr marL="0" indent="0">
                <a:spcBef>
                  <a:spcPts val="600"/>
                </a:spcBef>
                <a:buNone/>
              </a:pPr>
              <a:endParaRPr lang="de-DE" sz="1400" b="0">
                <a:solidFill>
                  <a:schemeClr val="bg1"/>
                </a:solidFill>
              </a:endParaRPr>
            </a:p>
          </p:txBody>
        </p:sp>
      </p:grpSp>
      <p:grpSp>
        <p:nvGrpSpPr>
          <p:cNvPr id="10" name="Gruppieren 9">
            <a:extLst>
              <a:ext uri="{FF2B5EF4-FFF2-40B4-BE49-F238E27FC236}">
                <a16:creationId xmlns:a16="http://schemas.microsoft.com/office/drawing/2014/main" id="{BE3536DC-B689-4877-91D4-767CCDFD42EE}"/>
              </a:ext>
            </a:extLst>
          </p:cNvPr>
          <p:cNvGrpSpPr/>
          <p:nvPr/>
        </p:nvGrpSpPr>
        <p:grpSpPr>
          <a:xfrm>
            <a:off x="370926" y="1261437"/>
            <a:ext cx="3641216" cy="4932362"/>
            <a:chOff x="8214144" y="1268413"/>
            <a:chExt cx="3641216" cy="4932362"/>
          </a:xfrm>
        </p:grpSpPr>
        <p:pic>
          <p:nvPicPr>
            <p:cNvPr id="19" name="Grafik 18" descr="Miniatur-Bullen- und Bärenprozentzahlen auf einem Papier, das mit der Aktienkursliste bedruckt ist">
              <a:extLst>
                <a:ext uri="{FF2B5EF4-FFF2-40B4-BE49-F238E27FC236}">
                  <a16:creationId xmlns:a16="http://schemas.microsoft.com/office/drawing/2014/main" id="{0389FA14-1995-472D-9C69-CEDBF1C8CA1D}"/>
                </a:ext>
              </a:extLst>
            </p:cNvPr>
            <p:cNvPicPr>
              <a:picLocks noChangeAspect="1"/>
            </p:cNvPicPr>
            <p:nvPr/>
          </p:nvPicPr>
          <p:blipFill rotWithShape="1">
            <a:blip r:embed="rId8"/>
            <a:srcRect r="44582"/>
            <a:stretch/>
          </p:blipFill>
          <p:spPr>
            <a:xfrm>
              <a:off x="8214144" y="1268413"/>
              <a:ext cx="3641216" cy="4932362"/>
            </a:xfrm>
            <a:prstGeom prst="rect">
              <a:avLst/>
            </a:prstGeom>
          </p:spPr>
        </p:pic>
        <p:sp>
          <p:nvSpPr>
            <p:cNvPr id="27" name="Textplatzhalter 10">
              <a:extLst>
                <a:ext uri="{FF2B5EF4-FFF2-40B4-BE49-F238E27FC236}">
                  <a16:creationId xmlns:a16="http://schemas.microsoft.com/office/drawing/2014/main" id="{81BC230B-3944-4BDC-9719-F19D0515993E}"/>
                </a:ext>
              </a:extLst>
            </p:cNvPr>
            <p:cNvSpPr txBox="1">
              <a:spLocks/>
            </p:cNvSpPr>
            <p:nvPr>
              <p:custDataLst>
                <p:tags r:id="rId1"/>
              </p:custDataLst>
            </p:nvPr>
          </p:nvSpPr>
          <p:spPr>
            <a:xfrm>
              <a:off x="9187227" y="3005660"/>
              <a:ext cx="2462882" cy="2573786"/>
            </a:xfrm>
            <a:prstGeom prst="rect">
              <a:avLst/>
            </a:prstGeom>
            <a:solidFill>
              <a:schemeClr val="bg1">
                <a:lumMod val="65000"/>
                <a:alpha val="70000"/>
              </a:schemeClr>
            </a:solidFill>
          </p:spPr>
          <p:txBody>
            <a:bodyPr/>
            <a:lstStyle>
              <a:lvl1pPr marL="234000" indent="-234000" algn="l" defTabSz="914400" rtl="0" eaLnBrk="1" latinLnBrk="0" hangingPunct="1">
                <a:lnSpc>
                  <a:spcPct val="104000"/>
                </a:lnSpc>
                <a:spcBef>
                  <a:spcPts val="1200"/>
                </a:spcBef>
                <a:buSzPct val="110000"/>
                <a:buFont typeface="Wingdings" panose="05000000000000000000" pitchFamily="2" charset="2"/>
                <a:buChar char="§"/>
                <a:defRPr sz="1600" b="1" kern="1200">
                  <a:solidFill>
                    <a:schemeClr val="tx1"/>
                  </a:solidFill>
                  <a:latin typeface="+mn-lt"/>
                  <a:ea typeface="+mn-ea"/>
                  <a:cs typeface="+mn-cs"/>
                </a:defRPr>
              </a:lvl1pPr>
              <a:lvl2pPr marL="234000" indent="-234000" algn="l" defTabSz="914400" rtl="0" eaLnBrk="1" latinLnBrk="0" hangingPunct="1">
                <a:lnSpc>
                  <a:spcPct val="104000"/>
                </a:lnSpc>
                <a:spcBef>
                  <a:spcPts val="800"/>
                </a:spcBef>
                <a:buSzPct val="110000"/>
                <a:buFont typeface="Wingdings" panose="05000000000000000000" pitchFamily="2" charset="2"/>
                <a:buChar char="§"/>
                <a:defRPr sz="1600" kern="1200">
                  <a:solidFill>
                    <a:schemeClr val="tx1"/>
                  </a:solidFill>
                  <a:latin typeface="+mn-lt"/>
                  <a:ea typeface="+mn-ea"/>
                  <a:cs typeface="+mn-cs"/>
                </a:defRPr>
              </a:lvl2pPr>
              <a:lvl3pPr marL="234000" indent="-234000" algn="l" defTabSz="914400" rtl="0" eaLnBrk="1" latinLnBrk="0" hangingPunct="1">
                <a:lnSpc>
                  <a:spcPct val="104000"/>
                </a:lnSpc>
                <a:spcBef>
                  <a:spcPts val="600"/>
                </a:spcBef>
                <a:buSzPct val="110000"/>
                <a:buFont typeface="Wingdings" panose="05000000000000000000" pitchFamily="2" charset="2"/>
                <a:buChar char="§"/>
                <a:defRPr sz="1600" kern="1200">
                  <a:solidFill>
                    <a:schemeClr val="tx1"/>
                  </a:solidFill>
                  <a:latin typeface="+mn-lt"/>
                  <a:ea typeface="+mn-ea"/>
                  <a:cs typeface="+mn-cs"/>
                </a:defRPr>
              </a:lvl3pPr>
              <a:lvl4pPr marL="468000" indent="-234000" algn="l" defTabSz="914400" rtl="0" eaLnBrk="1" latinLnBrk="0" hangingPunct="1">
                <a:lnSpc>
                  <a:spcPct val="104000"/>
                </a:lnSpc>
                <a:spcBef>
                  <a:spcPts val="300"/>
                </a:spcBef>
                <a:buSzPct val="110000"/>
                <a:buFont typeface="Wingdings" panose="05000000000000000000" pitchFamily="2" charset="2"/>
                <a:buChar char="§"/>
                <a:defRPr sz="1600" kern="1200">
                  <a:solidFill>
                    <a:schemeClr val="tx1"/>
                  </a:solidFill>
                  <a:latin typeface="+mn-lt"/>
                  <a:ea typeface="+mn-ea"/>
                  <a:cs typeface="+mn-cs"/>
                </a:defRPr>
              </a:lvl4pPr>
              <a:lvl5pPr marL="702000" indent="-234000" algn="l" defTabSz="914400" rtl="0" eaLnBrk="1" latinLnBrk="0" hangingPunct="1">
                <a:lnSpc>
                  <a:spcPct val="104000"/>
                </a:lnSpc>
                <a:spcBef>
                  <a:spcPts val="300"/>
                </a:spcBef>
                <a:buSzPct val="110000"/>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buNone/>
              </a:pPr>
              <a:r>
                <a:rPr lang="de-DE" sz="1800">
                  <a:solidFill>
                    <a:schemeClr val="accent4"/>
                  </a:solidFill>
                </a:rPr>
                <a:t>Hohe Garantien </a:t>
              </a:r>
              <a:r>
                <a:rPr lang="de-DE" sz="1800" b="0">
                  <a:solidFill>
                    <a:schemeClr val="accent4"/>
                  </a:solidFill>
                </a:rPr>
                <a:t>belasten die Renditechancen</a:t>
              </a:r>
              <a:r>
                <a:rPr lang="de-DE" sz="1800" b="0">
                  <a:solidFill>
                    <a:schemeClr val="bg1"/>
                  </a:solidFill>
                </a:rPr>
                <a:t>  </a:t>
              </a:r>
            </a:p>
          </p:txBody>
        </p:sp>
      </p:grpSp>
      <p:pic>
        <p:nvPicPr>
          <p:cNvPr id="59392" name="Grafik 59391">
            <a:extLst>
              <a:ext uri="{FF2B5EF4-FFF2-40B4-BE49-F238E27FC236}">
                <a16:creationId xmlns:a16="http://schemas.microsoft.com/office/drawing/2014/main" id="{CF39AACC-9E7E-40D3-99C0-7B6E3485B9D8}"/>
              </a:ext>
            </a:extLst>
          </p:cNvPr>
          <p:cNvPicPr>
            <a:picLocks noChangeAspect="1"/>
          </p:cNvPicPr>
          <p:nvPr/>
        </p:nvPicPr>
        <p:blipFill>
          <a:blip r:embed="rId9"/>
          <a:stretch>
            <a:fillRect/>
          </a:stretch>
        </p:blipFill>
        <p:spPr>
          <a:xfrm>
            <a:off x="11189558" y="0"/>
            <a:ext cx="1046163" cy="897470"/>
          </a:xfrm>
          <a:prstGeom prst="rect">
            <a:avLst/>
          </a:prstGeom>
        </p:spPr>
      </p:pic>
      <p:sp>
        <p:nvSpPr>
          <p:cNvPr id="18" name="Textfeld 17">
            <a:extLst>
              <a:ext uri="{FF2B5EF4-FFF2-40B4-BE49-F238E27FC236}">
                <a16:creationId xmlns:a16="http://schemas.microsoft.com/office/drawing/2014/main" id="{58746B23-E51B-4A14-8ABA-9528C6BA3177}"/>
              </a:ext>
            </a:extLst>
          </p:cNvPr>
          <p:cNvSpPr txBox="1"/>
          <p:nvPr/>
        </p:nvSpPr>
        <p:spPr>
          <a:xfrm>
            <a:off x="1016538" y="6412038"/>
            <a:ext cx="11403847" cy="119392"/>
          </a:xfrm>
          <a:prstGeom prst="rect">
            <a:avLst/>
          </a:prstGeom>
          <a:noFill/>
        </p:spPr>
        <p:txBody>
          <a:bodyPr wrap="square" lIns="0" tIns="0" rIns="0" bIns="0" rtlCol="0">
            <a:spAutoFit/>
          </a:bodyPr>
          <a:lstStyle/>
          <a:p>
            <a:pPr>
              <a:lnSpc>
                <a:spcPct val="104000"/>
              </a:lnSpc>
              <a:spcBef>
                <a:spcPts val="600"/>
              </a:spcBef>
            </a:pPr>
            <a:r>
              <a:rPr lang="de-DE" sz="800"/>
              <a:t>1 Forsa-Umfrage 02/2022 „7 Jahre länger“</a:t>
            </a:r>
          </a:p>
        </p:txBody>
      </p:sp>
    </p:spTree>
    <p:extLst>
      <p:ext uri="{BB962C8B-B14F-4D97-AF65-F5344CB8AC3E}">
        <p14:creationId xmlns:p14="http://schemas.microsoft.com/office/powerpoint/2010/main" val="6239925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hteck 23">
            <a:extLst>
              <a:ext uri="{FF2B5EF4-FFF2-40B4-BE49-F238E27FC236}">
                <a16:creationId xmlns:a16="http://schemas.microsoft.com/office/drawing/2014/main" id="{13054776-41A9-4B34-BCA9-7D764CE0E378}"/>
              </a:ext>
            </a:extLst>
          </p:cNvPr>
          <p:cNvSpPr/>
          <p:nvPr/>
        </p:nvSpPr>
        <p:spPr>
          <a:xfrm>
            <a:off x="387413" y="2886694"/>
            <a:ext cx="5578654" cy="1466932"/>
          </a:xfrm>
          <a:prstGeom prst="rect">
            <a:avLst/>
          </a:prstGeom>
          <a:solidFill>
            <a:srgbClr val="B2D28B"/>
          </a:solidFill>
          <a:ln>
            <a:solidFill>
              <a:srgbClr val="B2D28B"/>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nSpc>
                <a:spcPct val="104000"/>
              </a:lnSpc>
              <a:spcBef>
                <a:spcPts val="600"/>
              </a:spcBef>
              <a:buFont typeface="Wingdings" panose="05000000000000000000" pitchFamily="2" charset="2"/>
              <a:buNone/>
            </a:pPr>
            <a:r>
              <a:rPr lang="de-DE" sz="1600"/>
              <a:t> </a:t>
            </a:r>
          </a:p>
          <a:p>
            <a:pPr>
              <a:lnSpc>
                <a:spcPct val="104000"/>
              </a:lnSpc>
              <a:spcBef>
                <a:spcPts val="600"/>
              </a:spcBef>
            </a:pPr>
            <a:br>
              <a:rPr lang="de-DE" sz="1600"/>
            </a:br>
            <a:br>
              <a:rPr lang="de-DE" sz="1600"/>
            </a:br>
            <a:endParaRPr lang="de-DE" sz="1600"/>
          </a:p>
        </p:txBody>
      </p:sp>
      <p:sp>
        <p:nvSpPr>
          <p:cNvPr id="2" name="Titel 1">
            <a:extLst>
              <a:ext uri="{FF2B5EF4-FFF2-40B4-BE49-F238E27FC236}">
                <a16:creationId xmlns:a16="http://schemas.microsoft.com/office/drawing/2014/main" id="{7D9CA2F2-3C95-4BF9-8658-EFC874C03FF6}"/>
              </a:ext>
            </a:extLst>
          </p:cNvPr>
          <p:cNvSpPr>
            <a:spLocks noGrp="1"/>
          </p:cNvSpPr>
          <p:nvPr>
            <p:ph type="title"/>
          </p:nvPr>
        </p:nvSpPr>
        <p:spPr>
          <a:xfrm>
            <a:off x="335360" y="260649"/>
            <a:ext cx="11520000" cy="791865"/>
          </a:xfrm>
        </p:spPr>
        <p:txBody>
          <a:bodyPr vert="horz" lIns="0" tIns="0" rIns="0" bIns="0" rtlCol="0" anchor="t">
            <a:noAutofit/>
          </a:bodyPr>
          <a:lstStyle/>
          <a:p>
            <a:r>
              <a:rPr lang="de-DE"/>
              <a:t>Garantien bedarfsgerecht gestalten </a:t>
            </a:r>
            <a:br>
              <a:rPr lang="de-DE"/>
            </a:br>
            <a:endParaRPr lang="de-DE"/>
          </a:p>
        </p:txBody>
      </p:sp>
      <p:sp>
        <p:nvSpPr>
          <p:cNvPr id="4" name="Foliennummernplatzhalter 3">
            <a:extLst>
              <a:ext uri="{FF2B5EF4-FFF2-40B4-BE49-F238E27FC236}">
                <a16:creationId xmlns:a16="http://schemas.microsoft.com/office/drawing/2014/main" id="{5E97E26A-0202-4F7E-A96D-2A81B1D9E918}"/>
              </a:ext>
            </a:extLst>
          </p:cNvPr>
          <p:cNvSpPr>
            <a:spLocks noGrp="1"/>
          </p:cNvSpPr>
          <p:nvPr>
            <p:ph type="sldNum" sz="quarter" idx="12"/>
          </p:nvPr>
        </p:nvSpPr>
        <p:spPr>
          <a:xfrm>
            <a:off x="11568640" y="6510242"/>
            <a:ext cx="288000" cy="138499"/>
          </a:xfrm>
        </p:spPr>
        <p:txBody>
          <a:bodyPr/>
          <a:lstStyle/>
          <a:p>
            <a:fld id="{7EC6429F-8EBA-4254-B9C8-295228AFE7F1}" type="slidenum">
              <a:rPr lang="de-DE" smtClean="0"/>
              <a:pPr/>
              <a:t>5</a:t>
            </a:fld>
            <a:endParaRPr lang="de-DE"/>
          </a:p>
        </p:txBody>
      </p:sp>
      <p:sp>
        <p:nvSpPr>
          <p:cNvPr id="9" name="Textfeld 8">
            <a:extLst>
              <a:ext uri="{FF2B5EF4-FFF2-40B4-BE49-F238E27FC236}">
                <a16:creationId xmlns:a16="http://schemas.microsoft.com/office/drawing/2014/main" id="{85EDE983-6D9A-4237-983C-E7D0A2C6C717}"/>
              </a:ext>
            </a:extLst>
          </p:cNvPr>
          <p:cNvSpPr txBox="1"/>
          <p:nvPr/>
        </p:nvSpPr>
        <p:spPr>
          <a:xfrm>
            <a:off x="6508261" y="1814450"/>
            <a:ext cx="5082882" cy="3516604"/>
          </a:xfrm>
          <a:prstGeom prst="rect">
            <a:avLst/>
          </a:prstGeom>
          <a:noFill/>
        </p:spPr>
        <p:txBody>
          <a:bodyPr wrap="square" lIns="0" tIns="0" rIns="0" bIns="0" rtlCol="0">
            <a:spAutoFit/>
          </a:bodyPr>
          <a:lstStyle/>
          <a:p>
            <a:pPr algn="l"/>
            <a:endParaRPr lang="de-DE" sz="1800" b="0" i="0" u="none" strike="noStrike" baseline="0">
              <a:solidFill>
                <a:srgbClr val="000000"/>
              </a:solidFill>
              <a:latin typeface="Calibri" panose="020F0502020204030204" pitchFamily="34" charset="0"/>
            </a:endParaRPr>
          </a:p>
          <a:p>
            <a:pPr marL="180000" indent="-252000">
              <a:spcBef>
                <a:spcPts val="600"/>
              </a:spcBef>
              <a:spcAft>
                <a:spcPts val="600"/>
              </a:spcAft>
            </a:pPr>
            <a:r>
              <a:rPr lang="de-DE" sz="1500">
                <a:latin typeface="+mj-lt"/>
                <a:sym typeface="Webdings" panose="05030102010509060703" pitchFamily="18" charset="2"/>
              </a:rPr>
              <a:t></a:t>
            </a:r>
            <a:r>
              <a:rPr lang="de-DE" sz="1500">
                <a:latin typeface="+mj-lt"/>
              </a:rPr>
              <a:t>Garantien zugunsten </a:t>
            </a:r>
            <a:r>
              <a:rPr lang="de-DE" sz="1500" b="1">
                <a:latin typeface="+mj-lt"/>
              </a:rPr>
              <a:t>höherer Renditechancen</a:t>
            </a:r>
            <a:r>
              <a:rPr lang="de-DE" sz="1500">
                <a:latin typeface="+mj-lt"/>
              </a:rPr>
              <a:t> auf ein „gesundes“ Maß reduzieren</a:t>
            </a:r>
          </a:p>
          <a:p>
            <a:pPr marL="180000" indent="-252000">
              <a:spcBef>
                <a:spcPts val="600"/>
              </a:spcBef>
              <a:spcAft>
                <a:spcPts val="600"/>
              </a:spcAft>
            </a:pPr>
            <a:r>
              <a:rPr lang="de-DE" sz="1500">
                <a:latin typeface="+mj-lt"/>
                <a:sym typeface="Webdings" panose="05030102010509060703" pitchFamily="18" charset="2"/>
              </a:rPr>
              <a:t></a:t>
            </a:r>
            <a:r>
              <a:rPr lang="de-DE" sz="1500">
                <a:latin typeface="+mj-lt"/>
              </a:rPr>
              <a:t>Mindestens </a:t>
            </a:r>
            <a:r>
              <a:rPr lang="de-DE" sz="1500" b="1">
                <a:latin typeface="+mj-lt"/>
              </a:rPr>
              <a:t>80 % Bruttobeitragsgarantie</a:t>
            </a:r>
            <a:r>
              <a:rPr lang="de-DE" sz="1500">
                <a:latin typeface="+mj-lt"/>
              </a:rPr>
              <a:t> bietet arbeitsrechtliche Sicherheit und zugleich eine hohe Kapitalmarktpartizipation</a:t>
            </a:r>
          </a:p>
          <a:p>
            <a:pPr marL="180000" indent="-252000">
              <a:spcBef>
                <a:spcPts val="600"/>
              </a:spcBef>
              <a:spcAft>
                <a:spcPts val="600"/>
              </a:spcAft>
            </a:pPr>
            <a:r>
              <a:rPr lang="de-DE" sz="1500">
                <a:latin typeface="+mj-lt"/>
                <a:sym typeface="Webdings" panose="05030102010509060703" pitchFamily="18" charset="2"/>
              </a:rPr>
              <a:t></a:t>
            </a:r>
            <a:r>
              <a:rPr lang="de-DE" sz="1500" b="1">
                <a:latin typeface="+mj-lt"/>
              </a:rPr>
              <a:t>Kapitalmarktorientierte Produkte</a:t>
            </a:r>
            <a:r>
              <a:rPr lang="de-DE" sz="1500">
                <a:latin typeface="+mj-lt"/>
              </a:rPr>
              <a:t> erhöhen die Renditechancen deutlich</a:t>
            </a:r>
          </a:p>
          <a:p>
            <a:pPr marL="180000" indent="-252000">
              <a:spcBef>
                <a:spcPts val="600"/>
              </a:spcBef>
              <a:spcAft>
                <a:spcPts val="600"/>
              </a:spcAft>
            </a:pPr>
            <a:r>
              <a:rPr lang="de-DE" sz="1500">
                <a:latin typeface="+mj-lt"/>
                <a:sym typeface="Webdings" panose="05030102010509060703" pitchFamily="18" charset="2"/>
              </a:rPr>
              <a:t></a:t>
            </a:r>
            <a:r>
              <a:rPr lang="de-DE" sz="1500">
                <a:latin typeface="+mj-lt"/>
              </a:rPr>
              <a:t>Die Chance auf höhere Leistungen zur </a:t>
            </a:r>
            <a:r>
              <a:rPr lang="de-DE" sz="1500" b="1">
                <a:latin typeface="+mj-lt"/>
              </a:rPr>
              <a:t>Sicherung der Kaufkraft</a:t>
            </a:r>
            <a:r>
              <a:rPr lang="de-DE" sz="1500">
                <a:latin typeface="+mj-lt"/>
              </a:rPr>
              <a:t> bietet daher mehr Sicherheit als eine nominale Garantie </a:t>
            </a:r>
          </a:p>
          <a:p>
            <a:pPr marL="742950" lvl="1" indent="-285750">
              <a:lnSpc>
                <a:spcPct val="104000"/>
              </a:lnSpc>
              <a:spcBef>
                <a:spcPts val="600"/>
              </a:spcBef>
              <a:spcAft>
                <a:spcPts val="600"/>
              </a:spcAft>
              <a:buFont typeface="Wingdings" panose="05000000000000000000" pitchFamily="2" charset="2"/>
              <a:buChar char="§"/>
            </a:pPr>
            <a:endParaRPr lang="de-DE" sz="1600"/>
          </a:p>
        </p:txBody>
      </p:sp>
      <p:sp>
        <p:nvSpPr>
          <p:cNvPr id="12" name="Sprechblase: rechteckig 11">
            <a:extLst>
              <a:ext uri="{FF2B5EF4-FFF2-40B4-BE49-F238E27FC236}">
                <a16:creationId xmlns:a16="http://schemas.microsoft.com/office/drawing/2014/main" id="{FF977E28-FADE-49D5-AEFD-9AE4056F6404}"/>
              </a:ext>
            </a:extLst>
          </p:cNvPr>
          <p:cNvSpPr/>
          <p:nvPr/>
        </p:nvSpPr>
        <p:spPr>
          <a:xfrm>
            <a:off x="6291966" y="1306627"/>
            <a:ext cx="5581650" cy="436728"/>
          </a:xfrm>
          <a:prstGeom prst="wedgeRectCallout">
            <a:avLst>
              <a:gd name="adj1" fmla="val 2006"/>
              <a:gd name="adj2" fmla="val 90625"/>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lnSpc>
                <a:spcPct val="104000"/>
              </a:lnSpc>
              <a:spcBef>
                <a:spcPts val="600"/>
              </a:spcBef>
              <a:buFont typeface="Wingdings" panose="05000000000000000000" pitchFamily="2" charset="2"/>
              <a:buNone/>
            </a:pPr>
            <a:r>
              <a:rPr lang="de-DE" sz="1600" b="1"/>
              <a:t>Tipps!</a:t>
            </a:r>
          </a:p>
        </p:txBody>
      </p:sp>
      <p:sp>
        <p:nvSpPr>
          <p:cNvPr id="16" name="Ellipse 15">
            <a:extLst>
              <a:ext uri="{FF2B5EF4-FFF2-40B4-BE49-F238E27FC236}">
                <a16:creationId xmlns:a16="http://schemas.microsoft.com/office/drawing/2014/main" id="{274E8C2C-B7B5-46D9-A02F-9D700079F825}"/>
              </a:ext>
            </a:extLst>
          </p:cNvPr>
          <p:cNvSpPr/>
          <p:nvPr/>
        </p:nvSpPr>
        <p:spPr>
          <a:xfrm>
            <a:off x="4790363" y="968992"/>
            <a:ext cx="1058010" cy="10580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sp>
        <p:nvSpPr>
          <p:cNvPr id="20" name="Ellipse 19">
            <a:extLst>
              <a:ext uri="{FF2B5EF4-FFF2-40B4-BE49-F238E27FC236}">
                <a16:creationId xmlns:a16="http://schemas.microsoft.com/office/drawing/2014/main" id="{A7F7DA54-1CFD-486E-B918-977E1A207FD7}"/>
              </a:ext>
            </a:extLst>
          </p:cNvPr>
          <p:cNvSpPr/>
          <p:nvPr/>
        </p:nvSpPr>
        <p:spPr>
          <a:xfrm>
            <a:off x="10594522" y="961816"/>
            <a:ext cx="1058010" cy="10580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pic>
        <p:nvPicPr>
          <p:cNvPr id="18" name="Grafik 17" descr="Informationen mit einfarbiger Füllung">
            <a:extLst>
              <a:ext uri="{FF2B5EF4-FFF2-40B4-BE49-F238E27FC236}">
                <a16:creationId xmlns:a16="http://schemas.microsoft.com/office/drawing/2014/main" id="{7642D716-D3DB-45E6-8616-B2596DE72A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66327" y="1033621"/>
            <a:ext cx="914400" cy="914400"/>
          </a:xfrm>
          <a:prstGeom prst="rect">
            <a:avLst/>
          </a:prstGeom>
        </p:spPr>
      </p:pic>
      <p:sp>
        <p:nvSpPr>
          <p:cNvPr id="17" name="Rechteck 16">
            <a:extLst>
              <a:ext uri="{FF2B5EF4-FFF2-40B4-BE49-F238E27FC236}">
                <a16:creationId xmlns:a16="http://schemas.microsoft.com/office/drawing/2014/main" id="{C10B7CD0-5B6F-4E45-979D-20DD7D3A6F17}"/>
              </a:ext>
            </a:extLst>
          </p:cNvPr>
          <p:cNvSpPr/>
          <p:nvPr/>
        </p:nvSpPr>
        <p:spPr>
          <a:xfrm>
            <a:off x="387413" y="1268413"/>
            <a:ext cx="5580000" cy="1466932"/>
          </a:xfrm>
          <a:prstGeom prst="rect">
            <a:avLst/>
          </a:prstGeom>
          <a:solidFill>
            <a:schemeClr val="accent2"/>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nSpc>
                <a:spcPct val="104000"/>
              </a:lnSpc>
              <a:spcBef>
                <a:spcPts val="600"/>
              </a:spcBef>
              <a:buFont typeface="Wingdings" panose="05000000000000000000" pitchFamily="2" charset="2"/>
              <a:buNone/>
            </a:pPr>
            <a:r>
              <a:rPr lang="de-DE" sz="1600"/>
              <a:t> </a:t>
            </a:r>
          </a:p>
          <a:p>
            <a:pPr>
              <a:lnSpc>
                <a:spcPct val="104000"/>
              </a:lnSpc>
              <a:spcBef>
                <a:spcPts val="600"/>
              </a:spcBef>
            </a:pPr>
            <a:br>
              <a:rPr lang="de-DE" sz="1600"/>
            </a:br>
            <a:br>
              <a:rPr lang="de-DE" sz="1600"/>
            </a:br>
            <a:endParaRPr lang="de-DE" sz="1600"/>
          </a:p>
        </p:txBody>
      </p:sp>
      <p:sp>
        <p:nvSpPr>
          <p:cNvPr id="6" name="Textfeld 5">
            <a:extLst>
              <a:ext uri="{FF2B5EF4-FFF2-40B4-BE49-F238E27FC236}">
                <a16:creationId xmlns:a16="http://schemas.microsoft.com/office/drawing/2014/main" id="{A03EBD36-2332-444F-A234-4D6B6A02ED82}"/>
              </a:ext>
            </a:extLst>
          </p:cNvPr>
          <p:cNvSpPr txBox="1"/>
          <p:nvPr/>
        </p:nvSpPr>
        <p:spPr>
          <a:xfrm>
            <a:off x="480104" y="1359840"/>
            <a:ext cx="3850640" cy="238783"/>
          </a:xfrm>
          <a:prstGeom prst="rect">
            <a:avLst/>
          </a:prstGeom>
          <a:noFill/>
        </p:spPr>
        <p:txBody>
          <a:bodyPr wrap="square" lIns="0" tIns="0" rIns="0" bIns="0" rtlCol="0">
            <a:spAutoFit/>
          </a:bodyPr>
          <a:lstStyle/>
          <a:p>
            <a:pPr marL="0" indent="0" algn="l">
              <a:lnSpc>
                <a:spcPct val="104000"/>
              </a:lnSpc>
              <a:spcBef>
                <a:spcPts val="600"/>
              </a:spcBef>
              <a:buFont typeface="Wingdings" panose="05000000000000000000" pitchFamily="2" charset="2"/>
              <a:buNone/>
            </a:pPr>
            <a:r>
              <a:rPr lang="de-DE" sz="1600" b="1">
                <a:solidFill>
                  <a:schemeClr val="bg1"/>
                </a:solidFill>
              </a:rPr>
              <a:t>„Hohe Garantien kosten Geld“</a:t>
            </a:r>
          </a:p>
        </p:txBody>
      </p:sp>
      <p:sp>
        <p:nvSpPr>
          <p:cNvPr id="22" name="Textfeld 21">
            <a:extLst>
              <a:ext uri="{FF2B5EF4-FFF2-40B4-BE49-F238E27FC236}">
                <a16:creationId xmlns:a16="http://schemas.microsoft.com/office/drawing/2014/main" id="{09AA15FA-2153-48D4-9F66-40A2549B7F54}"/>
              </a:ext>
            </a:extLst>
          </p:cNvPr>
          <p:cNvSpPr txBox="1"/>
          <p:nvPr/>
        </p:nvSpPr>
        <p:spPr>
          <a:xfrm>
            <a:off x="886030" y="6344302"/>
            <a:ext cx="1449436" cy="213456"/>
          </a:xfrm>
          <a:prstGeom prst="rect">
            <a:avLst/>
          </a:prstGeom>
          <a:noFill/>
        </p:spPr>
        <p:txBody>
          <a:bodyPr wrap="none" rtlCol="0">
            <a:spAutoFit/>
          </a:bodyPr>
          <a:lstStyle/>
          <a:p>
            <a:r>
              <a:rPr lang="de-DE" sz="800" baseline="30000"/>
              <a:t>1</a:t>
            </a:r>
            <a:r>
              <a:rPr lang="de-DE" sz="787">
                <a:solidFill>
                  <a:prstClr val="black"/>
                </a:solidFill>
                <a:latin typeface="Calibri" panose="020F0502020204030204"/>
              </a:rPr>
              <a:t> Quelle: eigene Berechnungen</a:t>
            </a:r>
          </a:p>
        </p:txBody>
      </p:sp>
      <p:graphicFrame>
        <p:nvGraphicFramePr>
          <p:cNvPr id="7" name="Tabelle 7">
            <a:extLst>
              <a:ext uri="{FF2B5EF4-FFF2-40B4-BE49-F238E27FC236}">
                <a16:creationId xmlns:a16="http://schemas.microsoft.com/office/drawing/2014/main" id="{C471EF2D-F53A-4E01-98AF-70512B191C08}"/>
              </a:ext>
            </a:extLst>
          </p:cNvPr>
          <p:cNvGraphicFramePr>
            <a:graphicFrameLocks noGrp="1"/>
          </p:cNvGraphicFramePr>
          <p:nvPr>
            <p:extLst>
              <p:ext uri="{D42A27DB-BD31-4B8C-83A1-F6EECF244321}">
                <p14:modId xmlns:p14="http://schemas.microsoft.com/office/powerpoint/2010/main" val="4037597679"/>
              </p:ext>
            </p:extLst>
          </p:nvPr>
        </p:nvGraphicFramePr>
        <p:xfrm>
          <a:off x="3645703" y="1429250"/>
          <a:ext cx="2145709" cy="1139334"/>
        </p:xfrm>
        <a:graphic>
          <a:graphicData uri="http://schemas.openxmlformats.org/drawingml/2006/table">
            <a:tbl>
              <a:tblPr firstRow="1" bandRow="1">
                <a:tableStyleId>{21E4AEA4-8DFA-4A89-87EB-49C32662AFE0}</a:tableStyleId>
              </a:tblPr>
              <a:tblGrid>
                <a:gridCol w="701040">
                  <a:extLst>
                    <a:ext uri="{9D8B030D-6E8A-4147-A177-3AD203B41FA5}">
                      <a16:colId xmlns:a16="http://schemas.microsoft.com/office/drawing/2014/main" val="2232266803"/>
                    </a:ext>
                  </a:extLst>
                </a:gridCol>
                <a:gridCol w="751205">
                  <a:extLst>
                    <a:ext uri="{9D8B030D-6E8A-4147-A177-3AD203B41FA5}">
                      <a16:colId xmlns:a16="http://schemas.microsoft.com/office/drawing/2014/main" val="3200861335"/>
                    </a:ext>
                  </a:extLst>
                </a:gridCol>
                <a:gridCol w="693464">
                  <a:extLst>
                    <a:ext uri="{9D8B030D-6E8A-4147-A177-3AD203B41FA5}">
                      <a16:colId xmlns:a16="http://schemas.microsoft.com/office/drawing/2014/main" val="335699878"/>
                    </a:ext>
                  </a:extLst>
                </a:gridCol>
              </a:tblGrid>
              <a:tr h="325827">
                <a:tc>
                  <a:txBody>
                    <a:bodyPr/>
                    <a:lstStyle/>
                    <a:p>
                      <a:pPr algn="ctr"/>
                      <a:r>
                        <a:rPr lang="de-DE" sz="1000"/>
                        <a:t>Zins</a:t>
                      </a:r>
                    </a:p>
                  </a:txBody>
                  <a:tcPr anchor="ctr"/>
                </a:tc>
                <a:tc>
                  <a:txBody>
                    <a:bodyPr/>
                    <a:lstStyle/>
                    <a:p>
                      <a:pPr algn="ctr"/>
                      <a:r>
                        <a:rPr lang="de-DE" sz="1000"/>
                        <a:t> Alter 25 </a:t>
                      </a:r>
                    </a:p>
                  </a:txBody>
                  <a:tcPr anchor="ctr"/>
                </a:tc>
                <a:tc>
                  <a:txBody>
                    <a:bodyPr/>
                    <a:lstStyle/>
                    <a:p>
                      <a:pPr algn="ctr"/>
                      <a:r>
                        <a:rPr lang="de-DE" sz="1000"/>
                        <a:t>Alter 45</a:t>
                      </a:r>
                    </a:p>
                  </a:txBody>
                  <a:tcPr anchor="ctr"/>
                </a:tc>
                <a:extLst>
                  <a:ext uri="{0D108BD9-81ED-4DB2-BD59-A6C34878D82A}">
                    <a16:rowId xmlns:a16="http://schemas.microsoft.com/office/drawing/2014/main" val="603390364"/>
                  </a:ext>
                </a:extLst>
              </a:tr>
              <a:tr h="234403">
                <a:tc>
                  <a:txBody>
                    <a:bodyPr/>
                    <a:lstStyle/>
                    <a:p>
                      <a:pPr algn="ctr"/>
                      <a:r>
                        <a:rPr lang="de-DE" sz="1000">
                          <a:solidFill>
                            <a:schemeClr val="bg1"/>
                          </a:solidFill>
                        </a:rPr>
                        <a:t>2,25 %</a:t>
                      </a:r>
                    </a:p>
                  </a:txBody>
                  <a:tcPr anchor="ctr">
                    <a:solidFill>
                      <a:srgbClr val="B2D28B"/>
                    </a:solidFill>
                  </a:tcPr>
                </a:tc>
                <a:tc>
                  <a:txBody>
                    <a:bodyPr/>
                    <a:lstStyle/>
                    <a:p>
                      <a:pPr algn="ctr"/>
                      <a:r>
                        <a:rPr lang="de-DE" sz="1000">
                          <a:solidFill>
                            <a:schemeClr val="bg1"/>
                          </a:solidFill>
                        </a:rPr>
                        <a:t>72,5 %</a:t>
                      </a:r>
                    </a:p>
                  </a:txBody>
                  <a:tcPr anchor="ctr">
                    <a:solidFill>
                      <a:srgbClr val="B2D28B"/>
                    </a:solidFill>
                  </a:tcPr>
                </a:tc>
                <a:tc>
                  <a:txBody>
                    <a:bodyPr/>
                    <a:lstStyle/>
                    <a:p>
                      <a:pPr algn="ctr"/>
                      <a:r>
                        <a:rPr lang="de-DE" sz="1000">
                          <a:solidFill>
                            <a:schemeClr val="bg1"/>
                          </a:solidFill>
                        </a:rPr>
                        <a:t>87,4 %</a:t>
                      </a:r>
                    </a:p>
                  </a:txBody>
                  <a:tcPr anchor="ctr">
                    <a:solidFill>
                      <a:srgbClr val="B2D28B"/>
                    </a:solidFill>
                  </a:tcPr>
                </a:tc>
                <a:extLst>
                  <a:ext uri="{0D108BD9-81ED-4DB2-BD59-A6C34878D82A}">
                    <a16:rowId xmlns:a16="http://schemas.microsoft.com/office/drawing/2014/main" val="719411597"/>
                  </a:ext>
                </a:extLst>
              </a:tr>
              <a:tr h="234403">
                <a:tc>
                  <a:txBody>
                    <a:bodyPr/>
                    <a:lstStyle/>
                    <a:p>
                      <a:pPr algn="ctr"/>
                      <a:r>
                        <a:rPr lang="de-DE" sz="1000">
                          <a:solidFill>
                            <a:schemeClr val="bg1"/>
                          </a:solidFill>
                        </a:rPr>
                        <a:t>0,9 %</a:t>
                      </a:r>
                    </a:p>
                  </a:txBody>
                  <a:tcPr anchor="ctr">
                    <a:solidFill>
                      <a:srgbClr val="B2D28B"/>
                    </a:solidFill>
                  </a:tcPr>
                </a:tc>
                <a:tc>
                  <a:txBody>
                    <a:bodyPr/>
                    <a:lstStyle/>
                    <a:p>
                      <a:pPr algn="ctr"/>
                      <a:r>
                        <a:rPr lang="de-DE" sz="1000">
                          <a:solidFill>
                            <a:schemeClr val="bg1"/>
                          </a:solidFill>
                        </a:rPr>
                        <a:t>89,8 %</a:t>
                      </a:r>
                    </a:p>
                  </a:txBody>
                  <a:tcPr anchor="ctr">
                    <a:solidFill>
                      <a:srgbClr val="B2D28B"/>
                    </a:solidFill>
                  </a:tcPr>
                </a:tc>
                <a:tc>
                  <a:txBody>
                    <a:bodyPr/>
                    <a:lstStyle/>
                    <a:p>
                      <a:pPr algn="ctr"/>
                      <a:r>
                        <a:rPr lang="de-DE" sz="1000">
                          <a:solidFill>
                            <a:schemeClr val="bg1"/>
                          </a:solidFill>
                        </a:rPr>
                        <a:t>97,4%</a:t>
                      </a:r>
                    </a:p>
                  </a:txBody>
                  <a:tcPr anchor="ctr">
                    <a:solidFill>
                      <a:srgbClr val="B2D28B"/>
                    </a:solidFill>
                  </a:tcPr>
                </a:tc>
                <a:extLst>
                  <a:ext uri="{0D108BD9-81ED-4DB2-BD59-A6C34878D82A}">
                    <a16:rowId xmlns:a16="http://schemas.microsoft.com/office/drawing/2014/main" val="610123601"/>
                  </a:ext>
                </a:extLst>
              </a:tr>
              <a:tr h="325827">
                <a:tc>
                  <a:txBody>
                    <a:bodyPr/>
                    <a:lstStyle/>
                    <a:p>
                      <a:pPr algn="ctr"/>
                      <a:r>
                        <a:rPr lang="de-DE" sz="1000">
                          <a:solidFill>
                            <a:schemeClr val="bg1"/>
                          </a:solidFill>
                        </a:rPr>
                        <a:t>0,25 %</a:t>
                      </a:r>
                    </a:p>
                  </a:txBody>
                  <a:tcPr anchor="ctr">
                    <a:solidFill>
                      <a:srgbClr val="B2D28B"/>
                    </a:solidFill>
                  </a:tcPr>
                </a:tc>
                <a:tc>
                  <a:txBody>
                    <a:bodyPr/>
                    <a:lstStyle/>
                    <a:p>
                      <a:pPr algn="ctr"/>
                      <a:r>
                        <a:rPr lang="de-DE" sz="1000">
                          <a:solidFill>
                            <a:schemeClr val="bg1"/>
                          </a:solidFill>
                        </a:rPr>
                        <a:t>100,4%</a:t>
                      </a:r>
                    </a:p>
                  </a:txBody>
                  <a:tcPr anchor="ctr">
                    <a:solidFill>
                      <a:srgbClr val="B2D28B"/>
                    </a:solidFill>
                  </a:tcPr>
                </a:tc>
                <a:tc>
                  <a:txBody>
                    <a:bodyPr/>
                    <a:lstStyle/>
                    <a:p>
                      <a:pPr algn="ctr"/>
                      <a:r>
                        <a:rPr lang="de-DE" sz="1000" dirty="0">
                          <a:solidFill>
                            <a:schemeClr val="bg1"/>
                          </a:solidFill>
                        </a:rPr>
                        <a:t>102,8%</a:t>
                      </a:r>
                    </a:p>
                  </a:txBody>
                  <a:tcPr anchor="ctr">
                    <a:solidFill>
                      <a:srgbClr val="B2D28B"/>
                    </a:solidFill>
                  </a:tcPr>
                </a:tc>
                <a:extLst>
                  <a:ext uri="{0D108BD9-81ED-4DB2-BD59-A6C34878D82A}">
                    <a16:rowId xmlns:a16="http://schemas.microsoft.com/office/drawing/2014/main" val="2793686844"/>
                  </a:ext>
                </a:extLst>
              </a:tr>
            </a:tbl>
          </a:graphicData>
        </a:graphic>
      </p:graphicFrame>
      <p:sp>
        <p:nvSpPr>
          <p:cNvPr id="8" name="Textfeld 7">
            <a:extLst>
              <a:ext uri="{FF2B5EF4-FFF2-40B4-BE49-F238E27FC236}">
                <a16:creationId xmlns:a16="http://schemas.microsoft.com/office/drawing/2014/main" id="{EE5F3DCE-908D-408A-8BC0-CB4A1C016C19}"/>
              </a:ext>
            </a:extLst>
          </p:cNvPr>
          <p:cNvSpPr txBox="1"/>
          <p:nvPr/>
        </p:nvSpPr>
        <p:spPr>
          <a:xfrm>
            <a:off x="480104" y="1657863"/>
            <a:ext cx="2829539" cy="814069"/>
          </a:xfrm>
          <a:prstGeom prst="rect">
            <a:avLst/>
          </a:prstGeom>
          <a:noFill/>
        </p:spPr>
        <p:txBody>
          <a:bodyPr wrap="square" lIns="0" tIns="0" rIns="0" bIns="0" rtlCol="0">
            <a:spAutoFit/>
          </a:bodyPr>
          <a:lstStyle/>
          <a:p>
            <a:pPr>
              <a:lnSpc>
                <a:spcPct val="104000"/>
              </a:lnSpc>
              <a:spcBef>
                <a:spcPts val="600"/>
              </a:spcBef>
            </a:pPr>
            <a:r>
              <a:rPr lang="de-DE" sz="1100">
                <a:solidFill>
                  <a:sysClr val="window" lastClr="FFFFFF"/>
                </a:solidFill>
                <a:latin typeface="+mj-lt"/>
                <a:ea typeface="+mn-ea"/>
                <a:cs typeface="+mn-cs"/>
              </a:rPr>
              <a:t>Anlage zum Rechnungszins zur Generierung </a:t>
            </a:r>
            <a:br>
              <a:rPr lang="de-DE" sz="1100">
                <a:solidFill>
                  <a:sysClr val="window" lastClr="FFFFFF"/>
                </a:solidFill>
                <a:latin typeface="+mj-lt"/>
                <a:ea typeface="+mn-ea"/>
                <a:cs typeface="+mn-cs"/>
              </a:rPr>
            </a:br>
            <a:r>
              <a:rPr lang="de-DE" sz="1100">
                <a:solidFill>
                  <a:sysClr val="window" lastClr="FFFFFF"/>
                </a:solidFill>
                <a:latin typeface="+mj-lt"/>
                <a:ea typeface="+mn-ea"/>
                <a:cs typeface="+mn-cs"/>
              </a:rPr>
              <a:t>100 % Beitragsgarantie bei </a:t>
            </a:r>
            <a:r>
              <a:rPr lang="de-DE" sz="1100">
                <a:solidFill>
                  <a:sysClr val="window" lastClr="FFFFFF"/>
                </a:solidFill>
                <a:latin typeface="+mj-lt"/>
              </a:rPr>
              <a:t>lfd. Beitrag</a:t>
            </a:r>
            <a:br>
              <a:rPr lang="de-DE" sz="1100">
                <a:solidFill>
                  <a:sysClr val="window" lastClr="FFFFFF"/>
                </a:solidFill>
                <a:latin typeface="+mj-lt"/>
                <a:ea typeface="+mn-ea"/>
                <a:cs typeface="+mn-cs"/>
              </a:rPr>
            </a:br>
            <a:r>
              <a:rPr lang="de-DE" sz="1100">
                <a:solidFill>
                  <a:sysClr val="window" lastClr="FFFFFF"/>
                </a:solidFill>
                <a:latin typeface="+mj-lt"/>
                <a:ea typeface="+mn-ea"/>
                <a:cs typeface="+mn-cs"/>
              </a:rPr>
              <a:t>(in % des Sparbeitragssumme</a:t>
            </a:r>
            <a:r>
              <a:rPr lang="de-DE" sz="1100" baseline="30000">
                <a:solidFill>
                  <a:schemeClr val="bg1"/>
                </a:solidFill>
              </a:rPr>
              <a:t>1</a:t>
            </a:r>
            <a:r>
              <a:rPr lang="de-DE" sz="1100">
                <a:solidFill>
                  <a:sysClr val="window" lastClr="FFFFFF"/>
                </a:solidFill>
                <a:latin typeface="+mj-lt"/>
                <a:ea typeface="+mn-ea"/>
                <a:cs typeface="+mn-cs"/>
              </a:rPr>
              <a:t>)</a:t>
            </a:r>
          </a:p>
          <a:p>
            <a:pPr marL="0" indent="0" algn="l">
              <a:lnSpc>
                <a:spcPct val="104000"/>
              </a:lnSpc>
              <a:spcBef>
                <a:spcPts val="600"/>
              </a:spcBef>
              <a:buFont typeface="Wingdings" panose="05000000000000000000" pitchFamily="2" charset="2"/>
              <a:buNone/>
            </a:pPr>
            <a:r>
              <a:rPr lang="de-DE" sz="1400">
                <a:solidFill>
                  <a:schemeClr val="bg2"/>
                </a:solidFill>
                <a:latin typeface="+mj-lt"/>
                <a:sym typeface="Webdings" panose="05030102010509060703" pitchFamily="18" charset="2"/>
              </a:rPr>
              <a:t>     </a:t>
            </a:r>
            <a:r>
              <a:rPr lang="de-DE" sz="1400">
                <a:solidFill>
                  <a:schemeClr val="bg1"/>
                </a:solidFill>
                <a:latin typeface="+mj-lt"/>
                <a:sym typeface="Webdings" panose="05030102010509060703" pitchFamily="18" charset="2"/>
              </a:rPr>
              <a:t>   nicht mehr finanzierbar! </a:t>
            </a:r>
            <a:endParaRPr lang="de-DE" sz="1400">
              <a:solidFill>
                <a:schemeClr val="bg1"/>
              </a:solidFill>
              <a:latin typeface="+mj-lt"/>
            </a:endParaRPr>
          </a:p>
        </p:txBody>
      </p:sp>
      <p:sp>
        <p:nvSpPr>
          <p:cNvPr id="25" name="Rechteck 24">
            <a:extLst>
              <a:ext uri="{FF2B5EF4-FFF2-40B4-BE49-F238E27FC236}">
                <a16:creationId xmlns:a16="http://schemas.microsoft.com/office/drawing/2014/main" id="{4B0BC71C-41A7-4788-A3C3-5295415F5ACF}"/>
              </a:ext>
            </a:extLst>
          </p:cNvPr>
          <p:cNvSpPr/>
          <p:nvPr/>
        </p:nvSpPr>
        <p:spPr>
          <a:xfrm>
            <a:off x="387413" y="4520387"/>
            <a:ext cx="5580000" cy="1573660"/>
          </a:xfrm>
          <a:prstGeom prst="rect">
            <a:avLst/>
          </a:prstGeom>
          <a:solidFill>
            <a:schemeClr val="accent2"/>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nSpc>
                <a:spcPct val="104000"/>
              </a:lnSpc>
              <a:spcBef>
                <a:spcPts val="600"/>
              </a:spcBef>
              <a:buFont typeface="Wingdings" panose="05000000000000000000" pitchFamily="2" charset="2"/>
              <a:buNone/>
            </a:pPr>
            <a:r>
              <a:rPr lang="de-DE" sz="1600"/>
              <a:t> </a:t>
            </a:r>
          </a:p>
          <a:p>
            <a:pPr>
              <a:lnSpc>
                <a:spcPct val="104000"/>
              </a:lnSpc>
              <a:spcBef>
                <a:spcPts val="600"/>
              </a:spcBef>
            </a:pPr>
            <a:br>
              <a:rPr lang="de-DE" sz="1600"/>
            </a:br>
            <a:br>
              <a:rPr lang="de-DE" sz="1600"/>
            </a:br>
            <a:endParaRPr lang="de-DE" sz="1600"/>
          </a:p>
        </p:txBody>
      </p:sp>
      <p:sp>
        <p:nvSpPr>
          <p:cNvPr id="26" name="Textfeld 25">
            <a:extLst>
              <a:ext uri="{FF2B5EF4-FFF2-40B4-BE49-F238E27FC236}">
                <a16:creationId xmlns:a16="http://schemas.microsoft.com/office/drawing/2014/main" id="{8E9D5ADD-C7C8-4B8A-A721-189450D7AFD8}"/>
              </a:ext>
            </a:extLst>
          </p:cNvPr>
          <p:cNvSpPr txBox="1"/>
          <p:nvPr/>
        </p:nvSpPr>
        <p:spPr>
          <a:xfrm>
            <a:off x="480104" y="3005291"/>
            <a:ext cx="4765798" cy="238783"/>
          </a:xfrm>
          <a:prstGeom prst="rect">
            <a:avLst/>
          </a:prstGeom>
          <a:noFill/>
        </p:spPr>
        <p:txBody>
          <a:bodyPr wrap="square" lIns="0" tIns="0" rIns="0" bIns="0" rtlCol="0">
            <a:spAutoFit/>
          </a:bodyPr>
          <a:lstStyle/>
          <a:p>
            <a:pPr marL="0" indent="0" algn="l">
              <a:lnSpc>
                <a:spcPct val="104000"/>
              </a:lnSpc>
              <a:spcBef>
                <a:spcPts val="600"/>
              </a:spcBef>
              <a:buFont typeface="Wingdings" panose="05000000000000000000" pitchFamily="2" charset="2"/>
              <a:buNone/>
            </a:pPr>
            <a:r>
              <a:rPr lang="de-DE" sz="1600" b="1">
                <a:solidFill>
                  <a:schemeClr val="bg1"/>
                </a:solidFill>
              </a:rPr>
              <a:t>„Nominale Garantien bieten keine Sicherheit“</a:t>
            </a:r>
          </a:p>
        </p:txBody>
      </p:sp>
      <p:sp>
        <p:nvSpPr>
          <p:cNvPr id="27" name="Textfeld 26">
            <a:extLst>
              <a:ext uri="{FF2B5EF4-FFF2-40B4-BE49-F238E27FC236}">
                <a16:creationId xmlns:a16="http://schemas.microsoft.com/office/drawing/2014/main" id="{89E30F88-2C3E-43F3-A90C-0FFA602E4582}"/>
              </a:ext>
            </a:extLst>
          </p:cNvPr>
          <p:cNvSpPr txBox="1"/>
          <p:nvPr/>
        </p:nvSpPr>
        <p:spPr>
          <a:xfrm>
            <a:off x="480185" y="3365543"/>
            <a:ext cx="3124678" cy="843949"/>
          </a:xfrm>
          <a:prstGeom prst="rect">
            <a:avLst/>
          </a:prstGeom>
          <a:noFill/>
        </p:spPr>
        <p:txBody>
          <a:bodyPr wrap="square" lIns="0" tIns="0" rIns="0" bIns="0" rtlCol="0">
            <a:spAutoFit/>
          </a:bodyPr>
          <a:lstStyle/>
          <a:p>
            <a:pPr>
              <a:lnSpc>
                <a:spcPct val="104000"/>
              </a:lnSpc>
              <a:spcBef>
                <a:spcPts val="600"/>
              </a:spcBef>
            </a:pPr>
            <a:r>
              <a:rPr lang="de-DE" sz="1100" dirty="0">
                <a:solidFill>
                  <a:sysClr val="window" lastClr="FFFFFF"/>
                </a:solidFill>
                <a:latin typeface="+mj-lt"/>
                <a:ea typeface="+mn-ea"/>
                <a:cs typeface="+mn-cs"/>
              </a:rPr>
              <a:t>Für Verbraucher ist nicht die nominale Betrachtung der Euro-Werte, sondern der Erhalt der Kaufkraft entscheidend    </a:t>
            </a:r>
          </a:p>
          <a:p>
            <a:pPr marL="0" indent="0" algn="l">
              <a:lnSpc>
                <a:spcPct val="104000"/>
              </a:lnSpc>
              <a:spcBef>
                <a:spcPts val="600"/>
              </a:spcBef>
              <a:buFont typeface="Wingdings" panose="05000000000000000000" pitchFamily="2" charset="2"/>
              <a:buNone/>
            </a:pPr>
            <a:r>
              <a:rPr lang="de-DE" sz="1600" dirty="0">
                <a:solidFill>
                  <a:schemeClr val="bg1"/>
                </a:solidFill>
                <a:sym typeface="Webdings" panose="05030102010509060703" pitchFamily="18" charset="2"/>
              </a:rPr>
              <a:t>      </a:t>
            </a:r>
            <a:r>
              <a:rPr lang="de-DE" sz="1400" dirty="0">
                <a:solidFill>
                  <a:schemeClr val="bg1"/>
                </a:solidFill>
                <a:sym typeface="Webdings" panose="05030102010509060703" pitchFamily="18" charset="2"/>
              </a:rPr>
              <a:t> Kaufkraft wichtiger als Garantien! </a:t>
            </a:r>
            <a:endParaRPr lang="de-DE" sz="1400" dirty="0">
              <a:solidFill>
                <a:schemeClr val="bg1"/>
              </a:solidFill>
            </a:endParaRPr>
          </a:p>
        </p:txBody>
      </p:sp>
      <p:grpSp>
        <p:nvGrpSpPr>
          <p:cNvPr id="3" name="Gruppieren 2">
            <a:extLst>
              <a:ext uri="{FF2B5EF4-FFF2-40B4-BE49-F238E27FC236}">
                <a16:creationId xmlns:a16="http://schemas.microsoft.com/office/drawing/2014/main" id="{FB921A93-575A-4164-9DF3-A874A901D9AE}"/>
              </a:ext>
            </a:extLst>
          </p:cNvPr>
          <p:cNvGrpSpPr/>
          <p:nvPr/>
        </p:nvGrpSpPr>
        <p:grpSpPr>
          <a:xfrm>
            <a:off x="3693173" y="3284579"/>
            <a:ext cx="2088079" cy="966738"/>
            <a:chOff x="3693173" y="3284579"/>
            <a:chExt cx="2088079" cy="966738"/>
          </a:xfrm>
        </p:grpSpPr>
        <p:sp>
          <p:nvSpPr>
            <p:cNvPr id="36" name="Rechteck 35">
              <a:extLst>
                <a:ext uri="{FF2B5EF4-FFF2-40B4-BE49-F238E27FC236}">
                  <a16:creationId xmlns:a16="http://schemas.microsoft.com/office/drawing/2014/main" id="{51C4FE34-39DB-4BBF-B991-DB60D6C60798}"/>
                </a:ext>
              </a:extLst>
            </p:cNvPr>
            <p:cNvSpPr/>
            <p:nvPr/>
          </p:nvSpPr>
          <p:spPr>
            <a:xfrm>
              <a:off x="3693173" y="3284579"/>
              <a:ext cx="2088079" cy="966738"/>
            </a:xfrm>
            <a:prstGeom prst="rect">
              <a:avLst/>
            </a:prstGeom>
            <a:solidFill>
              <a:srgbClr val="B2D28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sp>
          <p:nvSpPr>
            <p:cNvPr id="11" name="Textfeld 10">
              <a:extLst>
                <a:ext uri="{FF2B5EF4-FFF2-40B4-BE49-F238E27FC236}">
                  <a16:creationId xmlns:a16="http://schemas.microsoft.com/office/drawing/2014/main" id="{0AC45E99-9BFA-45AD-B595-984F2A21C862}"/>
                </a:ext>
              </a:extLst>
            </p:cNvPr>
            <p:cNvSpPr txBox="1"/>
            <p:nvPr/>
          </p:nvSpPr>
          <p:spPr>
            <a:xfrm>
              <a:off x="4636725" y="3346731"/>
              <a:ext cx="447040" cy="149208"/>
            </a:xfrm>
            <a:prstGeom prst="rect">
              <a:avLst/>
            </a:prstGeom>
            <a:noFill/>
          </p:spPr>
          <p:txBody>
            <a:bodyPr wrap="square" lIns="0" tIns="0" rIns="0" bIns="0" rtlCol="0">
              <a:spAutoFit/>
            </a:bodyPr>
            <a:lstStyle/>
            <a:p>
              <a:pPr marL="0" indent="0" algn="l">
                <a:lnSpc>
                  <a:spcPct val="104000"/>
                </a:lnSpc>
                <a:spcBef>
                  <a:spcPts val="600"/>
                </a:spcBef>
                <a:buFont typeface="Wingdings" panose="05000000000000000000" pitchFamily="2" charset="2"/>
                <a:buNone/>
              </a:pPr>
              <a:r>
                <a:rPr lang="de-DE" sz="1000">
                  <a:solidFill>
                    <a:schemeClr val="bg1"/>
                  </a:solidFill>
                </a:rPr>
                <a:t>1992</a:t>
              </a:r>
            </a:p>
          </p:txBody>
        </p:sp>
        <p:sp>
          <p:nvSpPr>
            <p:cNvPr id="28" name="Textfeld 27">
              <a:extLst>
                <a:ext uri="{FF2B5EF4-FFF2-40B4-BE49-F238E27FC236}">
                  <a16:creationId xmlns:a16="http://schemas.microsoft.com/office/drawing/2014/main" id="{3ADE1474-FD98-499D-92AF-8AD2C4D1F155}"/>
                </a:ext>
              </a:extLst>
            </p:cNvPr>
            <p:cNvSpPr txBox="1"/>
            <p:nvPr/>
          </p:nvSpPr>
          <p:spPr>
            <a:xfrm>
              <a:off x="5246722" y="3333211"/>
              <a:ext cx="447040" cy="149208"/>
            </a:xfrm>
            <a:prstGeom prst="rect">
              <a:avLst/>
            </a:prstGeom>
            <a:noFill/>
          </p:spPr>
          <p:txBody>
            <a:bodyPr wrap="square" lIns="0" tIns="0" rIns="0" bIns="0" rtlCol="0">
              <a:spAutoFit/>
            </a:bodyPr>
            <a:lstStyle/>
            <a:p>
              <a:pPr marL="0" indent="0" algn="l">
                <a:lnSpc>
                  <a:spcPct val="104000"/>
                </a:lnSpc>
                <a:spcBef>
                  <a:spcPts val="600"/>
                </a:spcBef>
                <a:buFont typeface="Wingdings" panose="05000000000000000000" pitchFamily="2" charset="2"/>
                <a:buNone/>
              </a:pPr>
              <a:r>
                <a:rPr lang="de-DE" sz="1000">
                  <a:solidFill>
                    <a:schemeClr val="bg1"/>
                  </a:solidFill>
                </a:rPr>
                <a:t>2022</a:t>
              </a:r>
            </a:p>
          </p:txBody>
        </p:sp>
        <p:cxnSp>
          <p:nvCxnSpPr>
            <p:cNvPr id="29" name="Gerader Verbinder 28">
              <a:extLst>
                <a:ext uri="{FF2B5EF4-FFF2-40B4-BE49-F238E27FC236}">
                  <a16:creationId xmlns:a16="http://schemas.microsoft.com/office/drawing/2014/main" id="{0B0A3BD6-56FC-4D27-814B-FB0864F82769}"/>
                </a:ext>
              </a:extLst>
            </p:cNvPr>
            <p:cNvCxnSpPr>
              <a:cxnSpLocks/>
            </p:cNvCxnSpPr>
            <p:nvPr/>
          </p:nvCxnSpPr>
          <p:spPr>
            <a:xfrm>
              <a:off x="4596085" y="3531948"/>
              <a:ext cx="1096857"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Textfeld 33">
              <a:extLst>
                <a:ext uri="{FF2B5EF4-FFF2-40B4-BE49-F238E27FC236}">
                  <a16:creationId xmlns:a16="http://schemas.microsoft.com/office/drawing/2014/main" id="{1CB6632F-E208-4FD9-A72A-07F46F191385}"/>
                </a:ext>
              </a:extLst>
            </p:cNvPr>
            <p:cNvSpPr txBox="1"/>
            <p:nvPr/>
          </p:nvSpPr>
          <p:spPr>
            <a:xfrm>
              <a:off x="3772621" y="3574137"/>
              <a:ext cx="801312" cy="149208"/>
            </a:xfrm>
            <a:prstGeom prst="rect">
              <a:avLst/>
            </a:prstGeom>
            <a:noFill/>
          </p:spPr>
          <p:txBody>
            <a:bodyPr wrap="square" lIns="0" tIns="0" rIns="0" bIns="0" rtlCol="0">
              <a:spAutoFit/>
            </a:bodyPr>
            <a:lstStyle/>
            <a:p>
              <a:pPr marL="0" indent="0" algn="l">
                <a:lnSpc>
                  <a:spcPct val="104000"/>
                </a:lnSpc>
                <a:spcBef>
                  <a:spcPts val="600"/>
                </a:spcBef>
                <a:buFont typeface="Wingdings" panose="05000000000000000000" pitchFamily="2" charset="2"/>
                <a:buNone/>
              </a:pPr>
              <a:r>
                <a:rPr lang="de-DE" sz="1000">
                  <a:solidFill>
                    <a:schemeClr val="bg1"/>
                  </a:solidFill>
                </a:rPr>
                <a:t>Brötchen</a:t>
              </a:r>
            </a:p>
          </p:txBody>
        </p:sp>
        <p:sp>
          <p:nvSpPr>
            <p:cNvPr id="37" name="Textfeld 36">
              <a:extLst>
                <a:ext uri="{FF2B5EF4-FFF2-40B4-BE49-F238E27FC236}">
                  <a16:creationId xmlns:a16="http://schemas.microsoft.com/office/drawing/2014/main" id="{9E91D427-3FD3-4794-AF5A-ED1BCBCD46E3}"/>
                </a:ext>
              </a:extLst>
            </p:cNvPr>
            <p:cNvSpPr txBox="1"/>
            <p:nvPr/>
          </p:nvSpPr>
          <p:spPr>
            <a:xfrm>
              <a:off x="3772621" y="3780919"/>
              <a:ext cx="801312" cy="149208"/>
            </a:xfrm>
            <a:prstGeom prst="rect">
              <a:avLst/>
            </a:prstGeom>
            <a:noFill/>
          </p:spPr>
          <p:txBody>
            <a:bodyPr wrap="square" lIns="0" tIns="0" rIns="0" bIns="0" rtlCol="0">
              <a:spAutoFit/>
            </a:bodyPr>
            <a:lstStyle/>
            <a:p>
              <a:pPr marL="0" indent="0" algn="l">
                <a:lnSpc>
                  <a:spcPct val="104000"/>
                </a:lnSpc>
                <a:spcBef>
                  <a:spcPts val="600"/>
                </a:spcBef>
                <a:buFont typeface="Wingdings" panose="05000000000000000000" pitchFamily="2" charset="2"/>
                <a:buNone/>
              </a:pPr>
              <a:r>
                <a:rPr lang="de-DE" sz="1000">
                  <a:solidFill>
                    <a:schemeClr val="bg1"/>
                  </a:solidFill>
                </a:rPr>
                <a:t>1 l Super</a:t>
              </a:r>
            </a:p>
          </p:txBody>
        </p:sp>
        <p:sp>
          <p:nvSpPr>
            <p:cNvPr id="38" name="Textfeld 37">
              <a:extLst>
                <a:ext uri="{FF2B5EF4-FFF2-40B4-BE49-F238E27FC236}">
                  <a16:creationId xmlns:a16="http://schemas.microsoft.com/office/drawing/2014/main" id="{D310736F-80EA-4179-83F8-C16514393AB9}"/>
                </a:ext>
              </a:extLst>
            </p:cNvPr>
            <p:cNvSpPr txBox="1"/>
            <p:nvPr/>
          </p:nvSpPr>
          <p:spPr>
            <a:xfrm>
              <a:off x="3772621" y="3987700"/>
              <a:ext cx="801312" cy="149208"/>
            </a:xfrm>
            <a:prstGeom prst="rect">
              <a:avLst/>
            </a:prstGeom>
            <a:noFill/>
          </p:spPr>
          <p:txBody>
            <a:bodyPr wrap="square" lIns="0" tIns="0" rIns="0" bIns="0" rtlCol="0" anchor="t">
              <a:spAutoFit/>
            </a:bodyPr>
            <a:lstStyle/>
            <a:p>
              <a:pPr>
                <a:lnSpc>
                  <a:spcPct val="104000"/>
                </a:lnSpc>
                <a:spcBef>
                  <a:spcPts val="600"/>
                </a:spcBef>
              </a:pPr>
              <a:r>
                <a:rPr lang="de-DE" sz="1000">
                  <a:solidFill>
                    <a:schemeClr val="bg1"/>
                  </a:solidFill>
                </a:rPr>
                <a:t>VW Golf</a:t>
              </a:r>
            </a:p>
          </p:txBody>
        </p:sp>
        <p:sp>
          <p:nvSpPr>
            <p:cNvPr id="39" name="Textfeld 38">
              <a:extLst>
                <a:ext uri="{FF2B5EF4-FFF2-40B4-BE49-F238E27FC236}">
                  <a16:creationId xmlns:a16="http://schemas.microsoft.com/office/drawing/2014/main" id="{9436DBE9-C22F-4824-AB53-DF686EF4C1BF}"/>
                </a:ext>
              </a:extLst>
            </p:cNvPr>
            <p:cNvSpPr txBox="1"/>
            <p:nvPr/>
          </p:nvSpPr>
          <p:spPr>
            <a:xfrm>
              <a:off x="4645758" y="3574137"/>
              <a:ext cx="447040" cy="149208"/>
            </a:xfrm>
            <a:prstGeom prst="rect">
              <a:avLst/>
            </a:prstGeom>
            <a:noFill/>
          </p:spPr>
          <p:txBody>
            <a:bodyPr wrap="square" lIns="0" tIns="0" rIns="0" bIns="0" rtlCol="0">
              <a:spAutoFit/>
            </a:bodyPr>
            <a:lstStyle/>
            <a:p>
              <a:pPr marL="0" indent="0" algn="l">
                <a:lnSpc>
                  <a:spcPct val="104000"/>
                </a:lnSpc>
                <a:spcBef>
                  <a:spcPts val="600"/>
                </a:spcBef>
                <a:buFont typeface="Wingdings" panose="05000000000000000000" pitchFamily="2" charset="2"/>
                <a:buNone/>
              </a:pPr>
              <a:r>
                <a:rPr lang="de-DE" sz="1000">
                  <a:solidFill>
                    <a:schemeClr val="bg1"/>
                  </a:solidFill>
                </a:rPr>
                <a:t>0,16 €</a:t>
              </a:r>
            </a:p>
          </p:txBody>
        </p:sp>
        <p:sp>
          <p:nvSpPr>
            <p:cNvPr id="40" name="Textfeld 39">
              <a:extLst>
                <a:ext uri="{FF2B5EF4-FFF2-40B4-BE49-F238E27FC236}">
                  <a16:creationId xmlns:a16="http://schemas.microsoft.com/office/drawing/2014/main" id="{47D56B24-3E92-46E9-80B6-2B4C1F06B86E}"/>
                </a:ext>
              </a:extLst>
            </p:cNvPr>
            <p:cNvSpPr txBox="1"/>
            <p:nvPr/>
          </p:nvSpPr>
          <p:spPr>
            <a:xfrm>
              <a:off x="5245902" y="3574137"/>
              <a:ext cx="447040" cy="149208"/>
            </a:xfrm>
            <a:prstGeom prst="rect">
              <a:avLst/>
            </a:prstGeom>
            <a:noFill/>
          </p:spPr>
          <p:txBody>
            <a:bodyPr wrap="square" lIns="0" tIns="0" rIns="0" bIns="0" rtlCol="0">
              <a:spAutoFit/>
            </a:bodyPr>
            <a:lstStyle/>
            <a:p>
              <a:pPr marL="0" indent="0" algn="l">
                <a:lnSpc>
                  <a:spcPct val="104000"/>
                </a:lnSpc>
                <a:spcBef>
                  <a:spcPts val="600"/>
                </a:spcBef>
                <a:buFont typeface="Wingdings" panose="05000000000000000000" pitchFamily="2" charset="2"/>
                <a:buNone/>
              </a:pPr>
              <a:r>
                <a:rPr lang="de-DE" sz="1000">
                  <a:solidFill>
                    <a:schemeClr val="bg1"/>
                  </a:solidFill>
                </a:rPr>
                <a:t>0,46 €</a:t>
              </a:r>
            </a:p>
          </p:txBody>
        </p:sp>
        <p:sp>
          <p:nvSpPr>
            <p:cNvPr id="41" name="Textfeld 40">
              <a:extLst>
                <a:ext uri="{FF2B5EF4-FFF2-40B4-BE49-F238E27FC236}">
                  <a16:creationId xmlns:a16="http://schemas.microsoft.com/office/drawing/2014/main" id="{5E247651-D224-4D1D-AA52-52E7526CBA03}"/>
                </a:ext>
              </a:extLst>
            </p:cNvPr>
            <p:cNvSpPr txBox="1"/>
            <p:nvPr/>
          </p:nvSpPr>
          <p:spPr>
            <a:xfrm>
              <a:off x="4645758" y="3780919"/>
              <a:ext cx="447040" cy="149208"/>
            </a:xfrm>
            <a:prstGeom prst="rect">
              <a:avLst/>
            </a:prstGeom>
            <a:noFill/>
          </p:spPr>
          <p:txBody>
            <a:bodyPr wrap="square" lIns="0" tIns="0" rIns="0" bIns="0" rtlCol="0">
              <a:spAutoFit/>
            </a:bodyPr>
            <a:lstStyle/>
            <a:p>
              <a:pPr marL="0" indent="0" algn="l">
                <a:lnSpc>
                  <a:spcPct val="104000"/>
                </a:lnSpc>
                <a:spcBef>
                  <a:spcPts val="600"/>
                </a:spcBef>
                <a:buFont typeface="Wingdings" panose="05000000000000000000" pitchFamily="2" charset="2"/>
                <a:buNone/>
              </a:pPr>
              <a:r>
                <a:rPr lang="de-DE" sz="1000">
                  <a:solidFill>
                    <a:schemeClr val="bg1"/>
                  </a:solidFill>
                </a:rPr>
                <a:t>0,68 €</a:t>
              </a:r>
            </a:p>
          </p:txBody>
        </p:sp>
        <p:sp>
          <p:nvSpPr>
            <p:cNvPr id="42" name="Textfeld 41">
              <a:extLst>
                <a:ext uri="{FF2B5EF4-FFF2-40B4-BE49-F238E27FC236}">
                  <a16:creationId xmlns:a16="http://schemas.microsoft.com/office/drawing/2014/main" id="{E374BFA9-82D5-4B17-A945-D3F1E02AEFBC}"/>
                </a:ext>
              </a:extLst>
            </p:cNvPr>
            <p:cNvSpPr txBox="1"/>
            <p:nvPr/>
          </p:nvSpPr>
          <p:spPr>
            <a:xfrm>
              <a:off x="5245902" y="3780919"/>
              <a:ext cx="447040" cy="149208"/>
            </a:xfrm>
            <a:prstGeom prst="rect">
              <a:avLst/>
            </a:prstGeom>
            <a:noFill/>
          </p:spPr>
          <p:txBody>
            <a:bodyPr wrap="square" lIns="0" tIns="0" rIns="0" bIns="0" rtlCol="0">
              <a:spAutoFit/>
            </a:bodyPr>
            <a:lstStyle/>
            <a:p>
              <a:pPr marL="0" indent="0" algn="l">
                <a:lnSpc>
                  <a:spcPct val="104000"/>
                </a:lnSpc>
                <a:spcBef>
                  <a:spcPts val="600"/>
                </a:spcBef>
                <a:buFont typeface="Wingdings" panose="05000000000000000000" pitchFamily="2" charset="2"/>
                <a:buNone/>
              </a:pPr>
              <a:r>
                <a:rPr lang="de-DE" sz="1000">
                  <a:solidFill>
                    <a:schemeClr val="bg1"/>
                  </a:solidFill>
                </a:rPr>
                <a:t>2,05 €</a:t>
              </a:r>
            </a:p>
          </p:txBody>
        </p:sp>
        <p:sp>
          <p:nvSpPr>
            <p:cNvPr id="43" name="Textfeld 42">
              <a:extLst>
                <a:ext uri="{FF2B5EF4-FFF2-40B4-BE49-F238E27FC236}">
                  <a16:creationId xmlns:a16="http://schemas.microsoft.com/office/drawing/2014/main" id="{A149605A-9A4B-47D1-A0A6-DC0E4A02F868}"/>
                </a:ext>
              </a:extLst>
            </p:cNvPr>
            <p:cNvSpPr txBox="1"/>
            <p:nvPr/>
          </p:nvSpPr>
          <p:spPr>
            <a:xfrm>
              <a:off x="4584798" y="3987700"/>
              <a:ext cx="447040" cy="149208"/>
            </a:xfrm>
            <a:prstGeom prst="rect">
              <a:avLst/>
            </a:prstGeom>
            <a:noFill/>
          </p:spPr>
          <p:txBody>
            <a:bodyPr wrap="square" lIns="0" tIns="0" rIns="0" bIns="0" rtlCol="0">
              <a:spAutoFit/>
            </a:bodyPr>
            <a:lstStyle/>
            <a:p>
              <a:pPr marL="0" indent="0" algn="l">
                <a:lnSpc>
                  <a:spcPct val="104000"/>
                </a:lnSpc>
                <a:spcBef>
                  <a:spcPts val="600"/>
                </a:spcBef>
                <a:buFont typeface="Wingdings" panose="05000000000000000000" pitchFamily="2" charset="2"/>
                <a:buNone/>
              </a:pPr>
              <a:r>
                <a:rPr lang="de-DE" sz="1000">
                  <a:solidFill>
                    <a:schemeClr val="bg1"/>
                  </a:solidFill>
                </a:rPr>
                <a:t>9.621 €</a:t>
              </a:r>
            </a:p>
          </p:txBody>
        </p:sp>
        <p:sp>
          <p:nvSpPr>
            <p:cNvPr id="44" name="Textfeld 43">
              <a:extLst>
                <a:ext uri="{FF2B5EF4-FFF2-40B4-BE49-F238E27FC236}">
                  <a16:creationId xmlns:a16="http://schemas.microsoft.com/office/drawing/2014/main" id="{50E86D30-FFBC-4325-92EB-17F4124F98D1}"/>
                </a:ext>
              </a:extLst>
            </p:cNvPr>
            <p:cNvSpPr txBox="1"/>
            <p:nvPr/>
          </p:nvSpPr>
          <p:spPr>
            <a:xfrm>
              <a:off x="5154463" y="3987700"/>
              <a:ext cx="568959" cy="149208"/>
            </a:xfrm>
            <a:prstGeom prst="rect">
              <a:avLst/>
            </a:prstGeom>
            <a:noFill/>
          </p:spPr>
          <p:txBody>
            <a:bodyPr wrap="square" lIns="0" tIns="0" rIns="0" bIns="0" rtlCol="0">
              <a:spAutoFit/>
            </a:bodyPr>
            <a:lstStyle/>
            <a:p>
              <a:pPr marL="0" indent="0" algn="l">
                <a:lnSpc>
                  <a:spcPct val="104000"/>
                </a:lnSpc>
                <a:spcBef>
                  <a:spcPts val="600"/>
                </a:spcBef>
                <a:buFont typeface="Wingdings" panose="05000000000000000000" pitchFamily="2" charset="2"/>
                <a:buNone/>
              </a:pPr>
              <a:r>
                <a:rPr lang="de-DE" sz="1000">
                  <a:solidFill>
                    <a:schemeClr val="bg1"/>
                  </a:solidFill>
                </a:rPr>
                <a:t>28.500 €</a:t>
              </a:r>
            </a:p>
          </p:txBody>
        </p:sp>
      </p:grpSp>
      <p:sp>
        <p:nvSpPr>
          <p:cNvPr id="46" name="Textfeld 45">
            <a:extLst>
              <a:ext uri="{FF2B5EF4-FFF2-40B4-BE49-F238E27FC236}">
                <a16:creationId xmlns:a16="http://schemas.microsoft.com/office/drawing/2014/main" id="{419102A7-450C-4FF9-B74D-2D0A880E2B5A}"/>
              </a:ext>
            </a:extLst>
          </p:cNvPr>
          <p:cNvSpPr txBox="1"/>
          <p:nvPr/>
        </p:nvSpPr>
        <p:spPr>
          <a:xfrm>
            <a:off x="480104" y="4643184"/>
            <a:ext cx="4551734" cy="238783"/>
          </a:xfrm>
          <a:prstGeom prst="rect">
            <a:avLst/>
          </a:prstGeom>
          <a:noFill/>
        </p:spPr>
        <p:txBody>
          <a:bodyPr wrap="square" lIns="0" tIns="0" rIns="0" bIns="0" rtlCol="0">
            <a:spAutoFit/>
          </a:bodyPr>
          <a:lstStyle/>
          <a:p>
            <a:pPr marL="0" indent="0" algn="l">
              <a:lnSpc>
                <a:spcPct val="104000"/>
              </a:lnSpc>
              <a:spcBef>
                <a:spcPts val="600"/>
              </a:spcBef>
              <a:buFont typeface="Wingdings" panose="05000000000000000000" pitchFamily="2" charset="2"/>
              <a:buNone/>
            </a:pPr>
            <a:r>
              <a:rPr lang="de-DE" sz="1600" b="1" dirty="0">
                <a:solidFill>
                  <a:schemeClr val="bg1"/>
                </a:solidFill>
              </a:rPr>
              <a:t>„Garantien reduzieren das Renditepotenzial“</a:t>
            </a:r>
          </a:p>
        </p:txBody>
      </p:sp>
      <p:sp>
        <p:nvSpPr>
          <p:cNvPr id="47" name="Textfeld 46">
            <a:extLst>
              <a:ext uri="{FF2B5EF4-FFF2-40B4-BE49-F238E27FC236}">
                <a16:creationId xmlns:a16="http://schemas.microsoft.com/office/drawing/2014/main" id="{1687F960-AAEC-4905-8B07-55B0362D694B}"/>
              </a:ext>
            </a:extLst>
          </p:cNvPr>
          <p:cNvSpPr txBox="1"/>
          <p:nvPr/>
        </p:nvSpPr>
        <p:spPr>
          <a:xfrm>
            <a:off x="480185" y="5003436"/>
            <a:ext cx="3134838" cy="683842"/>
          </a:xfrm>
          <a:prstGeom prst="rect">
            <a:avLst/>
          </a:prstGeom>
          <a:noFill/>
        </p:spPr>
        <p:txBody>
          <a:bodyPr wrap="square" lIns="0" tIns="0" rIns="0" bIns="0" rtlCol="0">
            <a:spAutoFit/>
          </a:bodyPr>
          <a:lstStyle/>
          <a:p>
            <a:pPr>
              <a:lnSpc>
                <a:spcPct val="104000"/>
              </a:lnSpc>
              <a:spcBef>
                <a:spcPts val="600"/>
              </a:spcBef>
            </a:pPr>
            <a:r>
              <a:rPr lang="de-DE" sz="1100">
                <a:solidFill>
                  <a:sysClr val="window" lastClr="FFFFFF"/>
                </a:solidFill>
                <a:latin typeface="+mj-lt"/>
                <a:ea typeface="+mn-ea"/>
                <a:cs typeface="+mn-cs"/>
              </a:rPr>
              <a:t>Eine Reduzierung der Beitragsgarantie auf 80% erhöht die Ablaufleistung im Schnitt um 30 %</a:t>
            </a:r>
            <a:r>
              <a:rPr lang="de-DE" sz="1200">
                <a:solidFill>
                  <a:sysClr val="window" lastClr="FFFFFF"/>
                </a:solidFill>
                <a:latin typeface="Calibri" panose="020F0502020204030204"/>
                <a:ea typeface="+mn-ea"/>
                <a:cs typeface="+mn-cs"/>
              </a:rPr>
              <a:t>  </a:t>
            </a:r>
          </a:p>
          <a:p>
            <a:pPr marL="0" indent="0" algn="l">
              <a:lnSpc>
                <a:spcPct val="104000"/>
              </a:lnSpc>
              <a:spcBef>
                <a:spcPts val="600"/>
              </a:spcBef>
              <a:buFont typeface="Wingdings" panose="05000000000000000000" pitchFamily="2" charset="2"/>
              <a:buNone/>
            </a:pPr>
            <a:r>
              <a:rPr lang="de-DE" sz="1600">
                <a:solidFill>
                  <a:schemeClr val="bg1"/>
                </a:solidFill>
                <a:sym typeface="Webdings" panose="05030102010509060703" pitchFamily="18" charset="2"/>
              </a:rPr>
              <a:t>       </a:t>
            </a:r>
            <a:r>
              <a:rPr lang="de-DE" sz="1400">
                <a:solidFill>
                  <a:schemeClr val="bg1"/>
                </a:solidFill>
                <a:sym typeface="Webdings" panose="05030102010509060703" pitchFamily="18" charset="2"/>
              </a:rPr>
              <a:t>weniger Garantie / mehr Leistung! </a:t>
            </a:r>
            <a:endParaRPr lang="de-DE" sz="1400">
              <a:solidFill>
                <a:schemeClr val="bg1"/>
              </a:solidFill>
            </a:endParaRPr>
          </a:p>
        </p:txBody>
      </p:sp>
      <p:sp>
        <p:nvSpPr>
          <p:cNvPr id="65" name="Rechteck 64">
            <a:extLst>
              <a:ext uri="{FF2B5EF4-FFF2-40B4-BE49-F238E27FC236}">
                <a16:creationId xmlns:a16="http://schemas.microsoft.com/office/drawing/2014/main" id="{F8F30077-FF86-4356-92A7-FD243CF73A1D}"/>
              </a:ext>
            </a:extLst>
          </p:cNvPr>
          <p:cNvSpPr/>
          <p:nvPr/>
        </p:nvSpPr>
        <p:spPr>
          <a:xfrm>
            <a:off x="494506" y="2240100"/>
            <a:ext cx="286138" cy="2861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lnSpc>
                <a:spcPct val="104000"/>
              </a:lnSpc>
              <a:spcBef>
                <a:spcPts val="600"/>
              </a:spcBef>
              <a:buFont typeface="Wingdings" panose="05000000000000000000" pitchFamily="2" charset="2"/>
              <a:buNone/>
            </a:pPr>
            <a:r>
              <a:rPr lang="de-DE" b="1">
                <a:solidFill>
                  <a:schemeClr val="accent2"/>
                </a:solidFill>
                <a:latin typeface="Arial Black" panose="020B0A04020102020204" pitchFamily="34" charset="0"/>
              </a:rPr>
              <a:t>!</a:t>
            </a:r>
          </a:p>
        </p:txBody>
      </p:sp>
      <p:sp>
        <p:nvSpPr>
          <p:cNvPr id="66" name="Rechteck 65">
            <a:extLst>
              <a:ext uri="{FF2B5EF4-FFF2-40B4-BE49-F238E27FC236}">
                <a16:creationId xmlns:a16="http://schemas.microsoft.com/office/drawing/2014/main" id="{C6C72191-5212-4F4A-B2FA-81D316DB5EEB}"/>
              </a:ext>
            </a:extLst>
          </p:cNvPr>
          <p:cNvSpPr/>
          <p:nvPr/>
        </p:nvSpPr>
        <p:spPr>
          <a:xfrm>
            <a:off x="494877" y="3948495"/>
            <a:ext cx="286138" cy="2861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lnSpc>
                <a:spcPct val="104000"/>
              </a:lnSpc>
              <a:spcBef>
                <a:spcPts val="600"/>
              </a:spcBef>
              <a:buFont typeface="Wingdings" panose="05000000000000000000" pitchFamily="2" charset="2"/>
              <a:buNone/>
            </a:pPr>
            <a:r>
              <a:rPr lang="de-DE" b="1">
                <a:solidFill>
                  <a:schemeClr val="accent2"/>
                </a:solidFill>
                <a:latin typeface="Arial Black" panose="020B0A04020102020204" pitchFamily="34" charset="0"/>
              </a:rPr>
              <a:t>!</a:t>
            </a:r>
          </a:p>
        </p:txBody>
      </p:sp>
      <p:sp>
        <p:nvSpPr>
          <p:cNvPr id="67" name="Rechteck 66">
            <a:extLst>
              <a:ext uri="{FF2B5EF4-FFF2-40B4-BE49-F238E27FC236}">
                <a16:creationId xmlns:a16="http://schemas.microsoft.com/office/drawing/2014/main" id="{A450F85F-AF3E-4CFA-9AFB-8CE671EF73B3}"/>
              </a:ext>
            </a:extLst>
          </p:cNvPr>
          <p:cNvSpPr/>
          <p:nvPr/>
        </p:nvSpPr>
        <p:spPr>
          <a:xfrm>
            <a:off x="477804" y="5442980"/>
            <a:ext cx="286138" cy="2861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lnSpc>
                <a:spcPct val="104000"/>
              </a:lnSpc>
              <a:spcBef>
                <a:spcPts val="600"/>
              </a:spcBef>
              <a:buFont typeface="Wingdings" panose="05000000000000000000" pitchFamily="2" charset="2"/>
              <a:buNone/>
            </a:pPr>
            <a:r>
              <a:rPr lang="de-DE" b="1">
                <a:solidFill>
                  <a:schemeClr val="accent2"/>
                </a:solidFill>
                <a:latin typeface="Arial Black" panose="020B0A04020102020204" pitchFamily="34" charset="0"/>
              </a:rPr>
              <a:t>!</a:t>
            </a:r>
          </a:p>
        </p:txBody>
      </p:sp>
      <p:graphicFrame>
        <p:nvGraphicFramePr>
          <p:cNvPr id="70" name="Tabelle 7">
            <a:extLst>
              <a:ext uri="{FF2B5EF4-FFF2-40B4-BE49-F238E27FC236}">
                <a16:creationId xmlns:a16="http://schemas.microsoft.com/office/drawing/2014/main" id="{60936BBF-7604-4EA0-98C8-F7062B538F5D}"/>
              </a:ext>
            </a:extLst>
          </p:cNvPr>
          <p:cNvGraphicFramePr>
            <a:graphicFrameLocks noGrp="1"/>
          </p:cNvGraphicFramePr>
          <p:nvPr>
            <p:extLst>
              <p:ext uri="{D42A27DB-BD31-4B8C-83A1-F6EECF244321}">
                <p14:modId xmlns:p14="http://schemas.microsoft.com/office/powerpoint/2010/main" val="2705990543"/>
              </p:ext>
            </p:extLst>
          </p:nvPr>
        </p:nvGraphicFramePr>
        <p:xfrm>
          <a:off x="3649181" y="4913803"/>
          <a:ext cx="2142231" cy="1127760"/>
        </p:xfrm>
        <a:graphic>
          <a:graphicData uri="http://schemas.openxmlformats.org/drawingml/2006/table">
            <a:tbl>
              <a:tblPr firstRow="1" bandRow="1">
                <a:tableStyleId>{21E4AEA4-8DFA-4A89-87EB-49C32662AFE0}</a:tableStyleId>
              </a:tblPr>
              <a:tblGrid>
                <a:gridCol w="799731">
                  <a:extLst>
                    <a:ext uri="{9D8B030D-6E8A-4147-A177-3AD203B41FA5}">
                      <a16:colId xmlns:a16="http://schemas.microsoft.com/office/drawing/2014/main" val="2232266803"/>
                    </a:ext>
                  </a:extLst>
                </a:gridCol>
                <a:gridCol w="1342500">
                  <a:extLst>
                    <a:ext uri="{9D8B030D-6E8A-4147-A177-3AD203B41FA5}">
                      <a16:colId xmlns:a16="http://schemas.microsoft.com/office/drawing/2014/main" val="3200861335"/>
                    </a:ext>
                  </a:extLst>
                </a:gridCol>
              </a:tblGrid>
              <a:tr h="336637">
                <a:tc>
                  <a:txBody>
                    <a:bodyPr/>
                    <a:lstStyle/>
                    <a:p>
                      <a:pPr algn="ctr"/>
                      <a:r>
                        <a:rPr lang="de-DE" sz="1000"/>
                        <a:t>Beitrags-garantie  </a:t>
                      </a:r>
                    </a:p>
                  </a:txBody>
                  <a:tcPr anchor="ctr"/>
                </a:tc>
                <a:tc>
                  <a:txBody>
                    <a:bodyPr/>
                    <a:lstStyle/>
                    <a:p>
                      <a:pPr algn="ctr"/>
                      <a:r>
                        <a:rPr lang="de-DE" sz="1000"/>
                        <a:t> </a:t>
                      </a:r>
                      <a:r>
                        <a:rPr lang="de-DE" sz="1000">
                          <a:latin typeface="Bookman Old Style" panose="02050604050505020204" pitchFamily="18" charset="0"/>
                        </a:rPr>
                        <a:t> </a:t>
                      </a:r>
                      <a:r>
                        <a:rPr lang="de-DE" sz="1000"/>
                        <a:t>Ablaufleistung*</a:t>
                      </a:r>
                      <a:br>
                        <a:rPr lang="de-DE" sz="1000"/>
                      </a:br>
                      <a:r>
                        <a:rPr lang="de-DE" sz="1000"/>
                        <a:t>im Median</a:t>
                      </a:r>
                    </a:p>
                  </a:txBody>
                  <a:tcPr anchor="ctr"/>
                </a:tc>
                <a:extLst>
                  <a:ext uri="{0D108BD9-81ED-4DB2-BD59-A6C34878D82A}">
                    <a16:rowId xmlns:a16="http://schemas.microsoft.com/office/drawing/2014/main" val="603390364"/>
                  </a:ext>
                </a:extLst>
              </a:tr>
              <a:tr h="207161">
                <a:tc>
                  <a:txBody>
                    <a:bodyPr/>
                    <a:lstStyle/>
                    <a:p>
                      <a:pPr algn="ctr"/>
                      <a:r>
                        <a:rPr lang="de-DE" sz="1000" dirty="0">
                          <a:solidFill>
                            <a:schemeClr val="bg1"/>
                          </a:solidFill>
                        </a:rPr>
                        <a:t>100 %</a:t>
                      </a:r>
                    </a:p>
                  </a:txBody>
                  <a:tcPr anchor="ctr">
                    <a:solidFill>
                      <a:srgbClr val="B2D28B"/>
                    </a:solidFill>
                  </a:tcPr>
                </a:tc>
                <a:tc>
                  <a:txBody>
                    <a:bodyPr/>
                    <a:lstStyle/>
                    <a:p>
                      <a:pPr algn="ctr"/>
                      <a:r>
                        <a:rPr lang="de-DE" sz="1000">
                          <a:solidFill>
                            <a:schemeClr val="bg1"/>
                          </a:solidFill>
                        </a:rPr>
                        <a:t>55.751 €</a:t>
                      </a:r>
                    </a:p>
                  </a:txBody>
                  <a:tcPr anchor="ctr">
                    <a:solidFill>
                      <a:srgbClr val="B2D28B"/>
                    </a:solidFill>
                  </a:tcPr>
                </a:tc>
                <a:extLst>
                  <a:ext uri="{0D108BD9-81ED-4DB2-BD59-A6C34878D82A}">
                    <a16:rowId xmlns:a16="http://schemas.microsoft.com/office/drawing/2014/main" val="719411597"/>
                  </a:ext>
                </a:extLst>
              </a:tr>
              <a:tr h="207161">
                <a:tc>
                  <a:txBody>
                    <a:bodyPr/>
                    <a:lstStyle/>
                    <a:p>
                      <a:pPr algn="ctr"/>
                      <a:r>
                        <a:rPr lang="de-DE" sz="1000" b="0">
                          <a:solidFill>
                            <a:schemeClr val="accent1"/>
                          </a:solidFill>
                        </a:rPr>
                        <a:t>80 %</a:t>
                      </a:r>
                    </a:p>
                  </a:txBody>
                  <a:tcPr anchor="ctr">
                    <a:solidFill>
                      <a:srgbClr val="B2D28B"/>
                    </a:solidFill>
                  </a:tcPr>
                </a:tc>
                <a:tc>
                  <a:txBody>
                    <a:bodyPr/>
                    <a:lstStyle/>
                    <a:p>
                      <a:pPr algn="ctr"/>
                      <a:r>
                        <a:rPr lang="de-DE" sz="1000" b="0">
                          <a:solidFill>
                            <a:schemeClr val="accent1"/>
                          </a:solidFill>
                        </a:rPr>
                        <a:t>72.222 €</a:t>
                      </a:r>
                    </a:p>
                  </a:txBody>
                  <a:tcPr anchor="ctr">
                    <a:solidFill>
                      <a:srgbClr val="B2D28B"/>
                    </a:solidFill>
                  </a:tcPr>
                </a:tc>
                <a:extLst>
                  <a:ext uri="{0D108BD9-81ED-4DB2-BD59-A6C34878D82A}">
                    <a16:rowId xmlns:a16="http://schemas.microsoft.com/office/drawing/2014/main" val="610123601"/>
                  </a:ext>
                </a:extLst>
              </a:tr>
              <a:tr h="214938">
                <a:tc>
                  <a:txBody>
                    <a:bodyPr/>
                    <a:lstStyle/>
                    <a:p>
                      <a:pPr algn="ctr"/>
                      <a:r>
                        <a:rPr lang="de-DE" sz="1000">
                          <a:solidFill>
                            <a:schemeClr val="bg1"/>
                          </a:solidFill>
                        </a:rPr>
                        <a:t>60 %</a:t>
                      </a:r>
                    </a:p>
                  </a:txBody>
                  <a:tcPr anchor="ctr">
                    <a:solidFill>
                      <a:srgbClr val="B2D28B"/>
                    </a:solidFill>
                  </a:tcPr>
                </a:tc>
                <a:tc>
                  <a:txBody>
                    <a:bodyPr/>
                    <a:lstStyle/>
                    <a:p>
                      <a:pPr algn="ctr"/>
                      <a:r>
                        <a:rPr lang="de-DE" sz="1000" dirty="0">
                          <a:solidFill>
                            <a:schemeClr val="bg1"/>
                          </a:solidFill>
                        </a:rPr>
                        <a:t>88.894 €</a:t>
                      </a:r>
                    </a:p>
                  </a:txBody>
                  <a:tcPr anchor="ctr">
                    <a:solidFill>
                      <a:srgbClr val="B2D28B"/>
                    </a:solidFill>
                  </a:tcPr>
                </a:tc>
                <a:extLst>
                  <a:ext uri="{0D108BD9-81ED-4DB2-BD59-A6C34878D82A}">
                    <a16:rowId xmlns:a16="http://schemas.microsoft.com/office/drawing/2014/main" val="2793686844"/>
                  </a:ext>
                </a:extLst>
              </a:tr>
            </a:tbl>
          </a:graphicData>
        </a:graphic>
      </p:graphicFrame>
      <p:pic>
        <p:nvPicPr>
          <p:cNvPr id="72" name="Grafik 71">
            <a:extLst>
              <a:ext uri="{FF2B5EF4-FFF2-40B4-BE49-F238E27FC236}">
                <a16:creationId xmlns:a16="http://schemas.microsoft.com/office/drawing/2014/main" id="{7B3E76C4-BC5A-46C2-ABC2-34FF6C3BAF65}"/>
              </a:ext>
            </a:extLst>
          </p:cNvPr>
          <p:cNvPicPr>
            <a:picLocks noChangeAspect="1"/>
          </p:cNvPicPr>
          <p:nvPr/>
        </p:nvPicPr>
        <p:blipFill>
          <a:blip r:embed="rId5"/>
          <a:stretch>
            <a:fillRect/>
          </a:stretch>
        </p:blipFill>
        <p:spPr>
          <a:xfrm>
            <a:off x="10423185" y="5207362"/>
            <a:ext cx="1318242" cy="1224077"/>
          </a:xfrm>
          <a:prstGeom prst="rect">
            <a:avLst/>
          </a:prstGeom>
        </p:spPr>
      </p:pic>
      <p:sp>
        <p:nvSpPr>
          <p:cNvPr id="74" name="Textfeld 73">
            <a:extLst>
              <a:ext uri="{FF2B5EF4-FFF2-40B4-BE49-F238E27FC236}">
                <a16:creationId xmlns:a16="http://schemas.microsoft.com/office/drawing/2014/main" id="{9F2007FA-FD00-4D92-B395-5E8549A3ACF6}"/>
              </a:ext>
            </a:extLst>
          </p:cNvPr>
          <p:cNvSpPr txBox="1"/>
          <p:nvPr/>
        </p:nvSpPr>
        <p:spPr>
          <a:xfrm>
            <a:off x="9374305" y="5340467"/>
            <a:ext cx="1282691" cy="707886"/>
          </a:xfrm>
          <a:prstGeom prst="rect">
            <a:avLst/>
          </a:prstGeom>
          <a:noFill/>
        </p:spPr>
        <p:txBody>
          <a:bodyPr wrap="square">
            <a:spAutoFit/>
          </a:bodyPr>
          <a:lstStyle/>
          <a:p>
            <a:r>
              <a:rPr lang="de-DE" sz="1000">
                <a:solidFill>
                  <a:schemeClr val="bg1">
                    <a:lumMod val="65000"/>
                  </a:schemeClr>
                </a:solidFill>
                <a:sym typeface="Wingdings" panose="05000000000000000000" pitchFamily="2" charset="2"/>
              </a:rPr>
              <a:t> </a:t>
            </a:r>
            <a:r>
              <a:rPr lang="de-DE" sz="1000">
                <a:solidFill>
                  <a:schemeClr val="bg1">
                    <a:lumMod val="65000"/>
                  </a:schemeClr>
                </a:solidFill>
              </a:rPr>
              <a:t>Mehr erfahren:</a:t>
            </a:r>
            <a:br>
              <a:rPr lang="de-DE" sz="1000">
                <a:solidFill>
                  <a:schemeClr val="bg1">
                    <a:lumMod val="65000"/>
                  </a:schemeClr>
                </a:solidFill>
              </a:rPr>
            </a:br>
            <a:r>
              <a:rPr lang="de-DE" sz="1000" err="1">
                <a:solidFill>
                  <a:schemeClr val="bg1">
                    <a:lumMod val="65000"/>
                  </a:schemeClr>
                </a:solidFill>
              </a:rPr>
              <a:t>ifa</a:t>
            </a:r>
            <a:r>
              <a:rPr lang="de-DE" sz="1000">
                <a:solidFill>
                  <a:schemeClr val="bg1">
                    <a:lumMod val="65000"/>
                  </a:schemeClr>
                </a:solidFill>
              </a:rPr>
              <a:t>-Studie: „Sicherheit und Garantie“  </a:t>
            </a:r>
          </a:p>
        </p:txBody>
      </p:sp>
      <p:pic>
        <p:nvPicPr>
          <p:cNvPr id="75" name="Grafik 74">
            <a:extLst>
              <a:ext uri="{FF2B5EF4-FFF2-40B4-BE49-F238E27FC236}">
                <a16:creationId xmlns:a16="http://schemas.microsoft.com/office/drawing/2014/main" id="{54888FD5-7F96-4176-8949-21A8C43A5BD7}"/>
              </a:ext>
            </a:extLst>
          </p:cNvPr>
          <p:cNvPicPr>
            <a:picLocks noChangeAspect="1"/>
          </p:cNvPicPr>
          <p:nvPr/>
        </p:nvPicPr>
        <p:blipFill>
          <a:blip r:embed="rId6"/>
          <a:stretch>
            <a:fillRect/>
          </a:stretch>
        </p:blipFill>
        <p:spPr>
          <a:xfrm>
            <a:off x="11189558" y="0"/>
            <a:ext cx="1046163" cy="897470"/>
          </a:xfrm>
          <a:prstGeom prst="rect">
            <a:avLst/>
          </a:prstGeom>
        </p:spPr>
      </p:pic>
      <p:sp>
        <p:nvSpPr>
          <p:cNvPr id="5" name="Rechteck 4">
            <a:extLst>
              <a:ext uri="{FF2B5EF4-FFF2-40B4-BE49-F238E27FC236}">
                <a16:creationId xmlns:a16="http://schemas.microsoft.com/office/drawing/2014/main" id="{DD9B4652-4413-4AA4-BAD8-366DD9B64757}"/>
              </a:ext>
            </a:extLst>
          </p:cNvPr>
          <p:cNvSpPr/>
          <p:nvPr/>
        </p:nvSpPr>
        <p:spPr>
          <a:xfrm>
            <a:off x="3645703" y="3288116"/>
            <a:ext cx="2135549" cy="953218"/>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sp>
        <p:nvSpPr>
          <p:cNvPr id="10" name="Fußzeilenplatzhalter 9">
            <a:extLst>
              <a:ext uri="{FF2B5EF4-FFF2-40B4-BE49-F238E27FC236}">
                <a16:creationId xmlns:a16="http://schemas.microsoft.com/office/drawing/2014/main" id="{344AD662-0A7D-4972-8E58-140E698F0D8C}"/>
              </a:ext>
            </a:extLst>
          </p:cNvPr>
          <p:cNvSpPr>
            <a:spLocks noGrp="1"/>
          </p:cNvSpPr>
          <p:nvPr>
            <p:ph type="ftr" sz="quarter" idx="11"/>
          </p:nvPr>
        </p:nvSpPr>
        <p:spPr/>
        <p:txBody>
          <a:bodyPr/>
          <a:lstStyle/>
          <a:p>
            <a:r>
              <a:rPr lang="de-DE"/>
              <a:t>Informationen zur Firmenkundenkampagne I Stand: 15.08.2022</a:t>
            </a:r>
          </a:p>
        </p:txBody>
      </p:sp>
    </p:spTree>
    <p:extLst>
      <p:ext uri="{BB962C8B-B14F-4D97-AF65-F5344CB8AC3E}">
        <p14:creationId xmlns:p14="http://schemas.microsoft.com/office/powerpoint/2010/main" val="42815729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9CA2F2-3C95-4BF9-8658-EFC874C03FF6}"/>
              </a:ext>
            </a:extLst>
          </p:cNvPr>
          <p:cNvSpPr>
            <a:spLocks noGrp="1"/>
          </p:cNvSpPr>
          <p:nvPr>
            <p:ph type="title"/>
          </p:nvPr>
        </p:nvSpPr>
        <p:spPr>
          <a:xfrm>
            <a:off x="335360" y="260649"/>
            <a:ext cx="11520000" cy="791865"/>
          </a:xfrm>
        </p:spPr>
        <p:txBody>
          <a:bodyPr vert="horz" lIns="0" tIns="0" rIns="0" bIns="0" rtlCol="0" anchor="t">
            <a:noAutofit/>
          </a:bodyPr>
          <a:lstStyle/>
          <a:p>
            <a:r>
              <a:rPr lang="de-DE"/>
              <a:t>Altersvorsorge braucht Inflationsschutz . . . </a:t>
            </a:r>
            <a:br>
              <a:rPr lang="de-DE"/>
            </a:br>
            <a:endParaRPr lang="de-DE"/>
          </a:p>
        </p:txBody>
      </p:sp>
      <p:sp>
        <p:nvSpPr>
          <p:cNvPr id="4" name="Foliennummernplatzhalter 3">
            <a:extLst>
              <a:ext uri="{FF2B5EF4-FFF2-40B4-BE49-F238E27FC236}">
                <a16:creationId xmlns:a16="http://schemas.microsoft.com/office/drawing/2014/main" id="{5E97E26A-0202-4F7E-A96D-2A81B1D9E918}"/>
              </a:ext>
            </a:extLst>
          </p:cNvPr>
          <p:cNvSpPr>
            <a:spLocks noGrp="1"/>
          </p:cNvSpPr>
          <p:nvPr>
            <p:ph type="sldNum" sz="quarter" idx="12"/>
          </p:nvPr>
        </p:nvSpPr>
        <p:spPr>
          <a:xfrm>
            <a:off x="11568640" y="6510242"/>
            <a:ext cx="288000" cy="138499"/>
          </a:xfrm>
        </p:spPr>
        <p:txBody>
          <a:bodyPr/>
          <a:lstStyle/>
          <a:p>
            <a:fld id="{7EC6429F-8EBA-4254-B9C8-295228AFE7F1}" type="slidenum">
              <a:rPr lang="de-DE" smtClean="0"/>
              <a:pPr/>
              <a:t>6</a:t>
            </a:fld>
            <a:endParaRPr lang="de-DE"/>
          </a:p>
        </p:txBody>
      </p:sp>
      <p:sp>
        <p:nvSpPr>
          <p:cNvPr id="9" name="Textfeld 8">
            <a:extLst>
              <a:ext uri="{FF2B5EF4-FFF2-40B4-BE49-F238E27FC236}">
                <a16:creationId xmlns:a16="http://schemas.microsoft.com/office/drawing/2014/main" id="{85EDE983-6D9A-4237-983C-E7D0A2C6C717}"/>
              </a:ext>
            </a:extLst>
          </p:cNvPr>
          <p:cNvSpPr txBox="1"/>
          <p:nvPr/>
        </p:nvSpPr>
        <p:spPr>
          <a:xfrm>
            <a:off x="6525875" y="2157037"/>
            <a:ext cx="5294650" cy="4184735"/>
          </a:xfrm>
          <a:prstGeom prst="rect">
            <a:avLst/>
          </a:prstGeom>
          <a:noFill/>
        </p:spPr>
        <p:txBody>
          <a:bodyPr wrap="square" lIns="0" tIns="0" rIns="0" bIns="0" rtlCol="0">
            <a:spAutoFit/>
          </a:bodyPr>
          <a:lstStyle/>
          <a:p>
            <a:pPr marL="180000" indent="-252000" algn="l">
              <a:lnSpc>
                <a:spcPct val="104000"/>
              </a:lnSpc>
              <a:spcBef>
                <a:spcPts val="600"/>
              </a:spcBef>
              <a:spcAft>
                <a:spcPts val="600"/>
              </a:spcAft>
            </a:pPr>
            <a:r>
              <a:rPr lang="de-DE" sz="1600">
                <a:latin typeface="Calibri" panose="020F0502020204030204" pitchFamily="34" charset="0"/>
                <a:sym typeface="Webdings" panose="05030102010509060703" pitchFamily="18" charset="2"/>
              </a:rPr>
              <a:t></a:t>
            </a:r>
            <a:r>
              <a:rPr lang="de-DE" sz="1600" b="1"/>
              <a:t>Kapitalmarktorientierte Anlagen</a:t>
            </a:r>
            <a:r>
              <a:rPr lang="de-DE" sz="1600"/>
              <a:t> beim Aufbau der Altersversorgung nutzen</a:t>
            </a:r>
          </a:p>
          <a:p>
            <a:pPr marL="180000" indent="-252000" algn="l">
              <a:lnSpc>
                <a:spcPct val="104000"/>
              </a:lnSpc>
              <a:spcBef>
                <a:spcPts val="600"/>
              </a:spcBef>
              <a:spcAft>
                <a:spcPts val="600"/>
              </a:spcAft>
            </a:pPr>
            <a:r>
              <a:rPr lang="de-DE" sz="1600">
                <a:latin typeface="Calibri" panose="020F0502020204030204" pitchFamily="34" charset="0"/>
                <a:sym typeface="Webdings" panose="05030102010509060703" pitchFamily="18" charset="2"/>
              </a:rPr>
              <a:t></a:t>
            </a:r>
            <a:r>
              <a:rPr lang="de-DE" sz="1600" b="1"/>
              <a:t>Fonds- und indexbasierte Versicherungsprodukte </a:t>
            </a:r>
            <a:r>
              <a:rPr lang="de-DE" sz="1600"/>
              <a:t>bieten viele Vorteile</a:t>
            </a:r>
          </a:p>
          <a:p>
            <a:pPr marL="742950" lvl="1" indent="-285750">
              <a:lnSpc>
                <a:spcPct val="104000"/>
              </a:lnSpc>
              <a:spcBef>
                <a:spcPts val="600"/>
              </a:spcBef>
              <a:spcAft>
                <a:spcPts val="600"/>
              </a:spcAft>
              <a:buFont typeface="Wingdings" panose="05000000000000000000" pitchFamily="2" charset="2"/>
              <a:buChar char="§"/>
            </a:pPr>
            <a:r>
              <a:rPr lang="de-DE" sz="1600"/>
              <a:t>Geringere Transaktionskosten</a:t>
            </a:r>
          </a:p>
          <a:p>
            <a:pPr marL="742950" lvl="1" indent="-285750">
              <a:lnSpc>
                <a:spcPct val="104000"/>
              </a:lnSpc>
              <a:spcBef>
                <a:spcPts val="600"/>
              </a:spcBef>
              <a:spcAft>
                <a:spcPts val="600"/>
              </a:spcAft>
              <a:buFont typeface="Wingdings" panose="05000000000000000000" pitchFamily="2" charset="2"/>
              <a:buChar char="§"/>
            </a:pPr>
            <a:r>
              <a:rPr lang="de-DE" sz="1600"/>
              <a:t>Hohe Renditechancen</a:t>
            </a:r>
          </a:p>
          <a:p>
            <a:pPr marL="742950" lvl="1" indent="-285750">
              <a:lnSpc>
                <a:spcPct val="104000"/>
              </a:lnSpc>
              <a:spcBef>
                <a:spcPts val="600"/>
              </a:spcBef>
              <a:spcAft>
                <a:spcPts val="600"/>
              </a:spcAft>
              <a:buFont typeface="Wingdings" panose="05000000000000000000" pitchFamily="2" charset="2"/>
              <a:buChar char="§"/>
            </a:pPr>
            <a:r>
              <a:rPr lang="de-DE" sz="1600"/>
              <a:t>Nachhaltigkeitsaspekte </a:t>
            </a:r>
          </a:p>
          <a:p>
            <a:pPr algn="l">
              <a:lnSpc>
                <a:spcPct val="104000"/>
              </a:lnSpc>
              <a:spcBef>
                <a:spcPts val="600"/>
              </a:spcBef>
              <a:spcAft>
                <a:spcPts val="600"/>
              </a:spcAft>
            </a:pPr>
            <a:r>
              <a:rPr lang="de-DE" sz="1600">
                <a:latin typeface="Calibri" panose="020F0502020204030204" pitchFamily="34" charset="0"/>
                <a:sym typeface="Webdings" panose="05030102010509060703" pitchFamily="18" charset="2"/>
              </a:rPr>
              <a:t></a:t>
            </a:r>
            <a:r>
              <a:rPr lang="de-DE" sz="1600" b="1"/>
              <a:t>Höhere Vorsorgebeiträge</a:t>
            </a:r>
            <a:r>
              <a:rPr lang="de-DE" sz="1600"/>
              <a:t> durch bAV-Systemrendite</a:t>
            </a:r>
          </a:p>
          <a:p>
            <a:pPr marL="742950" lvl="1" indent="-285750">
              <a:lnSpc>
                <a:spcPct val="104000"/>
              </a:lnSpc>
              <a:spcBef>
                <a:spcPts val="600"/>
              </a:spcBef>
              <a:spcAft>
                <a:spcPts val="600"/>
              </a:spcAft>
              <a:buFont typeface="Wingdings" panose="05000000000000000000" pitchFamily="2" charset="2"/>
              <a:buChar char="§"/>
            </a:pPr>
            <a:r>
              <a:rPr lang="de-DE" sz="1600"/>
              <a:t>Staatliche Förderung</a:t>
            </a:r>
          </a:p>
          <a:p>
            <a:pPr marL="742950" lvl="1" indent="-285750">
              <a:lnSpc>
                <a:spcPct val="104000"/>
              </a:lnSpc>
              <a:spcBef>
                <a:spcPts val="600"/>
              </a:spcBef>
              <a:spcAft>
                <a:spcPts val="600"/>
              </a:spcAft>
              <a:buFont typeface="Wingdings" panose="05000000000000000000" pitchFamily="2" charset="2"/>
              <a:buChar char="§"/>
            </a:pPr>
            <a:r>
              <a:rPr lang="de-DE" sz="1600"/>
              <a:t>ArbG- Zuschuss  </a:t>
            </a:r>
          </a:p>
          <a:p>
            <a:pPr marL="0" indent="0" algn="l">
              <a:lnSpc>
                <a:spcPct val="104000"/>
              </a:lnSpc>
              <a:spcBef>
                <a:spcPts val="600"/>
              </a:spcBef>
              <a:buFont typeface="Wingdings" panose="05000000000000000000" pitchFamily="2" charset="2"/>
              <a:buNone/>
            </a:pPr>
            <a:endParaRPr lang="de-DE" sz="1600"/>
          </a:p>
        </p:txBody>
      </p:sp>
      <p:sp>
        <p:nvSpPr>
          <p:cNvPr id="12" name="Sprechblase: rechteckig 11">
            <a:extLst>
              <a:ext uri="{FF2B5EF4-FFF2-40B4-BE49-F238E27FC236}">
                <a16:creationId xmlns:a16="http://schemas.microsoft.com/office/drawing/2014/main" id="{FF977E28-FADE-49D5-AEFD-9AE4056F6404}"/>
              </a:ext>
            </a:extLst>
          </p:cNvPr>
          <p:cNvSpPr/>
          <p:nvPr/>
        </p:nvSpPr>
        <p:spPr>
          <a:xfrm>
            <a:off x="6291966" y="1306627"/>
            <a:ext cx="5581650" cy="436728"/>
          </a:xfrm>
          <a:prstGeom prst="wedgeRectCallout">
            <a:avLst>
              <a:gd name="adj1" fmla="val 2006"/>
              <a:gd name="adj2" fmla="val 90625"/>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lnSpc>
                <a:spcPct val="104000"/>
              </a:lnSpc>
              <a:spcBef>
                <a:spcPts val="600"/>
              </a:spcBef>
              <a:buFont typeface="Wingdings" panose="05000000000000000000" pitchFamily="2" charset="2"/>
              <a:buNone/>
            </a:pPr>
            <a:r>
              <a:rPr lang="de-DE" sz="1600" b="1"/>
              <a:t>Tipps!</a:t>
            </a:r>
          </a:p>
        </p:txBody>
      </p:sp>
      <p:sp>
        <p:nvSpPr>
          <p:cNvPr id="16" name="Ellipse 15">
            <a:extLst>
              <a:ext uri="{FF2B5EF4-FFF2-40B4-BE49-F238E27FC236}">
                <a16:creationId xmlns:a16="http://schemas.microsoft.com/office/drawing/2014/main" id="{274E8C2C-B7B5-46D9-A02F-9D700079F825}"/>
              </a:ext>
            </a:extLst>
          </p:cNvPr>
          <p:cNvSpPr/>
          <p:nvPr/>
        </p:nvSpPr>
        <p:spPr>
          <a:xfrm>
            <a:off x="4790363" y="968992"/>
            <a:ext cx="1058010" cy="10580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sp>
        <p:nvSpPr>
          <p:cNvPr id="20" name="Ellipse 19">
            <a:extLst>
              <a:ext uri="{FF2B5EF4-FFF2-40B4-BE49-F238E27FC236}">
                <a16:creationId xmlns:a16="http://schemas.microsoft.com/office/drawing/2014/main" id="{A7F7DA54-1CFD-486E-B918-977E1A207FD7}"/>
              </a:ext>
            </a:extLst>
          </p:cNvPr>
          <p:cNvSpPr/>
          <p:nvPr/>
        </p:nvSpPr>
        <p:spPr>
          <a:xfrm>
            <a:off x="10594522" y="961816"/>
            <a:ext cx="1058010" cy="10580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pic>
        <p:nvPicPr>
          <p:cNvPr id="18" name="Grafik 17" descr="Informationen mit einfarbiger Füllung">
            <a:extLst>
              <a:ext uri="{FF2B5EF4-FFF2-40B4-BE49-F238E27FC236}">
                <a16:creationId xmlns:a16="http://schemas.microsoft.com/office/drawing/2014/main" id="{7642D716-D3DB-45E6-8616-B2596DE72A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66327" y="1033621"/>
            <a:ext cx="914400" cy="914400"/>
          </a:xfrm>
          <a:prstGeom prst="rect">
            <a:avLst/>
          </a:prstGeom>
        </p:spPr>
      </p:pic>
      <p:sp>
        <p:nvSpPr>
          <p:cNvPr id="17" name="Rechteck 16">
            <a:extLst>
              <a:ext uri="{FF2B5EF4-FFF2-40B4-BE49-F238E27FC236}">
                <a16:creationId xmlns:a16="http://schemas.microsoft.com/office/drawing/2014/main" id="{C10B7CD0-5B6F-4E45-979D-20DD7D3A6F17}"/>
              </a:ext>
            </a:extLst>
          </p:cNvPr>
          <p:cNvSpPr/>
          <p:nvPr/>
        </p:nvSpPr>
        <p:spPr>
          <a:xfrm>
            <a:off x="375906" y="1268413"/>
            <a:ext cx="5580000" cy="1466932"/>
          </a:xfrm>
          <a:prstGeom prst="rect">
            <a:avLst/>
          </a:prstGeom>
          <a:solidFill>
            <a:schemeClr val="accent2"/>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nSpc>
                <a:spcPct val="104000"/>
              </a:lnSpc>
              <a:spcBef>
                <a:spcPts val="600"/>
              </a:spcBef>
              <a:buFont typeface="Wingdings" panose="05000000000000000000" pitchFamily="2" charset="2"/>
              <a:buNone/>
            </a:pPr>
            <a:r>
              <a:rPr lang="de-DE" sz="1600" b="1"/>
              <a:t>Formel</a:t>
            </a:r>
            <a:r>
              <a:rPr lang="de-DE" sz="1600"/>
              <a:t> </a:t>
            </a:r>
          </a:p>
          <a:p>
            <a:pPr marL="0" indent="0" algn="ctr">
              <a:lnSpc>
                <a:spcPct val="104000"/>
              </a:lnSpc>
              <a:spcBef>
                <a:spcPts val="600"/>
              </a:spcBef>
              <a:buFont typeface="Wingdings" panose="05000000000000000000" pitchFamily="2" charset="2"/>
              <a:buNone/>
            </a:pPr>
            <a:r>
              <a:rPr lang="de-DE" sz="1600"/>
              <a:t>Jahre bis zur Halbierung des Kapitals</a:t>
            </a:r>
            <a:br>
              <a:rPr lang="de-DE" sz="1600"/>
            </a:br>
            <a:br>
              <a:rPr lang="de-DE" sz="1600"/>
            </a:br>
            <a:br>
              <a:rPr lang="de-DE" sz="1600"/>
            </a:br>
            <a:br>
              <a:rPr lang="de-DE" sz="1600"/>
            </a:br>
            <a:endParaRPr lang="de-DE" sz="1600"/>
          </a:p>
        </p:txBody>
      </p:sp>
      <p:sp>
        <p:nvSpPr>
          <p:cNvPr id="15" name="Textfeld 14">
            <a:extLst>
              <a:ext uri="{FF2B5EF4-FFF2-40B4-BE49-F238E27FC236}">
                <a16:creationId xmlns:a16="http://schemas.microsoft.com/office/drawing/2014/main" id="{BBEAB8E7-15A2-4F22-847B-3EF8801E0CF5}"/>
              </a:ext>
            </a:extLst>
          </p:cNvPr>
          <p:cNvSpPr txBox="1"/>
          <p:nvPr/>
        </p:nvSpPr>
        <p:spPr>
          <a:xfrm>
            <a:off x="361315" y="2735345"/>
            <a:ext cx="5594591" cy="578345"/>
          </a:xfrm>
          <a:prstGeom prst="rect">
            <a:avLst/>
          </a:prstGeom>
          <a:solidFill>
            <a:schemeClr val="bg1">
              <a:lumMod val="75000"/>
            </a:schemeClr>
          </a:solidFill>
          <a:ln>
            <a:solidFill>
              <a:schemeClr val="bg1">
                <a:lumMod val="75000"/>
              </a:schemeClr>
            </a:solidFill>
          </a:ln>
          <a:effectLst/>
        </p:spPr>
        <p:txBody>
          <a:bodyPr wrap="square" lIns="72000" tIns="72000" rIns="72000" bIns="72000" rtlCol="0">
            <a:spAutoFit/>
          </a:bodyPr>
          <a:lstStyle/>
          <a:p>
            <a:pPr marL="0" indent="0">
              <a:lnSpc>
                <a:spcPct val="104000"/>
              </a:lnSpc>
              <a:spcBef>
                <a:spcPts val="600"/>
              </a:spcBef>
              <a:buFont typeface="Wingdings" panose="05000000000000000000" pitchFamily="2" charset="2"/>
              <a:buNone/>
            </a:pPr>
            <a:r>
              <a:rPr lang="de-DE" sz="1400" b="1">
                <a:solidFill>
                  <a:schemeClr val="bg1"/>
                </a:solidFill>
              </a:rPr>
              <a:t>Ein Kapital von 50.000 EUR hat bei 8 % Inflation p.a. nach</a:t>
            </a:r>
            <a:br>
              <a:rPr lang="de-DE" sz="1400" b="1">
                <a:solidFill>
                  <a:schemeClr val="bg1"/>
                </a:solidFill>
              </a:rPr>
            </a:br>
            <a:r>
              <a:rPr lang="de-DE" sz="1400" b="1">
                <a:solidFill>
                  <a:schemeClr val="bg1"/>
                </a:solidFill>
              </a:rPr>
              <a:t>9 Jahren faktisch die Hälfte der Kaufkraft eingebüßt.</a:t>
            </a:r>
          </a:p>
        </p:txBody>
      </p:sp>
      <p:sp>
        <p:nvSpPr>
          <p:cNvPr id="29" name="Textfeld 28">
            <a:extLst>
              <a:ext uri="{FF2B5EF4-FFF2-40B4-BE49-F238E27FC236}">
                <a16:creationId xmlns:a16="http://schemas.microsoft.com/office/drawing/2014/main" id="{12882FB0-E7F9-49D1-B026-465F082C822E}"/>
              </a:ext>
            </a:extLst>
          </p:cNvPr>
          <p:cNvSpPr txBox="1"/>
          <p:nvPr/>
        </p:nvSpPr>
        <p:spPr>
          <a:xfrm>
            <a:off x="371475" y="4022034"/>
            <a:ext cx="1837468" cy="1922559"/>
          </a:xfrm>
          <a:prstGeom prst="rect">
            <a:avLst/>
          </a:prstGeom>
          <a:solidFill>
            <a:schemeClr val="bg1">
              <a:lumMod val="75000"/>
            </a:schemeClr>
          </a:solidFill>
          <a:effectLst/>
        </p:spPr>
        <p:txBody>
          <a:bodyPr wrap="square" lIns="72000" tIns="72000" rIns="72000" bIns="72000" rtlCol="0">
            <a:spAutoFit/>
          </a:bodyPr>
          <a:lstStyle/>
          <a:p>
            <a:pPr marL="0" indent="0">
              <a:lnSpc>
                <a:spcPct val="104000"/>
              </a:lnSpc>
              <a:spcBef>
                <a:spcPts val="600"/>
              </a:spcBef>
              <a:buFont typeface="Wingdings" panose="05000000000000000000" pitchFamily="2" charset="2"/>
              <a:buNone/>
            </a:pPr>
            <a:r>
              <a:rPr lang="de-DE" sz="1400">
                <a:solidFill>
                  <a:schemeClr val="bg1"/>
                </a:solidFill>
              </a:rPr>
              <a:t>Langfristig weist die Rendite von Aktien eine positive Wechselbeziehung mit der kumulierten Inflation auf. Geldwerte sind der Inflation ausgeliefert.</a:t>
            </a:r>
          </a:p>
        </p:txBody>
      </p:sp>
      <p:pic>
        <p:nvPicPr>
          <p:cNvPr id="21" name="Grafik 20">
            <a:extLst>
              <a:ext uri="{FF2B5EF4-FFF2-40B4-BE49-F238E27FC236}">
                <a16:creationId xmlns:a16="http://schemas.microsoft.com/office/drawing/2014/main" id="{69191BD7-5D1B-440A-8F26-A91A94C6EC7B}"/>
              </a:ext>
            </a:extLst>
          </p:cNvPr>
          <p:cNvPicPr>
            <a:picLocks noChangeAspect="1"/>
          </p:cNvPicPr>
          <p:nvPr/>
        </p:nvPicPr>
        <p:blipFill>
          <a:blip r:embed="rId5"/>
          <a:stretch>
            <a:fillRect/>
          </a:stretch>
        </p:blipFill>
        <p:spPr>
          <a:xfrm>
            <a:off x="11189558" y="0"/>
            <a:ext cx="1046163" cy="897470"/>
          </a:xfrm>
          <a:prstGeom prst="rect">
            <a:avLst/>
          </a:prstGeom>
        </p:spPr>
      </p:pic>
      <p:grpSp>
        <p:nvGrpSpPr>
          <p:cNvPr id="11" name="Gruppieren 10">
            <a:extLst>
              <a:ext uri="{FF2B5EF4-FFF2-40B4-BE49-F238E27FC236}">
                <a16:creationId xmlns:a16="http://schemas.microsoft.com/office/drawing/2014/main" id="{40D23533-852F-43D5-9B94-405902842CA5}"/>
              </a:ext>
            </a:extLst>
          </p:cNvPr>
          <p:cNvGrpSpPr/>
          <p:nvPr/>
        </p:nvGrpSpPr>
        <p:grpSpPr>
          <a:xfrm>
            <a:off x="1947510" y="2017541"/>
            <a:ext cx="2637621" cy="494879"/>
            <a:chOff x="1947510" y="2017541"/>
            <a:chExt cx="2637621" cy="494879"/>
          </a:xfrm>
        </p:grpSpPr>
        <p:sp>
          <p:nvSpPr>
            <p:cNvPr id="6" name="Textfeld 5">
              <a:extLst>
                <a:ext uri="{FF2B5EF4-FFF2-40B4-BE49-F238E27FC236}">
                  <a16:creationId xmlns:a16="http://schemas.microsoft.com/office/drawing/2014/main" id="{3EAF2953-B6D8-4CB6-9672-659DBADE33FA}"/>
                </a:ext>
              </a:extLst>
            </p:cNvPr>
            <p:cNvSpPr txBox="1"/>
            <p:nvPr/>
          </p:nvSpPr>
          <p:spPr>
            <a:xfrm>
              <a:off x="1951114" y="2017541"/>
              <a:ext cx="2634017" cy="494879"/>
            </a:xfrm>
            <a:prstGeom prst="rect">
              <a:avLst/>
            </a:prstGeom>
            <a:noFill/>
          </p:spPr>
          <p:txBody>
            <a:bodyPr wrap="square" lIns="0" tIns="0" rIns="0" bIns="0" rtlCol="0">
              <a:spAutoFit/>
            </a:bodyPr>
            <a:lstStyle/>
            <a:p>
              <a:pPr marL="0" indent="0" algn="ctr">
                <a:lnSpc>
                  <a:spcPct val="104000"/>
                </a:lnSpc>
                <a:spcBef>
                  <a:spcPts val="600"/>
                </a:spcBef>
                <a:buFont typeface="Wingdings" panose="05000000000000000000" pitchFamily="2" charset="2"/>
                <a:buNone/>
              </a:pPr>
              <a:r>
                <a:rPr lang="de-DE" sz="1600">
                  <a:solidFill>
                    <a:schemeClr val="bg1"/>
                  </a:solidFill>
                </a:rPr>
                <a:t>   72</a:t>
              </a:r>
              <a:br>
                <a:rPr lang="de-DE" sz="1600">
                  <a:solidFill>
                    <a:schemeClr val="bg1"/>
                  </a:solidFill>
                </a:rPr>
              </a:br>
              <a:r>
                <a:rPr lang="de-DE" sz="1600">
                  <a:solidFill>
                    <a:schemeClr val="bg1"/>
                  </a:solidFill>
                </a:rPr>
                <a:t>      Inflationssatz</a:t>
              </a:r>
            </a:p>
          </p:txBody>
        </p:sp>
        <p:sp>
          <p:nvSpPr>
            <p:cNvPr id="22" name="Textfeld 21">
              <a:extLst>
                <a:ext uri="{FF2B5EF4-FFF2-40B4-BE49-F238E27FC236}">
                  <a16:creationId xmlns:a16="http://schemas.microsoft.com/office/drawing/2014/main" id="{416AF680-1888-4413-86A3-A30260609472}"/>
                </a:ext>
              </a:extLst>
            </p:cNvPr>
            <p:cNvSpPr txBox="1"/>
            <p:nvPr/>
          </p:nvSpPr>
          <p:spPr>
            <a:xfrm>
              <a:off x="1947510" y="2135302"/>
              <a:ext cx="984543" cy="238783"/>
            </a:xfrm>
            <a:prstGeom prst="rect">
              <a:avLst/>
            </a:prstGeom>
            <a:noFill/>
          </p:spPr>
          <p:txBody>
            <a:bodyPr wrap="square" lIns="0" tIns="0" rIns="0" bIns="0" rtlCol="0">
              <a:spAutoFit/>
            </a:bodyPr>
            <a:lstStyle/>
            <a:p>
              <a:pPr marL="0" indent="0" algn="ctr">
                <a:lnSpc>
                  <a:spcPct val="104000"/>
                </a:lnSpc>
                <a:spcBef>
                  <a:spcPts val="600"/>
                </a:spcBef>
                <a:buFont typeface="Wingdings" panose="05000000000000000000" pitchFamily="2" charset="2"/>
                <a:buNone/>
              </a:pPr>
              <a:r>
                <a:rPr lang="de-DE" sz="1600">
                  <a:solidFill>
                    <a:schemeClr val="bg1"/>
                  </a:solidFill>
                </a:rPr>
                <a:t> =</a:t>
              </a:r>
            </a:p>
          </p:txBody>
        </p:sp>
        <p:cxnSp>
          <p:nvCxnSpPr>
            <p:cNvPr id="5" name="Gerader Verbinder 4">
              <a:extLst>
                <a:ext uri="{FF2B5EF4-FFF2-40B4-BE49-F238E27FC236}">
                  <a16:creationId xmlns:a16="http://schemas.microsoft.com/office/drawing/2014/main" id="{9CC2FED8-C25C-4624-9031-B8FCFB1CAA6E}"/>
                </a:ext>
              </a:extLst>
            </p:cNvPr>
            <p:cNvCxnSpPr>
              <a:cxnSpLocks/>
            </p:cNvCxnSpPr>
            <p:nvPr/>
          </p:nvCxnSpPr>
          <p:spPr>
            <a:xfrm flipH="1">
              <a:off x="2647758" y="2254693"/>
              <a:ext cx="1504218"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 name="Fußzeilenplatzhalter 2">
            <a:extLst>
              <a:ext uri="{FF2B5EF4-FFF2-40B4-BE49-F238E27FC236}">
                <a16:creationId xmlns:a16="http://schemas.microsoft.com/office/drawing/2014/main" id="{90A2AC1E-43DC-42A8-85F0-E363E52FB568}"/>
              </a:ext>
            </a:extLst>
          </p:cNvPr>
          <p:cNvSpPr>
            <a:spLocks noGrp="1"/>
          </p:cNvSpPr>
          <p:nvPr>
            <p:ph type="ftr" sz="quarter" idx="11"/>
          </p:nvPr>
        </p:nvSpPr>
        <p:spPr/>
        <p:txBody>
          <a:bodyPr/>
          <a:lstStyle/>
          <a:p>
            <a:r>
              <a:rPr lang="de-DE"/>
              <a:t>Informationen zur Firmenkundenkampagne I Stand: 15.08.2022</a:t>
            </a:r>
          </a:p>
        </p:txBody>
      </p:sp>
      <p:graphicFrame>
        <p:nvGraphicFramePr>
          <p:cNvPr id="31" name="Diagramm 30">
            <a:extLst>
              <a:ext uri="{FF2B5EF4-FFF2-40B4-BE49-F238E27FC236}">
                <a16:creationId xmlns:a16="http://schemas.microsoft.com/office/drawing/2014/main" id="{E22B2AC1-0B7E-481D-B2FA-CAC77EC8D9D3}"/>
              </a:ext>
            </a:extLst>
          </p:cNvPr>
          <p:cNvGraphicFramePr>
            <a:graphicFrameLocks/>
          </p:cNvGraphicFramePr>
          <p:nvPr>
            <p:extLst>
              <p:ext uri="{D42A27DB-BD31-4B8C-83A1-F6EECF244321}">
                <p14:modId xmlns:p14="http://schemas.microsoft.com/office/powerpoint/2010/main" val="2977224368"/>
              </p:ext>
            </p:extLst>
          </p:nvPr>
        </p:nvGraphicFramePr>
        <p:xfrm>
          <a:off x="2196973" y="4014309"/>
          <a:ext cx="3639430" cy="2147348"/>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1309554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hteck 26">
            <a:extLst>
              <a:ext uri="{FF2B5EF4-FFF2-40B4-BE49-F238E27FC236}">
                <a16:creationId xmlns:a16="http://schemas.microsoft.com/office/drawing/2014/main" id="{7C3E5C9D-CA43-4BE3-91B2-84E8D4723F21}"/>
              </a:ext>
            </a:extLst>
          </p:cNvPr>
          <p:cNvSpPr/>
          <p:nvPr/>
        </p:nvSpPr>
        <p:spPr>
          <a:xfrm>
            <a:off x="2290872" y="4095516"/>
            <a:ext cx="3697178" cy="1793492"/>
          </a:xfrm>
          <a:prstGeom prst="rect">
            <a:avLst/>
          </a:prstGeom>
          <a:solidFill>
            <a:srgbClr val="D0E4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sp>
        <p:nvSpPr>
          <p:cNvPr id="2" name="Titel 1">
            <a:extLst>
              <a:ext uri="{FF2B5EF4-FFF2-40B4-BE49-F238E27FC236}">
                <a16:creationId xmlns:a16="http://schemas.microsoft.com/office/drawing/2014/main" id="{7D9CA2F2-3C95-4BF9-8658-EFC874C03FF6}"/>
              </a:ext>
            </a:extLst>
          </p:cNvPr>
          <p:cNvSpPr>
            <a:spLocks noGrp="1"/>
          </p:cNvSpPr>
          <p:nvPr>
            <p:ph type="title"/>
          </p:nvPr>
        </p:nvSpPr>
        <p:spPr/>
        <p:txBody>
          <a:bodyPr vert="horz" lIns="0" tIns="0" rIns="0" bIns="0" rtlCol="0" anchor="t">
            <a:noAutofit/>
          </a:bodyPr>
          <a:lstStyle/>
          <a:p>
            <a:r>
              <a:rPr lang="de-DE"/>
              <a:t>Wenn am Ende des Geldes noch Leben übrig ist . . . </a:t>
            </a:r>
            <a:br>
              <a:rPr lang="de-DE"/>
            </a:br>
            <a:endParaRPr lang="de-DE"/>
          </a:p>
        </p:txBody>
      </p:sp>
      <p:sp>
        <p:nvSpPr>
          <p:cNvPr id="4" name="Foliennummernplatzhalter 3">
            <a:extLst>
              <a:ext uri="{FF2B5EF4-FFF2-40B4-BE49-F238E27FC236}">
                <a16:creationId xmlns:a16="http://schemas.microsoft.com/office/drawing/2014/main" id="{5E97E26A-0202-4F7E-A96D-2A81B1D9E918}"/>
              </a:ext>
            </a:extLst>
          </p:cNvPr>
          <p:cNvSpPr>
            <a:spLocks noGrp="1"/>
          </p:cNvSpPr>
          <p:nvPr>
            <p:ph type="sldNum" sz="quarter" idx="12"/>
          </p:nvPr>
        </p:nvSpPr>
        <p:spPr/>
        <p:txBody>
          <a:bodyPr/>
          <a:lstStyle/>
          <a:p>
            <a:fld id="{7EC6429F-8EBA-4254-B9C8-295228AFE7F1}" type="slidenum">
              <a:rPr lang="de-DE" smtClean="0"/>
              <a:pPr/>
              <a:t>7</a:t>
            </a:fld>
            <a:endParaRPr lang="de-DE"/>
          </a:p>
        </p:txBody>
      </p:sp>
      <p:sp>
        <p:nvSpPr>
          <p:cNvPr id="5" name="Textfeld 4">
            <a:extLst>
              <a:ext uri="{FF2B5EF4-FFF2-40B4-BE49-F238E27FC236}">
                <a16:creationId xmlns:a16="http://schemas.microsoft.com/office/drawing/2014/main" id="{FD6E4FAB-E763-4139-8BD3-F39BEA03B27D}"/>
              </a:ext>
            </a:extLst>
          </p:cNvPr>
          <p:cNvSpPr txBox="1"/>
          <p:nvPr/>
        </p:nvSpPr>
        <p:spPr>
          <a:xfrm>
            <a:off x="393436" y="6098716"/>
            <a:ext cx="11403847" cy="134268"/>
          </a:xfrm>
          <a:prstGeom prst="rect">
            <a:avLst/>
          </a:prstGeom>
          <a:noFill/>
        </p:spPr>
        <p:txBody>
          <a:bodyPr wrap="square" lIns="0" tIns="0" rIns="0" bIns="0" rtlCol="0">
            <a:spAutoFit/>
          </a:bodyPr>
          <a:lstStyle/>
          <a:p>
            <a:pPr>
              <a:lnSpc>
                <a:spcPct val="104000"/>
              </a:lnSpc>
              <a:spcBef>
                <a:spcPts val="600"/>
              </a:spcBef>
            </a:pPr>
            <a:r>
              <a:rPr lang="de-DE" sz="800"/>
              <a:t>1) Forsa-Umfrage 02/2022 „7 Jahre länger“ / </a:t>
            </a:r>
            <a:r>
              <a:rPr lang="de-DE" sz="800" err="1"/>
              <a:t>Statist.Bundesamt</a:t>
            </a:r>
            <a:r>
              <a:rPr lang="de-DE" sz="800"/>
              <a:t>, </a:t>
            </a:r>
            <a:r>
              <a:rPr lang="de-DE" sz="800" err="1"/>
              <a:t>Kohortensterbetafel</a:t>
            </a:r>
            <a:r>
              <a:rPr lang="de-DE" sz="800"/>
              <a:t> Trendvariante 2 / 2)</a:t>
            </a:r>
            <a:r>
              <a:rPr lang="de-DE" sz="900"/>
              <a:t> </a:t>
            </a:r>
            <a:r>
              <a:rPr lang="de-DE" sz="800"/>
              <a:t>Eigene Berechnungen: Vergleich RK22 mit RAHK22 3) Studie Hans Böckler Stiftung 3/2018 „Die Versorgungslücke“ </a:t>
            </a:r>
          </a:p>
        </p:txBody>
      </p:sp>
      <p:sp>
        <p:nvSpPr>
          <p:cNvPr id="9" name="Textfeld 8">
            <a:extLst>
              <a:ext uri="{FF2B5EF4-FFF2-40B4-BE49-F238E27FC236}">
                <a16:creationId xmlns:a16="http://schemas.microsoft.com/office/drawing/2014/main" id="{85EDE983-6D9A-4237-983C-E7D0A2C6C717}"/>
              </a:ext>
            </a:extLst>
          </p:cNvPr>
          <p:cNvSpPr txBox="1"/>
          <p:nvPr/>
        </p:nvSpPr>
        <p:spPr>
          <a:xfrm>
            <a:off x="6525875" y="2157037"/>
            <a:ext cx="5294650" cy="3466975"/>
          </a:xfrm>
          <a:prstGeom prst="rect">
            <a:avLst/>
          </a:prstGeom>
          <a:noFill/>
        </p:spPr>
        <p:txBody>
          <a:bodyPr wrap="square" lIns="0" tIns="0" rIns="0" bIns="0" rtlCol="0">
            <a:spAutoFit/>
          </a:bodyPr>
          <a:lstStyle/>
          <a:p>
            <a:pPr marL="180000" indent="-252000" algn="l">
              <a:lnSpc>
                <a:spcPct val="104000"/>
              </a:lnSpc>
              <a:spcBef>
                <a:spcPts val="600"/>
              </a:spcBef>
              <a:spcAft>
                <a:spcPts val="600"/>
              </a:spcAft>
            </a:pPr>
            <a:r>
              <a:rPr lang="de-DE" sz="1600">
                <a:latin typeface="Calibri" panose="020F0502020204030204" pitchFamily="34" charset="0"/>
                <a:sym typeface="Webdings" panose="05030102010509060703" pitchFamily="18" charset="2"/>
              </a:rPr>
              <a:t></a:t>
            </a:r>
            <a:r>
              <a:rPr lang="de-DE" sz="1600"/>
              <a:t>Aufbau einer </a:t>
            </a:r>
            <a:r>
              <a:rPr lang="de-DE" sz="1600" b="1"/>
              <a:t>garantiert lebenslangen Altersrente</a:t>
            </a:r>
            <a:br>
              <a:rPr lang="de-DE" sz="1600" b="1"/>
            </a:br>
            <a:r>
              <a:rPr lang="de-DE" sz="1600"/>
              <a:t> wird immer wichtiger </a:t>
            </a:r>
          </a:p>
          <a:p>
            <a:pPr algn="l">
              <a:lnSpc>
                <a:spcPct val="104000"/>
              </a:lnSpc>
              <a:spcBef>
                <a:spcPts val="600"/>
              </a:spcBef>
              <a:spcAft>
                <a:spcPts val="600"/>
              </a:spcAft>
            </a:pPr>
            <a:r>
              <a:rPr lang="de-DE" sz="1600">
                <a:latin typeface="Calibri" panose="020F0502020204030204" pitchFamily="34" charset="0"/>
                <a:sym typeface="Webdings" panose="05030102010509060703" pitchFamily="18" charset="2"/>
              </a:rPr>
              <a:t></a:t>
            </a:r>
            <a:r>
              <a:rPr lang="de-DE" sz="1600" b="1"/>
              <a:t>Prioritäten setzen</a:t>
            </a:r>
            <a:endParaRPr lang="de-DE" sz="1600"/>
          </a:p>
          <a:p>
            <a:pPr marL="742950" lvl="1" indent="-285750">
              <a:lnSpc>
                <a:spcPct val="104000"/>
              </a:lnSpc>
              <a:spcBef>
                <a:spcPts val="600"/>
              </a:spcBef>
              <a:spcAft>
                <a:spcPts val="600"/>
              </a:spcAft>
              <a:buFont typeface="Wingdings" panose="05000000000000000000" pitchFamily="2" charset="2"/>
              <a:buChar char="§"/>
            </a:pPr>
            <a:r>
              <a:rPr lang="de-DE" sz="1600"/>
              <a:t>bAV-Förderung zugunsten Alters- und </a:t>
            </a:r>
            <a:br>
              <a:rPr lang="de-DE" sz="1600"/>
            </a:br>
            <a:r>
              <a:rPr lang="de-DE" sz="1600"/>
              <a:t>BU-Sicherung nutzen</a:t>
            </a:r>
          </a:p>
          <a:p>
            <a:pPr marL="742950" lvl="1" indent="-285750">
              <a:lnSpc>
                <a:spcPct val="104000"/>
              </a:lnSpc>
              <a:spcBef>
                <a:spcPts val="600"/>
              </a:spcBef>
              <a:spcAft>
                <a:spcPts val="600"/>
              </a:spcAft>
              <a:buFont typeface="Wingdings" panose="05000000000000000000" pitchFamily="2" charset="2"/>
              <a:buChar char="§"/>
            </a:pPr>
            <a:r>
              <a:rPr lang="de-DE" sz="1600"/>
              <a:t>Hinterbliebenen-Schutz privat organisieren </a:t>
            </a:r>
          </a:p>
          <a:p>
            <a:pPr marL="180000" indent="-252000" algn="l">
              <a:lnSpc>
                <a:spcPct val="104000"/>
              </a:lnSpc>
              <a:spcBef>
                <a:spcPts val="600"/>
              </a:spcBef>
              <a:spcAft>
                <a:spcPts val="600"/>
              </a:spcAft>
            </a:pPr>
            <a:r>
              <a:rPr lang="de-DE" sz="1600">
                <a:latin typeface="Calibri" panose="020F0502020204030204" pitchFamily="34" charset="0"/>
                <a:sym typeface="Webdings" panose="05030102010509060703" pitchFamily="18" charset="2"/>
              </a:rPr>
              <a:t></a:t>
            </a:r>
            <a:r>
              <a:rPr lang="de-DE" sz="1600" b="1"/>
              <a:t>Persönliche Lebenserwartung</a:t>
            </a:r>
            <a:r>
              <a:rPr lang="de-DE" sz="1600"/>
              <a:t> einfach mal </a:t>
            </a:r>
            <a:br>
              <a:rPr lang="de-DE" sz="1600"/>
            </a:br>
            <a:r>
              <a:rPr lang="de-DE" sz="1600"/>
              <a:t>objektiv checken </a:t>
            </a:r>
            <a:endParaRPr lang="de-DE" b="1"/>
          </a:p>
          <a:p>
            <a:pPr marL="0" indent="0" algn="l">
              <a:lnSpc>
                <a:spcPct val="104000"/>
              </a:lnSpc>
              <a:spcBef>
                <a:spcPts val="600"/>
              </a:spcBef>
              <a:spcAft>
                <a:spcPts val="600"/>
              </a:spcAft>
              <a:buFont typeface="Wingdings" panose="05000000000000000000" pitchFamily="2" charset="2"/>
              <a:buNone/>
            </a:pPr>
            <a:endParaRPr lang="de-DE" sz="1600"/>
          </a:p>
          <a:p>
            <a:pPr marL="0" indent="0" algn="l">
              <a:lnSpc>
                <a:spcPct val="104000"/>
              </a:lnSpc>
              <a:spcBef>
                <a:spcPts val="600"/>
              </a:spcBef>
              <a:buFont typeface="Wingdings" panose="05000000000000000000" pitchFamily="2" charset="2"/>
              <a:buNone/>
            </a:pPr>
            <a:endParaRPr lang="de-DE" sz="1600"/>
          </a:p>
        </p:txBody>
      </p:sp>
      <p:sp>
        <p:nvSpPr>
          <p:cNvPr id="7" name="Sprechblase: rechteckig 6">
            <a:extLst>
              <a:ext uri="{FF2B5EF4-FFF2-40B4-BE49-F238E27FC236}">
                <a16:creationId xmlns:a16="http://schemas.microsoft.com/office/drawing/2014/main" id="{615D9BA0-41EA-462A-9FBC-E252A149E55E}"/>
              </a:ext>
            </a:extLst>
          </p:cNvPr>
          <p:cNvSpPr/>
          <p:nvPr/>
        </p:nvSpPr>
        <p:spPr>
          <a:xfrm>
            <a:off x="364970" y="1268414"/>
            <a:ext cx="5581650" cy="436728"/>
          </a:xfrm>
          <a:prstGeom prst="wedgeRectCallout">
            <a:avLst>
              <a:gd name="adj1" fmla="val -43229"/>
              <a:gd name="adj2" fmla="val 9375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lnSpc>
                <a:spcPct val="104000"/>
              </a:lnSpc>
              <a:spcBef>
                <a:spcPts val="600"/>
              </a:spcBef>
              <a:buFont typeface="Wingdings" panose="05000000000000000000" pitchFamily="2" charset="2"/>
              <a:buNone/>
            </a:pPr>
            <a:r>
              <a:rPr lang="de-DE" sz="1600" b="1"/>
              <a:t>Hätten Sie es gewusst? </a:t>
            </a:r>
          </a:p>
        </p:txBody>
      </p:sp>
      <p:sp>
        <p:nvSpPr>
          <p:cNvPr id="12" name="Sprechblase: rechteckig 11">
            <a:extLst>
              <a:ext uri="{FF2B5EF4-FFF2-40B4-BE49-F238E27FC236}">
                <a16:creationId xmlns:a16="http://schemas.microsoft.com/office/drawing/2014/main" id="{FF977E28-FADE-49D5-AEFD-9AE4056F6404}"/>
              </a:ext>
            </a:extLst>
          </p:cNvPr>
          <p:cNvSpPr/>
          <p:nvPr/>
        </p:nvSpPr>
        <p:spPr>
          <a:xfrm>
            <a:off x="6291966" y="1306627"/>
            <a:ext cx="5581650" cy="436728"/>
          </a:xfrm>
          <a:prstGeom prst="wedgeRectCallout">
            <a:avLst>
              <a:gd name="adj1" fmla="val 2006"/>
              <a:gd name="adj2" fmla="val 90625"/>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lnSpc>
                <a:spcPct val="104000"/>
              </a:lnSpc>
              <a:spcBef>
                <a:spcPts val="600"/>
              </a:spcBef>
              <a:buFont typeface="Wingdings" panose="05000000000000000000" pitchFamily="2" charset="2"/>
              <a:buNone/>
            </a:pPr>
            <a:r>
              <a:rPr lang="de-DE" sz="1600" b="1"/>
              <a:t>Tipps!</a:t>
            </a:r>
          </a:p>
        </p:txBody>
      </p:sp>
      <p:sp>
        <p:nvSpPr>
          <p:cNvPr id="16" name="Ellipse 15">
            <a:extLst>
              <a:ext uri="{FF2B5EF4-FFF2-40B4-BE49-F238E27FC236}">
                <a16:creationId xmlns:a16="http://schemas.microsoft.com/office/drawing/2014/main" id="{274E8C2C-B7B5-46D9-A02F-9D700079F825}"/>
              </a:ext>
            </a:extLst>
          </p:cNvPr>
          <p:cNvSpPr/>
          <p:nvPr/>
        </p:nvSpPr>
        <p:spPr>
          <a:xfrm>
            <a:off x="4790363" y="968992"/>
            <a:ext cx="1058010" cy="10580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pic>
        <p:nvPicPr>
          <p:cNvPr id="14" name="Grafik 13" descr="Marke Fragezeichen mit einfarbiger Füllung">
            <a:extLst>
              <a:ext uri="{FF2B5EF4-FFF2-40B4-BE49-F238E27FC236}">
                <a16:creationId xmlns:a16="http://schemas.microsoft.com/office/drawing/2014/main" id="{768E83BF-1784-4A32-8D23-F4B65F16C4B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62168" y="1040797"/>
            <a:ext cx="914400" cy="914400"/>
          </a:xfrm>
          <a:prstGeom prst="rect">
            <a:avLst/>
          </a:prstGeom>
        </p:spPr>
      </p:pic>
      <p:sp>
        <p:nvSpPr>
          <p:cNvPr id="20" name="Ellipse 19">
            <a:extLst>
              <a:ext uri="{FF2B5EF4-FFF2-40B4-BE49-F238E27FC236}">
                <a16:creationId xmlns:a16="http://schemas.microsoft.com/office/drawing/2014/main" id="{A7F7DA54-1CFD-486E-B918-977E1A207FD7}"/>
              </a:ext>
            </a:extLst>
          </p:cNvPr>
          <p:cNvSpPr/>
          <p:nvPr/>
        </p:nvSpPr>
        <p:spPr>
          <a:xfrm>
            <a:off x="10594800" y="961200"/>
            <a:ext cx="1058010" cy="10580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pic>
        <p:nvPicPr>
          <p:cNvPr id="18" name="Grafik 17" descr="Informationen mit einfarbiger Füllung">
            <a:extLst>
              <a:ext uri="{FF2B5EF4-FFF2-40B4-BE49-F238E27FC236}">
                <a16:creationId xmlns:a16="http://schemas.microsoft.com/office/drawing/2014/main" id="{7642D716-D3DB-45E6-8616-B2596DE72A2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666800" y="1033621"/>
            <a:ext cx="914400" cy="914400"/>
          </a:xfrm>
          <a:prstGeom prst="rect">
            <a:avLst/>
          </a:prstGeom>
        </p:spPr>
      </p:pic>
      <p:pic>
        <p:nvPicPr>
          <p:cNvPr id="17" name="Grafik 16">
            <a:extLst>
              <a:ext uri="{FF2B5EF4-FFF2-40B4-BE49-F238E27FC236}">
                <a16:creationId xmlns:a16="http://schemas.microsoft.com/office/drawing/2014/main" id="{8D11C607-27FB-4C71-9F3C-7CFD27A56B94}"/>
              </a:ext>
            </a:extLst>
          </p:cNvPr>
          <p:cNvPicPr>
            <a:picLocks noChangeAspect="1"/>
          </p:cNvPicPr>
          <p:nvPr/>
        </p:nvPicPr>
        <p:blipFill>
          <a:blip r:embed="rId7"/>
          <a:stretch>
            <a:fillRect/>
          </a:stretch>
        </p:blipFill>
        <p:spPr>
          <a:xfrm>
            <a:off x="11189558" y="0"/>
            <a:ext cx="1046163" cy="897470"/>
          </a:xfrm>
          <a:prstGeom prst="rect">
            <a:avLst/>
          </a:prstGeom>
        </p:spPr>
      </p:pic>
      <p:sp>
        <p:nvSpPr>
          <p:cNvPr id="19" name="Rechteck 18">
            <a:extLst>
              <a:ext uri="{FF2B5EF4-FFF2-40B4-BE49-F238E27FC236}">
                <a16:creationId xmlns:a16="http://schemas.microsoft.com/office/drawing/2014/main" id="{46FE9236-1627-4534-A805-BD31CD74CF98}"/>
              </a:ext>
            </a:extLst>
          </p:cNvPr>
          <p:cNvSpPr/>
          <p:nvPr/>
        </p:nvSpPr>
        <p:spPr>
          <a:xfrm>
            <a:off x="364970" y="2098807"/>
            <a:ext cx="1771276" cy="17712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nSpc>
                <a:spcPct val="104000"/>
              </a:lnSpc>
              <a:spcBef>
                <a:spcPts val="600"/>
              </a:spcBef>
            </a:pPr>
            <a:r>
              <a:rPr lang="de-DE" sz="1200"/>
              <a:t>Anteil der neugeborenen Mädchen, die </a:t>
            </a:r>
            <a:r>
              <a:rPr lang="de-DE" sz="1200" b="1"/>
              <a:t>100 Jahre</a:t>
            </a:r>
            <a:r>
              <a:rPr lang="de-DE" sz="1200"/>
              <a:t> werden, beträgt</a:t>
            </a:r>
            <a:r>
              <a:rPr lang="de-DE" sz="1200" baseline="30000"/>
              <a:t>1</a:t>
            </a:r>
            <a:br>
              <a:rPr lang="de-DE" sz="1200" baseline="30000"/>
            </a:br>
            <a:br>
              <a:rPr lang="de-DE" sz="1200"/>
            </a:br>
            <a:r>
              <a:rPr lang="de-DE" sz="2800"/>
              <a:t>24 %</a:t>
            </a:r>
          </a:p>
        </p:txBody>
      </p:sp>
      <p:sp>
        <p:nvSpPr>
          <p:cNvPr id="24" name="Rechteck 23">
            <a:extLst>
              <a:ext uri="{FF2B5EF4-FFF2-40B4-BE49-F238E27FC236}">
                <a16:creationId xmlns:a16="http://schemas.microsoft.com/office/drawing/2014/main" id="{D408E2D8-FE66-4726-981E-C4DD5F904E95}"/>
              </a:ext>
            </a:extLst>
          </p:cNvPr>
          <p:cNvSpPr/>
          <p:nvPr/>
        </p:nvSpPr>
        <p:spPr>
          <a:xfrm>
            <a:off x="2290872" y="2098807"/>
            <a:ext cx="1771276" cy="1771276"/>
          </a:xfrm>
          <a:prstGeom prst="rect">
            <a:avLst/>
          </a:prstGeom>
          <a:solidFill>
            <a:srgbClr val="B2D28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nSpc>
                <a:spcPct val="104000"/>
              </a:lnSpc>
              <a:spcBef>
                <a:spcPts val="600"/>
              </a:spcBef>
            </a:pPr>
            <a:r>
              <a:rPr lang="de-DE" sz="1200" b="1"/>
              <a:t>Lebenserwartung</a:t>
            </a:r>
            <a:r>
              <a:rPr lang="de-DE" sz="1200"/>
              <a:t> neugeborener Mädchen beträgt</a:t>
            </a:r>
            <a:r>
              <a:rPr lang="de-DE" sz="1200" baseline="30000"/>
              <a:t>1</a:t>
            </a:r>
            <a:br>
              <a:rPr lang="de-DE" sz="1200" baseline="30000"/>
            </a:br>
            <a:br>
              <a:rPr lang="de-DE" sz="1200"/>
            </a:br>
            <a:br>
              <a:rPr lang="de-DE" sz="1200"/>
            </a:br>
            <a:r>
              <a:rPr lang="de-DE" sz="2800"/>
              <a:t>93 Jahre</a:t>
            </a:r>
          </a:p>
          <a:p>
            <a:pPr marL="0" indent="0" algn="l">
              <a:lnSpc>
                <a:spcPct val="104000"/>
              </a:lnSpc>
              <a:spcBef>
                <a:spcPts val="600"/>
              </a:spcBef>
              <a:buFont typeface="Wingdings" panose="05000000000000000000" pitchFamily="2" charset="2"/>
              <a:buNone/>
            </a:pPr>
            <a:r>
              <a:rPr lang="de-DE" sz="2000"/>
              <a:t> </a:t>
            </a:r>
          </a:p>
        </p:txBody>
      </p:sp>
      <p:sp>
        <p:nvSpPr>
          <p:cNvPr id="25" name="Rechteck 24">
            <a:extLst>
              <a:ext uri="{FF2B5EF4-FFF2-40B4-BE49-F238E27FC236}">
                <a16:creationId xmlns:a16="http://schemas.microsoft.com/office/drawing/2014/main" id="{250040FB-E57C-474A-827B-A9FF81A3D679}"/>
              </a:ext>
            </a:extLst>
          </p:cNvPr>
          <p:cNvSpPr/>
          <p:nvPr/>
        </p:nvSpPr>
        <p:spPr>
          <a:xfrm>
            <a:off x="4216774" y="2098807"/>
            <a:ext cx="1771276" cy="17712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nSpc>
                <a:spcPct val="104000"/>
              </a:lnSpc>
              <a:spcBef>
                <a:spcPts val="600"/>
              </a:spcBef>
            </a:pPr>
            <a:r>
              <a:rPr lang="de-DE" sz="1200"/>
              <a:t>Verzicht auf einen festen </a:t>
            </a:r>
            <a:r>
              <a:rPr lang="de-DE" sz="1200" b="1"/>
              <a:t>Renten-übergang bei Tod </a:t>
            </a:r>
            <a:r>
              <a:rPr lang="de-DE" sz="1200"/>
              <a:t>(60%) erhöht die  Altersrente im Schnitt</a:t>
            </a:r>
            <a:r>
              <a:rPr lang="de-DE" sz="1200" baseline="30000"/>
              <a:t>2</a:t>
            </a:r>
            <a:r>
              <a:rPr lang="de-DE" sz="1200"/>
              <a:t> </a:t>
            </a:r>
            <a:br>
              <a:rPr lang="de-DE" sz="1200"/>
            </a:br>
            <a:r>
              <a:rPr lang="de-DE" sz="2800"/>
              <a:t>+13 % </a:t>
            </a:r>
          </a:p>
        </p:txBody>
      </p:sp>
      <p:sp>
        <p:nvSpPr>
          <p:cNvPr id="26" name="Rechteck 25">
            <a:extLst>
              <a:ext uri="{FF2B5EF4-FFF2-40B4-BE49-F238E27FC236}">
                <a16:creationId xmlns:a16="http://schemas.microsoft.com/office/drawing/2014/main" id="{F1796A7B-1195-4681-B68F-E185FE38BD45}"/>
              </a:ext>
            </a:extLst>
          </p:cNvPr>
          <p:cNvSpPr/>
          <p:nvPr/>
        </p:nvSpPr>
        <p:spPr>
          <a:xfrm>
            <a:off x="355000" y="4095516"/>
            <a:ext cx="1771276" cy="17712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nSpc>
                <a:spcPct val="104000"/>
              </a:lnSpc>
              <a:spcBef>
                <a:spcPts val="600"/>
              </a:spcBef>
            </a:pPr>
            <a:r>
              <a:rPr kumimoji="0" lang="de-DE" sz="12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rPr>
              <a:t>Ø -</a:t>
            </a:r>
            <a:r>
              <a:rPr lang="de-DE" sz="1200" b="1"/>
              <a:t>Versorgungslücke</a:t>
            </a:r>
            <a:r>
              <a:rPr lang="de-DE" sz="1200"/>
              <a:t> </a:t>
            </a:r>
            <a:r>
              <a:rPr lang="de-DE" sz="1200" err="1"/>
              <a:t>p.M.</a:t>
            </a:r>
            <a:r>
              <a:rPr lang="de-DE" sz="1200"/>
              <a:t> für </a:t>
            </a:r>
            <a:r>
              <a:rPr lang="de-DE" sz="1200" err="1"/>
              <a:t>ArbN</a:t>
            </a:r>
            <a:r>
              <a:rPr lang="de-DE" sz="1200"/>
              <a:t>, die nur GRV-Anspruch haben, beträgt</a:t>
            </a:r>
            <a:r>
              <a:rPr lang="de-DE" sz="1200" baseline="30000"/>
              <a:t>3 </a:t>
            </a:r>
            <a:r>
              <a:rPr lang="de-DE" sz="1200"/>
              <a:t>   </a:t>
            </a:r>
            <a:br>
              <a:rPr lang="de-DE" sz="1200"/>
            </a:br>
            <a:br>
              <a:rPr lang="de-DE" sz="1200"/>
            </a:br>
            <a:r>
              <a:rPr lang="de-DE" sz="2800"/>
              <a:t>740 EUR </a:t>
            </a:r>
          </a:p>
        </p:txBody>
      </p:sp>
      <p:graphicFrame>
        <p:nvGraphicFramePr>
          <p:cNvPr id="11" name="Diagramm 10">
            <a:extLst>
              <a:ext uri="{FF2B5EF4-FFF2-40B4-BE49-F238E27FC236}">
                <a16:creationId xmlns:a16="http://schemas.microsoft.com/office/drawing/2014/main" id="{E4BC04C0-A399-4718-A59E-01A4EE626DEF}"/>
              </a:ext>
            </a:extLst>
          </p:cNvPr>
          <p:cNvGraphicFramePr/>
          <p:nvPr/>
        </p:nvGraphicFramePr>
        <p:xfrm>
          <a:off x="2341929" y="3941888"/>
          <a:ext cx="3604692" cy="2276220"/>
        </p:xfrm>
        <a:graphic>
          <a:graphicData uri="http://schemas.openxmlformats.org/drawingml/2006/chart">
            <c:chart xmlns:c="http://schemas.openxmlformats.org/drawingml/2006/chart" xmlns:r="http://schemas.openxmlformats.org/officeDocument/2006/relationships" r:id="rId8"/>
          </a:graphicData>
        </a:graphic>
      </p:graphicFrame>
      <p:sp>
        <p:nvSpPr>
          <p:cNvPr id="15" name="Textfeld 14">
            <a:extLst>
              <a:ext uri="{FF2B5EF4-FFF2-40B4-BE49-F238E27FC236}">
                <a16:creationId xmlns:a16="http://schemas.microsoft.com/office/drawing/2014/main" id="{D6A62EEF-5174-4DBD-9ADC-5EF5E38AAA44}"/>
              </a:ext>
            </a:extLst>
          </p:cNvPr>
          <p:cNvSpPr txBox="1"/>
          <p:nvPr/>
        </p:nvSpPr>
        <p:spPr>
          <a:xfrm>
            <a:off x="3970957" y="4416148"/>
            <a:ext cx="491634" cy="164212"/>
          </a:xfrm>
          <a:prstGeom prst="rect">
            <a:avLst/>
          </a:prstGeom>
          <a:solidFill>
            <a:schemeClr val="accent5"/>
          </a:solidFill>
        </p:spPr>
        <p:txBody>
          <a:bodyPr wrap="square" lIns="0" tIns="0" rIns="0" bIns="0" rtlCol="0" anchor="ctr">
            <a:spAutoFit/>
          </a:bodyPr>
          <a:lstStyle/>
          <a:p>
            <a:pPr marL="0" indent="0" algn="ctr">
              <a:lnSpc>
                <a:spcPct val="104000"/>
              </a:lnSpc>
              <a:spcBef>
                <a:spcPts val="600"/>
              </a:spcBef>
              <a:buFont typeface="Wingdings" panose="05000000000000000000" pitchFamily="2" charset="2"/>
              <a:buNone/>
            </a:pPr>
            <a:r>
              <a:rPr lang="de-DE" sz="1100" b="1">
                <a:solidFill>
                  <a:schemeClr val="bg1"/>
                </a:solidFill>
              </a:rPr>
              <a:t>+ 18 %</a:t>
            </a:r>
          </a:p>
        </p:txBody>
      </p:sp>
      <p:sp>
        <p:nvSpPr>
          <p:cNvPr id="28" name="Textfeld 27">
            <a:extLst>
              <a:ext uri="{FF2B5EF4-FFF2-40B4-BE49-F238E27FC236}">
                <a16:creationId xmlns:a16="http://schemas.microsoft.com/office/drawing/2014/main" id="{160FE600-B7F9-47DC-AF6A-FE045E4B45A8}"/>
              </a:ext>
            </a:extLst>
          </p:cNvPr>
          <p:cNvSpPr txBox="1"/>
          <p:nvPr/>
        </p:nvSpPr>
        <p:spPr>
          <a:xfrm>
            <a:off x="3970957" y="5052061"/>
            <a:ext cx="491634" cy="164212"/>
          </a:xfrm>
          <a:prstGeom prst="rect">
            <a:avLst/>
          </a:prstGeom>
          <a:solidFill>
            <a:schemeClr val="accent1"/>
          </a:solidFill>
        </p:spPr>
        <p:txBody>
          <a:bodyPr wrap="square" lIns="0" tIns="0" rIns="0" bIns="0" rtlCol="0" anchor="ctr">
            <a:spAutoFit/>
          </a:bodyPr>
          <a:lstStyle/>
          <a:p>
            <a:pPr marL="0" indent="0" algn="ctr">
              <a:lnSpc>
                <a:spcPct val="104000"/>
              </a:lnSpc>
              <a:spcBef>
                <a:spcPts val="600"/>
              </a:spcBef>
              <a:buFont typeface="Wingdings" panose="05000000000000000000" pitchFamily="2" charset="2"/>
              <a:buNone/>
            </a:pPr>
            <a:r>
              <a:rPr lang="de-DE" sz="1100" b="1">
                <a:solidFill>
                  <a:schemeClr val="bg1"/>
                </a:solidFill>
              </a:rPr>
              <a:t>+ 25 %</a:t>
            </a:r>
          </a:p>
        </p:txBody>
      </p:sp>
      <p:sp>
        <p:nvSpPr>
          <p:cNvPr id="30" name="Textfeld 29">
            <a:extLst>
              <a:ext uri="{FF2B5EF4-FFF2-40B4-BE49-F238E27FC236}">
                <a16:creationId xmlns:a16="http://schemas.microsoft.com/office/drawing/2014/main" id="{E7FA40D6-2C5E-4EAB-9311-89270CBEAAA7}"/>
              </a:ext>
            </a:extLst>
          </p:cNvPr>
          <p:cNvSpPr txBox="1"/>
          <p:nvPr/>
        </p:nvSpPr>
        <p:spPr>
          <a:xfrm>
            <a:off x="2821007" y="4774096"/>
            <a:ext cx="491634" cy="164212"/>
          </a:xfrm>
          <a:prstGeom prst="rect">
            <a:avLst/>
          </a:prstGeom>
          <a:noFill/>
        </p:spPr>
        <p:txBody>
          <a:bodyPr wrap="square" lIns="0" tIns="0" rIns="0" bIns="0" rtlCol="0" anchor="ctr">
            <a:spAutoFit/>
          </a:bodyPr>
          <a:lstStyle/>
          <a:p>
            <a:pPr marL="0" indent="0" algn="ctr">
              <a:lnSpc>
                <a:spcPct val="104000"/>
              </a:lnSpc>
              <a:spcBef>
                <a:spcPts val="600"/>
              </a:spcBef>
              <a:buFont typeface="Wingdings" panose="05000000000000000000" pitchFamily="2" charset="2"/>
              <a:buNone/>
            </a:pPr>
            <a:r>
              <a:rPr lang="de-DE" sz="1100" b="1">
                <a:solidFill>
                  <a:schemeClr val="accent5"/>
                </a:solidFill>
              </a:rPr>
              <a:t>79,1</a:t>
            </a:r>
          </a:p>
        </p:txBody>
      </p:sp>
      <p:sp>
        <p:nvSpPr>
          <p:cNvPr id="32" name="Textfeld 31">
            <a:extLst>
              <a:ext uri="{FF2B5EF4-FFF2-40B4-BE49-F238E27FC236}">
                <a16:creationId xmlns:a16="http://schemas.microsoft.com/office/drawing/2014/main" id="{F48434DB-DF39-4C02-8C14-4B01ACC6088B}"/>
              </a:ext>
            </a:extLst>
          </p:cNvPr>
          <p:cNvSpPr txBox="1"/>
          <p:nvPr/>
        </p:nvSpPr>
        <p:spPr>
          <a:xfrm>
            <a:off x="2821007" y="5268412"/>
            <a:ext cx="491634" cy="164212"/>
          </a:xfrm>
          <a:prstGeom prst="rect">
            <a:avLst/>
          </a:prstGeom>
          <a:noFill/>
        </p:spPr>
        <p:txBody>
          <a:bodyPr wrap="square" lIns="0" tIns="0" rIns="0" bIns="0" rtlCol="0" anchor="ctr">
            <a:spAutoFit/>
          </a:bodyPr>
          <a:lstStyle/>
          <a:p>
            <a:pPr marL="0" indent="0" algn="ctr">
              <a:lnSpc>
                <a:spcPct val="104000"/>
              </a:lnSpc>
              <a:spcBef>
                <a:spcPts val="600"/>
              </a:spcBef>
              <a:buFont typeface="Wingdings" panose="05000000000000000000" pitchFamily="2" charset="2"/>
              <a:buNone/>
            </a:pPr>
            <a:r>
              <a:rPr lang="de-DE" sz="1100" b="1">
                <a:solidFill>
                  <a:schemeClr val="accent1"/>
                </a:solidFill>
              </a:rPr>
              <a:t>72,1</a:t>
            </a:r>
          </a:p>
        </p:txBody>
      </p:sp>
      <p:sp>
        <p:nvSpPr>
          <p:cNvPr id="33" name="Textfeld 32">
            <a:extLst>
              <a:ext uri="{FF2B5EF4-FFF2-40B4-BE49-F238E27FC236}">
                <a16:creationId xmlns:a16="http://schemas.microsoft.com/office/drawing/2014/main" id="{673849A4-36F7-4C7B-AD2B-B8B366BA16E4}"/>
              </a:ext>
            </a:extLst>
          </p:cNvPr>
          <p:cNvSpPr txBox="1"/>
          <p:nvPr/>
        </p:nvSpPr>
        <p:spPr>
          <a:xfrm>
            <a:off x="5380097" y="4339954"/>
            <a:ext cx="491634" cy="164212"/>
          </a:xfrm>
          <a:prstGeom prst="rect">
            <a:avLst/>
          </a:prstGeom>
          <a:noFill/>
        </p:spPr>
        <p:txBody>
          <a:bodyPr wrap="square" lIns="0" tIns="0" rIns="0" bIns="0" rtlCol="0" anchor="ctr">
            <a:spAutoFit/>
          </a:bodyPr>
          <a:lstStyle/>
          <a:p>
            <a:pPr marL="0" indent="0" algn="ctr">
              <a:lnSpc>
                <a:spcPct val="104000"/>
              </a:lnSpc>
              <a:spcBef>
                <a:spcPts val="600"/>
              </a:spcBef>
              <a:buFont typeface="Wingdings" panose="05000000000000000000" pitchFamily="2" charset="2"/>
              <a:buNone/>
            </a:pPr>
            <a:r>
              <a:rPr lang="de-DE" sz="1100" b="1">
                <a:solidFill>
                  <a:schemeClr val="accent5"/>
                </a:solidFill>
              </a:rPr>
              <a:t>93,1</a:t>
            </a:r>
          </a:p>
        </p:txBody>
      </p:sp>
      <p:sp>
        <p:nvSpPr>
          <p:cNvPr id="34" name="Textfeld 33">
            <a:extLst>
              <a:ext uri="{FF2B5EF4-FFF2-40B4-BE49-F238E27FC236}">
                <a16:creationId xmlns:a16="http://schemas.microsoft.com/office/drawing/2014/main" id="{48D806DF-A5E6-413B-8A38-B74EF8696C09}"/>
              </a:ext>
            </a:extLst>
          </p:cNvPr>
          <p:cNvSpPr txBox="1"/>
          <p:nvPr/>
        </p:nvSpPr>
        <p:spPr>
          <a:xfrm>
            <a:off x="5380097" y="4747182"/>
            <a:ext cx="491634" cy="164212"/>
          </a:xfrm>
          <a:prstGeom prst="rect">
            <a:avLst/>
          </a:prstGeom>
          <a:noFill/>
        </p:spPr>
        <p:txBody>
          <a:bodyPr wrap="square" lIns="0" tIns="0" rIns="0" bIns="0" rtlCol="0" anchor="ctr">
            <a:spAutoFit/>
          </a:bodyPr>
          <a:lstStyle/>
          <a:p>
            <a:pPr marL="0" indent="0" algn="ctr">
              <a:lnSpc>
                <a:spcPct val="104000"/>
              </a:lnSpc>
              <a:spcBef>
                <a:spcPts val="600"/>
              </a:spcBef>
              <a:buFont typeface="Wingdings" panose="05000000000000000000" pitchFamily="2" charset="2"/>
              <a:buNone/>
            </a:pPr>
            <a:r>
              <a:rPr lang="de-DE" sz="1100" b="1">
                <a:solidFill>
                  <a:schemeClr val="accent1"/>
                </a:solidFill>
              </a:rPr>
              <a:t>90,1</a:t>
            </a:r>
          </a:p>
        </p:txBody>
      </p:sp>
      <p:sp>
        <p:nvSpPr>
          <p:cNvPr id="3" name="Fußzeilenplatzhalter 2">
            <a:extLst>
              <a:ext uri="{FF2B5EF4-FFF2-40B4-BE49-F238E27FC236}">
                <a16:creationId xmlns:a16="http://schemas.microsoft.com/office/drawing/2014/main" id="{4889A1FD-7407-498E-9325-5469FB6C8ECF}"/>
              </a:ext>
            </a:extLst>
          </p:cNvPr>
          <p:cNvSpPr>
            <a:spLocks noGrp="1"/>
          </p:cNvSpPr>
          <p:nvPr>
            <p:ph type="ftr" sz="quarter" idx="11"/>
          </p:nvPr>
        </p:nvSpPr>
        <p:spPr/>
        <p:txBody>
          <a:bodyPr/>
          <a:lstStyle/>
          <a:p>
            <a:r>
              <a:rPr lang="de-DE"/>
              <a:t>Informationen zur Firmenkundenkampagne I Stand: 15.08.2022</a:t>
            </a:r>
          </a:p>
        </p:txBody>
      </p:sp>
      <p:pic>
        <p:nvPicPr>
          <p:cNvPr id="10" name="Grafik 9">
            <a:extLst>
              <a:ext uri="{FF2B5EF4-FFF2-40B4-BE49-F238E27FC236}">
                <a16:creationId xmlns:a16="http://schemas.microsoft.com/office/drawing/2014/main" id="{56F5965C-E0AE-4663-A2F7-12B1DD2EE936}"/>
              </a:ext>
            </a:extLst>
          </p:cNvPr>
          <p:cNvPicPr>
            <a:picLocks noChangeAspect="1"/>
          </p:cNvPicPr>
          <p:nvPr/>
        </p:nvPicPr>
        <p:blipFill>
          <a:blip r:embed="rId9"/>
          <a:stretch>
            <a:fillRect/>
          </a:stretch>
        </p:blipFill>
        <p:spPr>
          <a:xfrm>
            <a:off x="10587500" y="4791768"/>
            <a:ext cx="1314706" cy="1232214"/>
          </a:xfrm>
          <a:prstGeom prst="rect">
            <a:avLst/>
          </a:prstGeom>
        </p:spPr>
      </p:pic>
    </p:spTree>
    <p:extLst>
      <p:ext uri="{BB962C8B-B14F-4D97-AF65-F5344CB8AC3E}">
        <p14:creationId xmlns:p14="http://schemas.microsoft.com/office/powerpoint/2010/main" val="22369268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937E5CE1-3013-465D-8AB0-93F2B88E910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4904503" y="0"/>
            <a:ext cx="7279575" cy="6856129"/>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4393F76B-525B-4A20-AB0F-489D710FCBE1}"/>
              </a:ext>
            </a:extLst>
          </p:cNvPr>
          <p:cNvSpPr>
            <a:spLocks noGrp="1"/>
          </p:cNvSpPr>
          <p:nvPr>
            <p:ph type="title"/>
          </p:nvPr>
        </p:nvSpPr>
        <p:spPr/>
        <p:txBody>
          <a:bodyPr/>
          <a:lstStyle/>
          <a:p>
            <a:r>
              <a:rPr lang="de-DE"/>
              <a:t>Unser Ziel: Für die Zukunft das Beste bieten.  </a:t>
            </a:r>
          </a:p>
        </p:txBody>
      </p:sp>
      <p:sp>
        <p:nvSpPr>
          <p:cNvPr id="3" name="Fußzeilenplatzhalter 2">
            <a:extLst>
              <a:ext uri="{FF2B5EF4-FFF2-40B4-BE49-F238E27FC236}">
                <a16:creationId xmlns:a16="http://schemas.microsoft.com/office/drawing/2014/main" id="{27852B53-11AB-4E40-B982-1A9DB6223F68}"/>
              </a:ext>
            </a:extLst>
          </p:cNvPr>
          <p:cNvSpPr>
            <a:spLocks noGrp="1"/>
          </p:cNvSpPr>
          <p:nvPr>
            <p:ph type="ftr" sz="quarter" idx="11"/>
          </p:nvPr>
        </p:nvSpPr>
        <p:spPr/>
        <p:txBody>
          <a:bodyPr/>
          <a:lstStyle/>
          <a:p>
            <a:r>
              <a:rPr lang="de-DE"/>
              <a:t>Informationen zur Firmenkundenkampagne I Stand: 15.08.2022</a:t>
            </a:r>
          </a:p>
        </p:txBody>
      </p:sp>
      <p:sp>
        <p:nvSpPr>
          <p:cNvPr id="4" name="Foliennummernplatzhalter 3">
            <a:extLst>
              <a:ext uri="{FF2B5EF4-FFF2-40B4-BE49-F238E27FC236}">
                <a16:creationId xmlns:a16="http://schemas.microsoft.com/office/drawing/2014/main" id="{3CE30D49-3E4B-4DEC-9543-D456923DC126}"/>
              </a:ext>
            </a:extLst>
          </p:cNvPr>
          <p:cNvSpPr>
            <a:spLocks noGrp="1"/>
          </p:cNvSpPr>
          <p:nvPr>
            <p:ph type="sldNum" sz="quarter" idx="12"/>
          </p:nvPr>
        </p:nvSpPr>
        <p:spPr/>
        <p:txBody>
          <a:bodyPr/>
          <a:lstStyle/>
          <a:p>
            <a:fld id="{7EC6429F-8EBA-4254-B9C8-295228AFE7F1}" type="slidenum">
              <a:rPr lang="de-DE" smtClean="0"/>
              <a:pPr/>
              <a:t>8</a:t>
            </a:fld>
            <a:endParaRPr lang="de-DE"/>
          </a:p>
        </p:txBody>
      </p:sp>
      <p:pic>
        <p:nvPicPr>
          <p:cNvPr id="8" name="Grafik 7">
            <a:extLst>
              <a:ext uri="{FF2B5EF4-FFF2-40B4-BE49-F238E27FC236}">
                <a16:creationId xmlns:a16="http://schemas.microsoft.com/office/drawing/2014/main" id="{9BA7938C-51D3-4C31-B588-5BCA4B6E3544}"/>
              </a:ext>
            </a:extLst>
          </p:cNvPr>
          <p:cNvPicPr>
            <a:picLocks noChangeAspect="1"/>
          </p:cNvPicPr>
          <p:nvPr/>
        </p:nvPicPr>
        <p:blipFill>
          <a:blip r:embed="rId3"/>
          <a:stretch>
            <a:fillRect/>
          </a:stretch>
        </p:blipFill>
        <p:spPr>
          <a:xfrm>
            <a:off x="11189558" y="0"/>
            <a:ext cx="1046163" cy="897470"/>
          </a:xfrm>
          <a:prstGeom prst="rect">
            <a:avLst/>
          </a:prstGeom>
        </p:spPr>
      </p:pic>
      <p:sp>
        <p:nvSpPr>
          <p:cNvPr id="10" name="Rechteck 9">
            <a:extLst>
              <a:ext uri="{FF2B5EF4-FFF2-40B4-BE49-F238E27FC236}">
                <a16:creationId xmlns:a16="http://schemas.microsoft.com/office/drawing/2014/main" id="{683400B6-B1D6-46E6-A11A-26AB522D28F7}"/>
              </a:ext>
            </a:extLst>
          </p:cNvPr>
          <p:cNvSpPr/>
          <p:nvPr/>
        </p:nvSpPr>
        <p:spPr>
          <a:xfrm>
            <a:off x="371474" y="1817337"/>
            <a:ext cx="5903913" cy="39379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108000" rIns="72000" bIns="72000" numCol="1" spcCol="0" rtlCol="0" fromWordArt="0" anchor="t" anchorCtr="0" forceAA="0" compatLnSpc="1">
            <a:prstTxWarp prst="textNoShape">
              <a:avLst/>
            </a:prstTxWarp>
            <a:noAutofit/>
          </a:bodyPr>
          <a:lstStyle/>
          <a:p>
            <a:pPr marL="0" indent="0" algn="ctr">
              <a:lnSpc>
                <a:spcPct val="104000"/>
              </a:lnSpc>
              <a:spcBef>
                <a:spcPts val="600"/>
              </a:spcBef>
              <a:buFont typeface="Wingdings" panose="05000000000000000000" pitchFamily="2" charset="2"/>
              <a:buNone/>
            </a:pPr>
            <a:br>
              <a:rPr lang="de-DE" sz="2400" b="1" dirty="0"/>
            </a:br>
            <a:r>
              <a:rPr lang="de-DE" sz="2400" b="1" dirty="0"/>
              <a:t>„Darf´s ein bisschen MEHR sein?“</a:t>
            </a:r>
            <a:br>
              <a:rPr lang="de-DE" b="1" dirty="0"/>
            </a:br>
            <a:endParaRPr lang="de-DE" b="1" dirty="0"/>
          </a:p>
          <a:p>
            <a:pPr marL="628650" indent="-266700" algn="l">
              <a:lnSpc>
                <a:spcPct val="104000"/>
              </a:lnSpc>
              <a:spcBef>
                <a:spcPts val="600"/>
              </a:spcBef>
              <a:buFont typeface="Wingdings" panose="05000000000000000000" pitchFamily="2" charset="2"/>
              <a:buChar char="§"/>
            </a:pPr>
            <a:r>
              <a:rPr lang="de-DE" sz="1600" b="1" dirty="0"/>
              <a:t>MEHR Fokus auf Altersrente</a:t>
            </a:r>
          </a:p>
          <a:p>
            <a:pPr marL="628650" indent="-266700" algn="l">
              <a:lnSpc>
                <a:spcPct val="104000"/>
              </a:lnSpc>
              <a:spcBef>
                <a:spcPts val="600"/>
              </a:spcBef>
              <a:buFont typeface="Wingdings" panose="05000000000000000000" pitchFamily="2" charset="2"/>
              <a:buChar char="§"/>
            </a:pPr>
            <a:r>
              <a:rPr lang="de-DE" sz="1600" b="1" dirty="0"/>
              <a:t>MEHR Kapitalmarktpartizipation</a:t>
            </a:r>
          </a:p>
          <a:p>
            <a:pPr marL="628650" indent="-266700" algn="l">
              <a:lnSpc>
                <a:spcPct val="104000"/>
              </a:lnSpc>
              <a:spcBef>
                <a:spcPts val="600"/>
              </a:spcBef>
              <a:buFont typeface="Wingdings" panose="05000000000000000000" pitchFamily="2" charset="2"/>
              <a:buChar char="§"/>
            </a:pPr>
            <a:r>
              <a:rPr lang="de-DE" sz="1600" b="1" dirty="0"/>
              <a:t>MEHR Inflationsausgleich</a:t>
            </a:r>
          </a:p>
          <a:p>
            <a:pPr marL="628650" indent="-266700" algn="l">
              <a:lnSpc>
                <a:spcPct val="104000"/>
              </a:lnSpc>
              <a:spcBef>
                <a:spcPts val="600"/>
              </a:spcBef>
              <a:buFont typeface="Wingdings" panose="05000000000000000000" pitchFamily="2" charset="2"/>
              <a:buChar char="§"/>
            </a:pPr>
            <a:r>
              <a:rPr lang="de-DE" sz="1600" b="1" dirty="0"/>
              <a:t>MEHR Flexibilität im Kollektivvertrag </a:t>
            </a:r>
          </a:p>
          <a:p>
            <a:pPr marL="0" indent="0" algn="l">
              <a:lnSpc>
                <a:spcPct val="104000"/>
              </a:lnSpc>
              <a:spcBef>
                <a:spcPts val="600"/>
              </a:spcBef>
              <a:buFont typeface="Wingdings" panose="05000000000000000000" pitchFamily="2" charset="2"/>
              <a:buNone/>
            </a:pPr>
            <a:endParaRPr lang="de-DE" sz="1600" dirty="0"/>
          </a:p>
        </p:txBody>
      </p:sp>
      <p:sp>
        <p:nvSpPr>
          <p:cNvPr id="14" name="Rechteck 13">
            <a:extLst>
              <a:ext uri="{FF2B5EF4-FFF2-40B4-BE49-F238E27FC236}">
                <a16:creationId xmlns:a16="http://schemas.microsoft.com/office/drawing/2014/main" id="{6763DE1F-4F09-491E-BB83-923872B7A077}"/>
              </a:ext>
            </a:extLst>
          </p:cNvPr>
          <p:cNvSpPr/>
          <p:nvPr/>
        </p:nvSpPr>
        <p:spPr>
          <a:xfrm>
            <a:off x="4880682" y="3978571"/>
            <a:ext cx="3077987" cy="2252894"/>
          </a:xfrm>
          <a:prstGeom prst="rect">
            <a:avLst/>
          </a:prstGeom>
          <a:solidFill>
            <a:schemeClr val="bg1">
              <a:lumMod val="75000"/>
            </a:schemeClr>
          </a:solidFill>
          <a:ln w="571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180000" rIns="72000" bIns="72000" numCol="1" spcCol="0" rtlCol="0" fromWordArt="0" anchor="t" anchorCtr="0" forceAA="0" compatLnSpc="1">
            <a:prstTxWarp prst="textNoShape">
              <a:avLst/>
            </a:prstTxWarp>
            <a:noAutofit/>
          </a:bodyPr>
          <a:lstStyle/>
          <a:p>
            <a:pPr algn="l">
              <a:lnSpc>
                <a:spcPct val="104000"/>
              </a:lnSpc>
              <a:spcBef>
                <a:spcPts val="600"/>
              </a:spcBef>
            </a:pPr>
            <a:r>
              <a:rPr lang="de-DE" sz="1600" b="1"/>
              <a:t>Wir informieren Ihre Kunden!</a:t>
            </a:r>
          </a:p>
          <a:p>
            <a:pPr marL="285750" indent="-285750" algn="l">
              <a:lnSpc>
                <a:spcPct val="104000"/>
              </a:lnSpc>
              <a:spcBef>
                <a:spcPts val="600"/>
              </a:spcBef>
              <a:buFont typeface="Wingdings" panose="05000000000000000000" pitchFamily="2" charset="2"/>
              <a:buChar char="§"/>
            </a:pPr>
            <a:r>
              <a:rPr lang="de-DE" sz="1600"/>
              <a:t>Proaktive </a:t>
            </a:r>
            <a:br>
              <a:rPr lang="de-DE" sz="1600"/>
            </a:br>
            <a:r>
              <a:rPr lang="de-DE" sz="1600"/>
              <a:t>Kundenansprache</a:t>
            </a:r>
          </a:p>
          <a:p>
            <a:pPr marL="285750" indent="-285750" algn="l">
              <a:lnSpc>
                <a:spcPct val="104000"/>
              </a:lnSpc>
              <a:spcBef>
                <a:spcPts val="600"/>
              </a:spcBef>
              <a:buFont typeface="Wingdings" panose="05000000000000000000" pitchFamily="2" charset="2"/>
              <a:buChar char="§"/>
            </a:pPr>
            <a:r>
              <a:rPr lang="de-DE" sz="1600"/>
              <a:t>Hinweis zum Anpassungsbedarf</a:t>
            </a:r>
          </a:p>
          <a:p>
            <a:pPr marL="285750" indent="-285750" algn="l">
              <a:lnSpc>
                <a:spcPct val="104000"/>
              </a:lnSpc>
              <a:spcBef>
                <a:spcPts val="600"/>
              </a:spcBef>
              <a:buFont typeface="Wingdings" panose="05000000000000000000" pitchFamily="2" charset="2"/>
              <a:buChar char="§"/>
            </a:pPr>
            <a:r>
              <a:rPr lang="de-DE" sz="1600"/>
              <a:t>Konkrete Handlungsempfehlungen</a:t>
            </a:r>
          </a:p>
          <a:p>
            <a:pPr marL="285750" indent="-285750" algn="l">
              <a:lnSpc>
                <a:spcPct val="104000"/>
              </a:lnSpc>
              <a:spcBef>
                <a:spcPts val="600"/>
              </a:spcBef>
              <a:buFont typeface="Wingdings" panose="05000000000000000000" pitchFamily="2" charset="2"/>
              <a:buChar char="§"/>
            </a:pPr>
            <a:endParaRPr lang="de-DE" sz="1600"/>
          </a:p>
          <a:p>
            <a:pPr marL="0" indent="0" algn="l">
              <a:lnSpc>
                <a:spcPct val="104000"/>
              </a:lnSpc>
              <a:spcBef>
                <a:spcPts val="600"/>
              </a:spcBef>
              <a:buFont typeface="Wingdings" panose="05000000000000000000" pitchFamily="2" charset="2"/>
              <a:buNone/>
            </a:pPr>
            <a:endParaRPr lang="de-DE" sz="1600"/>
          </a:p>
        </p:txBody>
      </p:sp>
      <p:sp>
        <p:nvSpPr>
          <p:cNvPr id="11" name="Textfeld 10">
            <a:extLst>
              <a:ext uri="{FF2B5EF4-FFF2-40B4-BE49-F238E27FC236}">
                <a16:creationId xmlns:a16="http://schemas.microsoft.com/office/drawing/2014/main" id="{8C3D52FA-F92D-4867-879D-FF1BC80E2076}"/>
              </a:ext>
            </a:extLst>
          </p:cNvPr>
          <p:cNvSpPr txBox="1"/>
          <p:nvPr/>
        </p:nvSpPr>
        <p:spPr>
          <a:xfrm>
            <a:off x="371475" y="1260891"/>
            <a:ext cx="5905104" cy="556446"/>
          </a:xfrm>
          <a:prstGeom prst="rect">
            <a:avLst/>
          </a:prstGeom>
          <a:solidFill>
            <a:schemeClr val="tx2">
              <a:lumMod val="60000"/>
              <a:lumOff val="40000"/>
            </a:schemeClr>
          </a:solidFill>
        </p:spPr>
        <p:txBody>
          <a:bodyPr wrap="square" lIns="0" tIns="0" rIns="0" bIns="0" rtlCol="0" anchor="ctr">
            <a:noAutofit/>
          </a:bodyPr>
          <a:lstStyle/>
          <a:p>
            <a:pPr marL="449263">
              <a:lnSpc>
                <a:spcPct val="104000"/>
              </a:lnSpc>
              <a:spcBef>
                <a:spcPts val="600"/>
              </a:spcBef>
            </a:pPr>
            <a:r>
              <a:rPr lang="de-DE" sz="2000" b="1">
                <a:solidFill>
                  <a:schemeClr val="bg1"/>
                </a:solidFill>
              </a:rPr>
              <a:t> HDI </a:t>
            </a:r>
            <a:r>
              <a:rPr lang="de-DE" sz="2000" b="1" err="1">
                <a:solidFill>
                  <a:schemeClr val="bg1"/>
                </a:solidFill>
              </a:rPr>
              <a:t>bAV</a:t>
            </a:r>
            <a:r>
              <a:rPr lang="de-DE" sz="2000" b="1">
                <a:solidFill>
                  <a:schemeClr val="bg1"/>
                </a:solidFill>
              </a:rPr>
              <a:t> PRODUKTPORTFOLIO 2023</a:t>
            </a:r>
            <a:endParaRPr lang="de-DE">
              <a:solidFill>
                <a:schemeClr val="bg1"/>
              </a:solidFill>
            </a:endParaRPr>
          </a:p>
        </p:txBody>
      </p:sp>
      <p:pic>
        <p:nvPicPr>
          <p:cNvPr id="15" name="Grafik 14">
            <a:extLst>
              <a:ext uri="{FF2B5EF4-FFF2-40B4-BE49-F238E27FC236}">
                <a16:creationId xmlns:a16="http://schemas.microsoft.com/office/drawing/2014/main" id="{9E84EB6D-2960-4B93-95CA-DD40AC4EB5A4}"/>
              </a:ext>
            </a:extLst>
          </p:cNvPr>
          <p:cNvPicPr>
            <a:picLocks noChangeAspect="1"/>
          </p:cNvPicPr>
          <p:nvPr/>
        </p:nvPicPr>
        <p:blipFill>
          <a:blip r:embed="rId4"/>
          <a:stretch>
            <a:fillRect/>
          </a:stretch>
        </p:blipFill>
        <p:spPr>
          <a:xfrm>
            <a:off x="7191972" y="1120213"/>
            <a:ext cx="1471450" cy="803558"/>
          </a:xfrm>
          <a:prstGeom prst="rect">
            <a:avLst/>
          </a:prstGeom>
        </p:spPr>
      </p:pic>
      <p:sp>
        <p:nvSpPr>
          <p:cNvPr id="5" name="Rechteck 4">
            <a:hlinkClick r:id="rId5" action="ppaction://hlinksldjump"/>
            <a:extLst>
              <a:ext uri="{FF2B5EF4-FFF2-40B4-BE49-F238E27FC236}">
                <a16:creationId xmlns:a16="http://schemas.microsoft.com/office/drawing/2014/main" id="{F8B72C12-9243-400D-BE9B-DBF2C661F0C5}"/>
              </a:ext>
            </a:extLst>
          </p:cNvPr>
          <p:cNvSpPr/>
          <p:nvPr/>
        </p:nvSpPr>
        <p:spPr>
          <a:xfrm>
            <a:off x="182880" y="6231465"/>
            <a:ext cx="866692" cy="5564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spTree>
    <p:extLst>
      <p:ext uri="{BB962C8B-B14F-4D97-AF65-F5344CB8AC3E}">
        <p14:creationId xmlns:p14="http://schemas.microsoft.com/office/powerpoint/2010/main" val="34160756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624A37-E61C-44EB-8FA8-E72196334229}"/>
              </a:ext>
            </a:extLst>
          </p:cNvPr>
          <p:cNvSpPr>
            <a:spLocks noGrp="1"/>
          </p:cNvSpPr>
          <p:nvPr>
            <p:ph type="title"/>
          </p:nvPr>
        </p:nvSpPr>
        <p:spPr/>
        <p:txBody>
          <a:bodyPr/>
          <a:lstStyle/>
          <a:p>
            <a:r>
              <a:rPr lang="de-DE">
                <a:ea typeface="+mj-lt"/>
                <a:cs typeface="+mj-lt"/>
              </a:rPr>
              <a:t>Firmenkundenkampagne &amp; Produktportfolio 2023</a:t>
            </a:r>
            <a:endParaRPr lang="de-DE" b="0">
              <a:ea typeface="+mj-lt"/>
              <a:cs typeface="+mj-lt"/>
            </a:endParaRPr>
          </a:p>
          <a:p>
            <a:endParaRPr lang="de-DE">
              <a:cs typeface="Arial"/>
            </a:endParaRPr>
          </a:p>
        </p:txBody>
      </p:sp>
      <p:sp>
        <p:nvSpPr>
          <p:cNvPr id="3" name="Fußzeilenplatzhalter 2">
            <a:extLst>
              <a:ext uri="{FF2B5EF4-FFF2-40B4-BE49-F238E27FC236}">
                <a16:creationId xmlns:a16="http://schemas.microsoft.com/office/drawing/2014/main" id="{B6285E45-DC2C-4920-A98E-94451E52568B}"/>
              </a:ext>
            </a:extLst>
          </p:cNvPr>
          <p:cNvSpPr>
            <a:spLocks noGrp="1"/>
          </p:cNvSpPr>
          <p:nvPr>
            <p:ph type="ftr" sz="quarter" idx="11"/>
          </p:nvPr>
        </p:nvSpPr>
        <p:spPr/>
        <p:txBody>
          <a:bodyPr/>
          <a:lstStyle/>
          <a:p>
            <a:r>
              <a:rPr lang="de-DE" dirty="0"/>
              <a:t>Informationen zur Firmenkundenkampagne I Stand: 15.08.2022</a:t>
            </a:r>
          </a:p>
        </p:txBody>
      </p:sp>
      <p:sp>
        <p:nvSpPr>
          <p:cNvPr id="4" name="Foliennummernplatzhalter 3">
            <a:extLst>
              <a:ext uri="{FF2B5EF4-FFF2-40B4-BE49-F238E27FC236}">
                <a16:creationId xmlns:a16="http://schemas.microsoft.com/office/drawing/2014/main" id="{4CE7D2EA-5250-4714-83A8-FF35631B22FA}"/>
              </a:ext>
            </a:extLst>
          </p:cNvPr>
          <p:cNvSpPr>
            <a:spLocks noGrp="1"/>
          </p:cNvSpPr>
          <p:nvPr>
            <p:ph type="sldNum" sz="quarter" idx="12"/>
          </p:nvPr>
        </p:nvSpPr>
        <p:spPr/>
        <p:txBody>
          <a:bodyPr/>
          <a:lstStyle/>
          <a:p>
            <a:fld id="{7EC6429F-8EBA-4254-B9C8-295228AFE7F1}" type="slidenum">
              <a:rPr lang="de-DE" smtClean="0"/>
              <a:pPr/>
              <a:t>9</a:t>
            </a:fld>
            <a:endParaRPr lang="de-DE"/>
          </a:p>
        </p:txBody>
      </p:sp>
      <p:sp>
        <p:nvSpPr>
          <p:cNvPr id="6" name="Rechteck 5">
            <a:extLst>
              <a:ext uri="{FF2B5EF4-FFF2-40B4-BE49-F238E27FC236}">
                <a16:creationId xmlns:a16="http://schemas.microsoft.com/office/drawing/2014/main" id="{86EBB1CE-FF4E-4D82-96F3-ABAB5169675F}"/>
              </a:ext>
            </a:extLst>
          </p:cNvPr>
          <p:cNvSpPr/>
          <p:nvPr/>
        </p:nvSpPr>
        <p:spPr>
          <a:xfrm>
            <a:off x="6203215" y="3777288"/>
            <a:ext cx="2700000" cy="234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grpSp>
        <p:nvGrpSpPr>
          <p:cNvPr id="46" name="Gruppieren 45">
            <a:extLst>
              <a:ext uri="{FF2B5EF4-FFF2-40B4-BE49-F238E27FC236}">
                <a16:creationId xmlns:a16="http://schemas.microsoft.com/office/drawing/2014/main" id="{EB421C65-3DBD-48BD-8C70-DFFABC9C6FE2}"/>
              </a:ext>
            </a:extLst>
          </p:cNvPr>
          <p:cNvGrpSpPr/>
          <p:nvPr/>
        </p:nvGrpSpPr>
        <p:grpSpPr>
          <a:xfrm>
            <a:off x="335757" y="1267232"/>
            <a:ext cx="2933200" cy="2340000"/>
            <a:chOff x="335757" y="1267232"/>
            <a:chExt cx="2933200" cy="2340000"/>
          </a:xfrm>
        </p:grpSpPr>
        <p:grpSp>
          <p:nvGrpSpPr>
            <p:cNvPr id="40" name="Gruppieren 39">
              <a:extLst>
                <a:ext uri="{FF2B5EF4-FFF2-40B4-BE49-F238E27FC236}">
                  <a16:creationId xmlns:a16="http://schemas.microsoft.com/office/drawing/2014/main" id="{96996C87-579C-460F-82E7-4627BA917057}"/>
                </a:ext>
              </a:extLst>
            </p:cNvPr>
            <p:cNvGrpSpPr/>
            <p:nvPr/>
          </p:nvGrpSpPr>
          <p:grpSpPr>
            <a:xfrm>
              <a:off x="335757" y="1267232"/>
              <a:ext cx="2700000" cy="2340000"/>
              <a:chOff x="335757" y="1267232"/>
              <a:chExt cx="2700000" cy="2340000"/>
            </a:xfrm>
          </p:grpSpPr>
          <p:sp>
            <p:nvSpPr>
              <p:cNvPr id="5" name="Rechteck 4">
                <a:extLst>
                  <a:ext uri="{FF2B5EF4-FFF2-40B4-BE49-F238E27FC236}">
                    <a16:creationId xmlns:a16="http://schemas.microsoft.com/office/drawing/2014/main" id="{983E8613-1EAB-4B6F-95AD-648F0949885D}"/>
                  </a:ext>
                </a:extLst>
              </p:cNvPr>
              <p:cNvSpPr/>
              <p:nvPr/>
            </p:nvSpPr>
            <p:spPr>
              <a:xfrm>
                <a:off x="335757" y="1267232"/>
                <a:ext cx="2700000" cy="234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sp>
            <p:nvSpPr>
              <p:cNvPr id="25" name="Textfeld 24">
                <a:extLst>
                  <a:ext uri="{FF2B5EF4-FFF2-40B4-BE49-F238E27FC236}">
                    <a16:creationId xmlns:a16="http://schemas.microsoft.com/office/drawing/2014/main" id="{F18472EA-4DEF-46A7-ADF5-784B4BDF0ABE}"/>
                  </a:ext>
                </a:extLst>
              </p:cNvPr>
              <p:cNvSpPr txBox="1"/>
              <p:nvPr/>
            </p:nvSpPr>
            <p:spPr>
              <a:xfrm>
                <a:off x="558528" y="2435775"/>
                <a:ext cx="2252870" cy="891911"/>
              </a:xfrm>
              <a:prstGeom prst="rect">
                <a:avLst/>
              </a:prstGeom>
              <a:noFill/>
            </p:spPr>
            <p:txBody>
              <a:bodyPr wrap="square" lIns="0" tIns="0" rIns="0" bIns="0" rtlCol="0">
                <a:spAutoFit/>
              </a:bodyPr>
              <a:lstStyle/>
              <a:p>
                <a:pPr>
                  <a:lnSpc>
                    <a:spcPct val="104000"/>
                  </a:lnSpc>
                  <a:spcBef>
                    <a:spcPts val="600"/>
                  </a:spcBef>
                </a:pPr>
                <a:r>
                  <a:rPr lang="de-DE" b="1">
                    <a:solidFill>
                      <a:schemeClr val="bg1"/>
                    </a:solidFill>
                  </a:rPr>
                  <a:t>Hintergründe &amp;  </a:t>
                </a:r>
                <a:br>
                  <a:rPr lang="de-DE" b="1">
                    <a:solidFill>
                      <a:schemeClr val="bg1"/>
                    </a:solidFill>
                  </a:rPr>
                </a:br>
                <a:r>
                  <a:rPr lang="de-DE" b="1">
                    <a:solidFill>
                      <a:schemeClr val="bg1"/>
                    </a:solidFill>
                  </a:rPr>
                  <a:t>Ziele  </a:t>
                </a:r>
              </a:p>
              <a:p>
                <a:pPr marL="0" indent="0" algn="l">
                  <a:lnSpc>
                    <a:spcPct val="104000"/>
                  </a:lnSpc>
                  <a:spcBef>
                    <a:spcPts val="600"/>
                  </a:spcBef>
                  <a:buFont typeface="Wingdings" panose="05000000000000000000" pitchFamily="2" charset="2"/>
                  <a:buNone/>
                </a:pPr>
                <a:endParaRPr lang="de-DE" sz="1600" err="1"/>
              </a:p>
            </p:txBody>
          </p:sp>
        </p:grpSp>
        <p:sp>
          <p:nvSpPr>
            <p:cNvPr id="26" name="Textfeld 25">
              <a:extLst>
                <a:ext uri="{FF2B5EF4-FFF2-40B4-BE49-F238E27FC236}">
                  <a16:creationId xmlns:a16="http://schemas.microsoft.com/office/drawing/2014/main" id="{3ED43F07-2B73-4316-8FED-ADCA342F66EB}"/>
                </a:ext>
              </a:extLst>
            </p:cNvPr>
            <p:cNvSpPr txBox="1"/>
            <p:nvPr/>
          </p:nvSpPr>
          <p:spPr>
            <a:xfrm>
              <a:off x="2475763" y="1339785"/>
              <a:ext cx="793194" cy="805862"/>
            </a:xfrm>
            <a:prstGeom prst="rect">
              <a:avLst/>
            </a:prstGeom>
            <a:noFill/>
          </p:spPr>
          <p:txBody>
            <a:bodyPr wrap="square" lIns="0" tIns="0" rIns="0" bIns="0" rtlCol="0">
              <a:spAutoFit/>
            </a:bodyPr>
            <a:lstStyle/>
            <a:p>
              <a:pPr marL="0" indent="0" algn="l">
                <a:lnSpc>
                  <a:spcPct val="104000"/>
                </a:lnSpc>
                <a:spcBef>
                  <a:spcPts val="600"/>
                </a:spcBef>
                <a:buFont typeface="Wingdings" panose="05000000000000000000" pitchFamily="2" charset="2"/>
                <a:buNone/>
              </a:pPr>
              <a:r>
                <a:rPr lang="de-DE" sz="5400" b="1">
                  <a:solidFill>
                    <a:schemeClr val="bg1"/>
                  </a:solidFill>
                </a:rPr>
                <a:t>1</a:t>
              </a:r>
            </a:p>
          </p:txBody>
        </p:sp>
      </p:grpSp>
      <p:grpSp>
        <p:nvGrpSpPr>
          <p:cNvPr id="41" name="Gruppieren 40">
            <a:extLst>
              <a:ext uri="{FF2B5EF4-FFF2-40B4-BE49-F238E27FC236}">
                <a16:creationId xmlns:a16="http://schemas.microsoft.com/office/drawing/2014/main" id="{12CBFA28-1C64-4090-AF48-A29DA2DF2AC5}"/>
              </a:ext>
            </a:extLst>
          </p:cNvPr>
          <p:cNvGrpSpPr/>
          <p:nvPr/>
        </p:nvGrpSpPr>
        <p:grpSpPr>
          <a:xfrm>
            <a:off x="3269486" y="1267232"/>
            <a:ext cx="2886093" cy="2340000"/>
            <a:chOff x="3269486" y="1267232"/>
            <a:chExt cx="2886093" cy="2340000"/>
          </a:xfrm>
        </p:grpSpPr>
        <p:sp>
          <p:nvSpPr>
            <p:cNvPr id="7" name="Rechteck 6">
              <a:extLst>
                <a:ext uri="{FF2B5EF4-FFF2-40B4-BE49-F238E27FC236}">
                  <a16:creationId xmlns:a16="http://schemas.microsoft.com/office/drawing/2014/main" id="{BF641778-25A7-4DE0-AFE0-C8CF73B97AB8}"/>
                </a:ext>
              </a:extLst>
            </p:cNvPr>
            <p:cNvSpPr/>
            <p:nvPr/>
          </p:nvSpPr>
          <p:spPr>
            <a:xfrm>
              <a:off x="3269486" y="1267232"/>
              <a:ext cx="2700000" cy="234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sp>
          <p:nvSpPr>
            <p:cNvPr id="27" name="Textfeld 26">
              <a:extLst>
                <a:ext uri="{FF2B5EF4-FFF2-40B4-BE49-F238E27FC236}">
                  <a16:creationId xmlns:a16="http://schemas.microsoft.com/office/drawing/2014/main" id="{2F21DBFD-722B-4010-AC9C-03006DA3BE00}"/>
                </a:ext>
              </a:extLst>
            </p:cNvPr>
            <p:cNvSpPr txBox="1"/>
            <p:nvPr/>
          </p:nvSpPr>
          <p:spPr>
            <a:xfrm>
              <a:off x="3512087" y="2435775"/>
              <a:ext cx="2252870" cy="891911"/>
            </a:xfrm>
            <a:prstGeom prst="rect">
              <a:avLst/>
            </a:prstGeom>
            <a:noFill/>
          </p:spPr>
          <p:txBody>
            <a:bodyPr wrap="square" lIns="0" tIns="0" rIns="0" bIns="0" rtlCol="0">
              <a:spAutoFit/>
            </a:bodyPr>
            <a:lstStyle/>
            <a:p>
              <a:pPr>
                <a:lnSpc>
                  <a:spcPct val="104000"/>
                </a:lnSpc>
                <a:spcBef>
                  <a:spcPts val="600"/>
                </a:spcBef>
              </a:pPr>
              <a:r>
                <a:rPr lang="de-DE" b="1">
                  <a:solidFill>
                    <a:schemeClr val="bg1"/>
                  </a:solidFill>
                </a:rPr>
                <a:t>Produktportfolio</a:t>
              </a:r>
              <a:br>
                <a:rPr lang="de-DE" b="1">
                  <a:solidFill>
                    <a:schemeClr val="bg1"/>
                  </a:solidFill>
                </a:rPr>
              </a:br>
              <a:r>
                <a:rPr lang="de-DE" b="1">
                  <a:solidFill>
                    <a:schemeClr val="bg1"/>
                  </a:solidFill>
                </a:rPr>
                <a:t>2023 </a:t>
              </a:r>
            </a:p>
            <a:p>
              <a:pPr marL="0" indent="0" algn="l">
                <a:lnSpc>
                  <a:spcPct val="104000"/>
                </a:lnSpc>
                <a:spcBef>
                  <a:spcPts val="600"/>
                </a:spcBef>
                <a:buFont typeface="Wingdings" panose="05000000000000000000" pitchFamily="2" charset="2"/>
                <a:buNone/>
              </a:pPr>
              <a:endParaRPr lang="de-DE" sz="1600" err="1"/>
            </a:p>
          </p:txBody>
        </p:sp>
        <p:sp>
          <p:nvSpPr>
            <p:cNvPr id="28" name="Textfeld 27">
              <a:extLst>
                <a:ext uri="{FF2B5EF4-FFF2-40B4-BE49-F238E27FC236}">
                  <a16:creationId xmlns:a16="http://schemas.microsoft.com/office/drawing/2014/main" id="{BB94B2DB-2C5E-48C0-B906-6EFE0F870DEA}"/>
                </a:ext>
              </a:extLst>
            </p:cNvPr>
            <p:cNvSpPr txBox="1"/>
            <p:nvPr/>
          </p:nvSpPr>
          <p:spPr>
            <a:xfrm>
              <a:off x="5362385" y="1339785"/>
              <a:ext cx="793194" cy="805862"/>
            </a:xfrm>
            <a:prstGeom prst="rect">
              <a:avLst/>
            </a:prstGeom>
            <a:noFill/>
          </p:spPr>
          <p:txBody>
            <a:bodyPr wrap="square" lIns="0" tIns="0" rIns="0" bIns="0" rtlCol="0">
              <a:spAutoFit/>
            </a:bodyPr>
            <a:lstStyle/>
            <a:p>
              <a:pPr marL="0" indent="0" algn="l">
                <a:lnSpc>
                  <a:spcPct val="104000"/>
                </a:lnSpc>
                <a:spcBef>
                  <a:spcPts val="600"/>
                </a:spcBef>
                <a:buFont typeface="Wingdings" panose="05000000000000000000" pitchFamily="2" charset="2"/>
                <a:buNone/>
              </a:pPr>
              <a:r>
                <a:rPr lang="de-DE" sz="5400" b="1">
                  <a:solidFill>
                    <a:schemeClr val="bg1"/>
                  </a:solidFill>
                </a:rPr>
                <a:t>2</a:t>
              </a:r>
            </a:p>
          </p:txBody>
        </p:sp>
      </p:grpSp>
      <p:grpSp>
        <p:nvGrpSpPr>
          <p:cNvPr id="42" name="Gruppieren 41">
            <a:extLst>
              <a:ext uri="{FF2B5EF4-FFF2-40B4-BE49-F238E27FC236}">
                <a16:creationId xmlns:a16="http://schemas.microsoft.com/office/drawing/2014/main" id="{709B6AD7-F4B4-46A1-A0EA-4B8B7A3CFA1C}"/>
              </a:ext>
            </a:extLst>
          </p:cNvPr>
          <p:cNvGrpSpPr/>
          <p:nvPr/>
        </p:nvGrpSpPr>
        <p:grpSpPr>
          <a:xfrm>
            <a:off x="6203215" y="1267232"/>
            <a:ext cx="2933730" cy="2340000"/>
            <a:chOff x="6203215" y="1267232"/>
            <a:chExt cx="2933730" cy="2340000"/>
          </a:xfrm>
        </p:grpSpPr>
        <p:sp>
          <p:nvSpPr>
            <p:cNvPr id="9" name="Rechteck 8">
              <a:extLst>
                <a:ext uri="{FF2B5EF4-FFF2-40B4-BE49-F238E27FC236}">
                  <a16:creationId xmlns:a16="http://schemas.microsoft.com/office/drawing/2014/main" id="{08E8980E-186D-4614-9C3E-C2AC6297134E}"/>
                </a:ext>
              </a:extLst>
            </p:cNvPr>
            <p:cNvSpPr/>
            <p:nvPr/>
          </p:nvSpPr>
          <p:spPr>
            <a:xfrm>
              <a:off x="6203215" y="1267232"/>
              <a:ext cx="2700000" cy="234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sp>
          <p:nvSpPr>
            <p:cNvPr id="29" name="Textfeld 28">
              <a:extLst>
                <a:ext uri="{FF2B5EF4-FFF2-40B4-BE49-F238E27FC236}">
                  <a16:creationId xmlns:a16="http://schemas.microsoft.com/office/drawing/2014/main" id="{E83AF7C0-0CC9-4A5E-AF5A-59AB2B6D8672}"/>
                </a:ext>
              </a:extLst>
            </p:cNvPr>
            <p:cNvSpPr txBox="1"/>
            <p:nvPr/>
          </p:nvSpPr>
          <p:spPr>
            <a:xfrm>
              <a:off x="6474308" y="2435775"/>
              <a:ext cx="2252870" cy="891911"/>
            </a:xfrm>
            <a:prstGeom prst="rect">
              <a:avLst/>
            </a:prstGeom>
            <a:noFill/>
          </p:spPr>
          <p:txBody>
            <a:bodyPr wrap="square" lIns="0" tIns="0" rIns="0" bIns="0" rtlCol="0">
              <a:spAutoFit/>
            </a:bodyPr>
            <a:lstStyle/>
            <a:p>
              <a:pPr>
                <a:lnSpc>
                  <a:spcPct val="104000"/>
                </a:lnSpc>
                <a:spcBef>
                  <a:spcPts val="600"/>
                </a:spcBef>
              </a:pPr>
              <a:r>
                <a:rPr lang="de-DE" b="1">
                  <a:solidFill>
                    <a:schemeClr val="bg1"/>
                  </a:solidFill>
                </a:rPr>
                <a:t>Selektion, Zeitplan &amp;  </a:t>
              </a:r>
              <a:br>
                <a:rPr lang="de-DE" b="1">
                  <a:solidFill>
                    <a:schemeClr val="bg1"/>
                  </a:solidFill>
                </a:rPr>
              </a:br>
              <a:r>
                <a:rPr lang="de-DE" b="1">
                  <a:solidFill>
                    <a:schemeClr val="bg1"/>
                  </a:solidFill>
                </a:rPr>
                <a:t>Prozesse  </a:t>
              </a:r>
            </a:p>
            <a:p>
              <a:pPr marL="0" indent="0" algn="l">
                <a:lnSpc>
                  <a:spcPct val="104000"/>
                </a:lnSpc>
                <a:spcBef>
                  <a:spcPts val="600"/>
                </a:spcBef>
                <a:buFont typeface="Wingdings" panose="05000000000000000000" pitchFamily="2" charset="2"/>
                <a:buNone/>
              </a:pPr>
              <a:endParaRPr lang="de-DE" sz="1600" err="1"/>
            </a:p>
          </p:txBody>
        </p:sp>
        <p:sp>
          <p:nvSpPr>
            <p:cNvPr id="30" name="Textfeld 29">
              <a:extLst>
                <a:ext uri="{FF2B5EF4-FFF2-40B4-BE49-F238E27FC236}">
                  <a16:creationId xmlns:a16="http://schemas.microsoft.com/office/drawing/2014/main" id="{66EF8492-305A-4650-BB12-2367AB0A7DDC}"/>
                </a:ext>
              </a:extLst>
            </p:cNvPr>
            <p:cNvSpPr txBox="1"/>
            <p:nvPr/>
          </p:nvSpPr>
          <p:spPr>
            <a:xfrm>
              <a:off x="8343751" y="1339785"/>
              <a:ext cx="793194" cy="805862"/>
            </a:xfrm>
            <a:prstGeom prst="rect">
              <a:avLst/>
            </a:prstGeom>
            <a:noFill/>
          </p:spPr>
          <p:txBody>
            <a:bodyPr wrap="square" lIns="0" tIns="0" rIns="0" bIns="0" rtlCol="0">
              <a:spAutoFit/>
            </a:bodyPr>
            <a:lstStyle/>
            <a:p>
              <a:pPr marL="0" indent="0" algn="l">
                <a:lnSpc>
                  <a:spcPct val="104000"/>
                </a:lnSpc>
                <a:spcBef>
                  <a:spcPts val="600"/>
                </a:spcBef>
                <a:buFont typeface="Wingdings" panose="05000000000000000000" pitchFamily="2" charset="2"/>
                <a:buNone/>
              </a:pPr>
              <a:r>
                <a:rPr lang="de-DE" sz="5400" b="1">
                  <a:solidFill>
                    <a:schemeClr val="bg1"/>
                  </a:solidFill>
                </a:rPr>
                <a:t>3</a:t>
              </a:r>
            </a:p>
          </p:txBody>
        </p:sp>
      </p:grpSp>
      <p:grpSp>
        <p:nvGrpSpPr>
          <p:cNvPr id="43" name="Gruppieren 42">
            <a:extLst>
              <a:ext uri="{FF2B5EF4-FFF2-40B4-BE49-F238E27FC236}">
                <a16:creationId xmlns:a16="http://schemas.microsoft.com/office/drawing/2014/main" id="{11A400D3-3631-4B87-9EAA-2F053610B346}"/>
              </a:ext>
            </a:extLst>
          </p:cNvPr>
          <p:cNvGrpSpPr/>
          <p:nvPr/>
        </p:nvGrpSpPr>
        <p:grpSpPr>
          <a:xfrm>
            <a:off x="9136945" y="1267232"/>
            <a:ext cx="2881300" cy="2340000"/>
            <a:chOff x="9136945" y="1267232"/>
            <a:chExt cx="2881300" cy="2340000"/>
          </a:xfrm>
        </p:grpSpPr>
        <p:sp>
          <p:nvSpPr>
            <p:cNvPr id="11" name="Rechteck 10">
              <a:extLst>
                <a:ext uri="{FF2B5EF4-FFF2-40B4-BE49-F238E27FC236}">
                  <a16:creationId xmlns:a16="http://schemas.microsoft.com/office/drawing/2014/main" id="{B6AD28CE-7697-4AFE-89E5-6977B14D6303}"/>
                </a:ext>
              </a:extLst>
            </p:cNvPr>
            <p:cNvSpPr/>
            <p:nvPr/>
          </p:nvSpPr>
          <p:spPr>
            <a:xfrm>
              <a:off x="9136945" y="1267232"/>
              <a:ext cx="2700000" cy="2340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sp>
          <p:nvSpPr>
            <p:cNvPr id="31" name="Textfeld 30">
              <a:extLst>
                <a:ext uri="{FF2B5EF4-FFF2-40B4-BE49-F238E27FC236}">
                  <a16:creationId xmlns:a16="http://schemas.microsoft.com/office/drawing/2014/main" id="{71EBD454-7A06-458B-B566-B832ACB71988}"/>
                </a:ext>
              </a:extLst>
            </p:cNvPr>
            <p:cNvSpPr txBox="1"/>
            <p:nvPr/>
          </p:nvSpPr>
          <p:spPr>
            <a:xfrm>
              <a:off x="9315770" y="2435775"/>
              <a:ext cx="2252870" cy="603820"/>
            </a:xfrm>
            <a:prstGeom prst="rect">
              <a:avLst/>
            </a:prstGeom>
            <a:noFill/>
          </p:spPr>
          <p:txBody>
            <a:bodyPr wrap="square" lIns="0" tIns="0" rIns="0" bIns="0" rtlCol="0">
              <a:spAutoFit/>
            </a:bodyPr>
            <a:lstStyle/>
            <a:p>
              <a:pPr>
                <a:lnSpc>
                  <a:spcPct val="104000"/>
                </a:lnSpc>
                <a:spcBef>
                  <a:spcPts val="600"/>
                </a:spcBef>
              </a:pPr>
              <a:r>
                <a:rPr lang="de-DE" b="1">
                  <a:solidFill>
                    <a:schemeClr val="bg1"/>
                  </a:solidFill>
                </a:rPr>
                <a:t>Informationspakete</a:t>
              </a:r>
            </a:p>
            <a:p>
              <a:pPr marL="0" indent="0" algn="l">
                <a:lnSpc>
                  <a:spcPct val="104000"/>
                </a:lnSpc>
                <a:spcBef>
                  <a:spcPts val="600"/>
                </a:spcBef>
                <a:buFont typeface="Wingdings" panose="05000000000000000000" pitchFamily="2" charset="2"/>
                <a:buNone/>
              </a:pPr>
              <a:endParaRPr lang="de-DE" sz="1600" err="1"/>
            </a:p>
          </p:txBody>
        </p:sp>
        <p:sp>
          <p:nvSpPr>
            <p:cNvPr id="32" name="Textfeld 31">
              <a:extLst>
                <a:ext uri="{FF2B5EF4-FFF2-40B4-BE49-F238E27FC236}">
                  <a16:creationId xmlns:a16="http://schemas.microsoft.com/office/drawing/2014/main" id="{197866A5-88D0-42B4-8A87-E068CF1427FD}"/>
                </a:ext>
              </a:extLst>
            </p:cNvPr>
            <p:cNvSpPr txBox="1"/>
            <p:nvPr/>
          </p:nvSpPr>
          <p:spPr>
            <a:xfrm>
              <a:off x="11225051" y="1339785"/>
              <a:ext cx="793194" cy="805862"/>
            </a:xfrm>
            <a:prstGeom prst="rect">
              <a:avLst/>
            </a:prstGeom>
            <a:noFill/>
          </p:spPr>
          <p:txBody>
            <a:bodyPr wrap="square" lIns="0" tIns="0" rIns="0" bIns="0" rtlCol="0">
              <a:spAutoFit/>
            </a:bodyPr>
            <a:lstStyle/>
            <a:p>
              <a:pPr marL="0" indent="0" algn="l">
                <a:lnSpc>
                  <a:spcPct val="104000"/>
                </a:lnSpc>
                <a:spcBef>
                  <a:spcPts val="600"/>
                </a:spcBef>
                <a:buFont typeface="Wingdings" panose="05000000000000000000" pitchFamily="2" charset="2"/>
                <a:buNone/>
              </a:pPr>
              <a:r>
                <a:rPr lang="de-DE" sz="5400" b="1">
                  <a:solidFill>
                    <a:schemeClr val="bg1"/>
                  </a:solidFill>
                </a:rPr>
                <a:t>4</a:t>
              </a:r>
            </a:p>
          </p:txBody>
        </p:sp>
      </p:grpSp>
      <p:grpSp>
        <p:nvGrpSpPr>
          <p:cNvPr id="44" name="Gruppieren 43">
            <a:extLst>
              <a:ext uri="{FF2B5EF4-FFF2-40B4-BE49-F238E27FC236}">
                <a16:creationId xmlns:a16="http://schemas.microsoft.com/office/drawing/2014/main" id="{1D1019BB-A76E-4D9B-9827-CF57F8ACECBD}"/>
              </a:ext>
            </a:extLst>
          </p:cNvPr>
          <p:cNvGrpSpPr/>
          <p:nvPr/>
        </p:nvGrpSpPr>
        <p:grpSpPr>
          <a:xfrm>
            <a:off x="342866" y="3777288"/>
            <a:ext cx="2886622" cy="2369225"/>
            <a:chOff x="3268957" y="3836677"/>
            <a:chExt cx="2886622" cy="2369225"/>
          </a:xfrm>
        </p:grpSpPr>
        <p:sp>
          <p:nvSpPr>
            <p:cNvPr id="8" name="Rechteck 7">
              <a:extLst>
                <a:ext uri="{FF2B5EF4-FFF2-40B4-BE49-F238E27FC236}">
                  <a16:creationId xmlns:a16="http://schemas.microsoft.com/office/drawing/2014/main" id="{5A7036BF-D40F-4F3E-851A-5974992AA77B}"/>
                </a:ext>
              </a:extLst>
            </p:cNvPr>
            <p:cNvSpPr/>
            <p:nvPr/>
          </p:nvSpPr>
          <p:spPr>
            <a:xfrm>
              <a:off x="3268957" y="3836677"/>
              <a:ext cx="2700000" cy="2340000"/>
            </a:xfrm>
            <a:prstGeom prst="rect">
              <a:avLst/>
            </a:prstGeom>
            <a:solidFill>
              <a:srgbClr val="00A3A8">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sp>
          <p:nvSpPr>
            <p:cNvPr id="33" name="Textfeld 32">
              <a:extLst>
                <a:ext uri="{FF2B5EF4-FFF2-40B4-BE49-F238E27FC236}">
                  <a16:creationId xmlns:a16="http://schemas.microsoft.com/office/drawing/2014/main" id="{CD95F26F-758E-4271-A67A-BDD85A432048}"/>
                </a:ext>
              </a:extLst>
            </p:cNvPr>
            <p:cNvSpPr txBox="1"/>
            <p:nvPr/>
          </p:nvSpPr>
          <p:spPr>
            <a:xfrm>
              <a:off x="3453104" y="5025899"/>
              <a:ext cx="2252870" cy="1180003"/>
            </a:xfrm>
            <a:prstGeom prst="rect">
              <a:avLst/>
            </a:prstGeom>
            <a:noFill/>
          </p:spPr>
          <p:txBody>
            <a:bodyPr wrap="square" lIns="0" tIns="0" rIns="0" bIns="0" rtlCol="0">
              <a:spAutoFit/>
            </a:bodyPr>
            <a:lstStyle/>
            <a:p>
              <a:pPr>
                <a:lnSpc>
                  <a:spcPct val="104000"/>
                </a:lnSpc>
                <a:spcBef>
                  <a:spcPts val="600"/>
                </a:spcBef>
              </a:pPr>
              <a:r>
                <a:rPr lang="de-DE" b="1" dirty="0">
                  <a:solidFill>
                    <a:schemeClr val="bg1"/>
                  </a:solidFill>
                </a:rPr>
                <a:t>EXKURS:</a:t>
              </a:r>
              <a:br>
                <a:rPr lang="de-DE" b="1" dirty="0">
                  <a:solidFill>
                    <a:schemeClr val="bg1"/>
                  </a:solidFill>
                </a:rPr>
              </a:br>
              <a:r>
                <a:rPr lang="de-DE" b="1" dirty="0">
                  <a:solidFill>
                    <a:schemeClr val="bg1"/>
                  </a:solidFill>
                </a:rPr>
                <a:t>moderner Kollektivvertrag</a:t>
              </a:r>
            </a:p>
            <a:p>
              <a:pPr marL="0" indent="0" algn="l">
                <a:lnSpc>
                  <a:spcPct val="104000"/>
                </a:lnSpc>
                <a:spcBef>
                  <a:spcPts val="600"/>
                </a:spcBef>
                <a:buFont typeface="Wingdings" panose="05000000000000000000" pitchFamily="2" charset="2"/>
                <a:buNone/>
              </a:pPr>
              <a:endParaRPr lang="de-DE" sz="1600" dirty="0"/>
            </a:p>
          </p:txBody>
        </p:sp>
        <p:sp>
          <p:nvSpPr>
            <p:cNvPr id="34" name="Textfeld 33">
              <a:extLst>
                <a:ext uri="{FF2B5EF4-FFF2-40B4-BE49-F238E27FC236}">
                  <a16:creationId xmlns:a16="http://schemas.microsoft.com/office/drawing/2014/main" id="{ABEE604C-F4FE-44AA-940E-C438EB0807B7}"/>
                </a:ext>
              </a:extLst>
            </p:cNvPr>
            <p:cNvSpPr txBox="1"/>
            <p:nvPr/>
          </p:nvSpPr>
          <p:spPr>
            <a:xfrm>
              <a:off x="5362385" y="4044350"/>
              <a:ext cx="793194" cy="805862"/>
            </a:xfrm>
            <a:prstGeom prst="rect">
              <a:avLst/>
            </a:prstGeom>
            <a:noFill/>
          </p:spPr>
          <p:txBody>
            <a:bodyPr wrap="square" lIns="0" tIns="0" rIns="0" bIns="0" rtlCol="0">
              <a:spAutoFit/>
            </a:bodyPr>
            <a:lstStyle/>
            <a:p>
              <a:pPr marL="0" indent="0" algn="l">
                <a:lnSpc>
                  <a:spcPct val="104000"/>
                </a:lnSpc>
                <a:spcBef>
                  <a:spcPts val="600"/>
                </a:spcBef>
                <a:buFont typeface="Wingdings" panose="05000000000000000000" pitchFamily="2" charset="2"/>
                <a:buNone/>
              </a:pPr>
              <a:r>
                <a:rPr lang="de-DE" sz="5400" b="1">
                  <a:solidFill>
                    <a:schemeClr val="bg1"/>
                  </a:solidFill>
                </a:rPr>
                <a:t>5</a:t>
              </a:r>
            </a:p>
          </p:txBody>
        </p:sp>
      </p:grpSp>
      <p:grpSp>
        <p:nvGrpSpPr>
          <p:cNvPr id="45" name="Gruppieren 44">
            <a:extLst>
              <a:ext uri="{FF2B5EF4-FFF2-40B4-BE49-F238E27FC236}">
                <a16:creationId xmlns:a16="http://schemas.microsoft.com/office/drawing/2014/main" id="{82F25601-DA3B-44BC-BBE9-66C02E28A468}"/>
              </a:ext>
            </a:extLst>
          </p:cNvPr>
          <p:cNvGrpSpPr/>
          <p:nvPr/>
        </p:nvGrpSpPr>
        <p:grpSpPr>
          <a:xfrm>
            <a:off x="3276860" y="3777288"/>
            <a:ext cx="2933994" cy="2340000"/>
            <a:chOff x="6202951" y="3836677"/>
            <a:chExt cx="2933994" cy="2340000"/>
          </a:xfrm>
        </p:grpSpPr>
        <p:sp>
          <p:nvSpPr>
            <p:cNvPr id="10" name="Rechteck 9">
              <a:extLst>
                <a:ext uri="{FF2B5EF4-FFF2-40B4-BE49-F238E27FC236}">
                  <a16:creationId xmlns:a16="http://schemas.microsoft.com/office/drawing/2014/main" id="{E9EE4A0D-772E-449D-9662-EAE91FE008A8}"/>
                </a:ext>
              </a:extLst>
            </p:cNvPr>
            <p:cNvSpPr/>
            <p:nvPr/>
          </p:nvSpPr>
          <p:spPr>
            <a:xfrm>
              <a:off x="6202951" y="3836677"/>
              <a:ext cx="2700000" cy="2340000"/>
            </a:xfrm>
            <a:prstGeom prst="rect">
              <a:avLst/>
            </a:prstGeom>
            <a:solidFill>
              <a:srgbClr val="6C6F70">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sp>
          <p:nvSpPr>
            <p:cNvPr id="35" name="Textfeld 34">
              <a:extLst>
                <a:ext uri="{FF2B5EF4-FFF2-40B4-BE49-F238E27FC236}">
                  <a16:creationId xmlns:a16="http://schemas.microsoft.com/office/drawing/2014/main" id="{9367AE0E-6C47-46F2-B217-C754E0565E23}"/>
                </a:ext>
              </a:extLst>
            </p:cNvPr>
            <p:cNvSpPr txBox="1"/>
            <p:nvPr/>
          </p:nvSpPr>
          <p:spPr>
            <a:xfrm>
              <a:off x="6434470" y="5007267"/>
              <a:ext cx="2439492" cy="844847"/>
            </a:xfrm>
            <a:prstGeom prst="rect">
              <a:avLst/>
            </a:prstGeom>
            <a:noFill/>
          </p:spPr>
          <p:txBody>
            <a:bodyPr wrap="square" lIns="0" tIns="0" rIns="0" bIns="0" rtlCol="0">
              <a:spAutoFit/>
            </a:bodyPr>
            <a:lstStyle/>
            <a:p>
              <a:pPr>
                <a:lnSpc>
                  <a:spcPct val="104000"/>
                </a:lnSpc>
                <a:spcBef>
                  <a:spcPts val="600"/>
                </a:spcBef>
              </a:pPr>
              <a:r>
                <a:rPr lang="de-DE" b="1">
                  <a:solidFill>
                    <a:schemeClr val="bg1"/>
                  </a:solidFill>
                </a:rPr>
                <a:t>EXKURS:</a:t>
              </a:r>
              <a:br>
                <a:rPr lang="de-DE" b="1">
                  <a:solidFill>
                    <a:schemeClr val="bg1"/>
                  </a:solidFill>
                </a:rPr>
              </a:br>
              <a:r>
                <a:rPr lang="de-DE" b="1">
                  <a:solidFill>
                    <a:schemeClr val="bg1"/>
                  </a:solidFill>
                </a:rPr>
                <a:t>Versorgungsordnung</a:t>
              </a:r>
              <a:br>
                <a:rPr lang="de-DE" b="1">
                  <a:solidFill>
                    <a:schemeClr val="bg1"/>
                  </a:solidFill>
                </a:rPr>
              </a:br>
              <a:r>
                <a:rPr lang="de-DE" b="1">
                  <a:solidFill>
                    <a:schemeClr val="bg1"/>
                  </a:solidFill>
                </a:rPr>
                <a:t>&amp; HDI Support</a:t>
              </a:r>
              <a:endParaRPr lang="de-DE" sz="1600"/>
            </a:p>
          </p:txBody>
        </p:sp>
        <p:sp>
          <p:nvSpPr>
            <p:cNvPr id="36" name="Textfeld 35">
              <a:extLst>
                <a:ext uri="{FF2B5EF4-FFF2-40B4-BE49-F238E27FC236}">
                  <a16:creationId xmlns:a16="http://schemas.microsoft.com/office/drawing/2014/main" id="{0D6A31FA-D048-4C88-825F-C58A53CCB9AC}"/>
                </a:ext>
              </a:extLst>
            </p:cNvPr>
            <p:cNvSpPr txBox="1"/>
            <p:nvPr/>
          </p:nvSpPr>
          <p:spPr>
            <a:xfrm>
              <a:off x="8343751" y="4044350"/>
              <a:ext cx="793194" cy="805862"/>
            </a:xfrm>
            <a:prstGeom prst="rect">
              <a:avLst/>
            </a:prstGeom>
            <a:noFill/>
          </p:spPr>
          <p:txBody>
            <a:bodyPr wrap="square" lIns="0" tIns="0" rIns="0" bIns="0" rtlCol="0">
              <a:spAutoFit/>
            </a:bodyPr>
            <a:lstStyle/>
            <a:p>
              <a:pPr marL="0" indent="0" algn="l">
                <a:lnSpc>
                  <a:spcPct val="104000"/>
                </a:lnSpc>
                <a:spcBef>
                  <a:spcPts val="600"/>
                </a:spcBef>
                <a:buFont typeface="Wingdings" panose="05000000000000000000" pitchFamily="2" charset="2"/>
                <a:buNone/>
              </a:pPr>
              <a:r>
                <a:rPr lang="de-DE" sz="5400" b="1">
                  <a:solidFill>
                    <a:schemeClr val="bg1"/>
                  </a:solidFill>
                </a:rPr>
                <a:t>6</a:t>
              </a:r>
            </a:p>
          </p:txBody>
        </p:sp>
      </p:grpSp>
      <p:sp>
        <p:nvSpPr>
          <p:cNvPr id="37" name="Textfeld 36">
            <a:extLst>
              <a:ext uri="{FF2B5EF4-FFF2-40B4-BE49-F238E27FC236}">
                <a16:creationId xmlns:a16="http://schemas.microsoft.com/office/drawing/2014/main" id="{41B4B612-C836-48E0-AC7E-F5ADDDBCAE43}"/>
              </a:ext>
            </a:extLst>
          </p:cNvPr>
          <p:cNvSpPr txBox="1"/>
          <p:nvPr/>
        </p:nvSpPr>
        <p:spPr>
          <a:xfrm>
            <a:off x="6388063" y="4981739"/>
            <a:ext cx="2439492" cy="268663"/>
          </a:xfrm>
          <a:prstGeom prst="rect">
            <a:avLst/>
          </a:prstGeom>
          <a:noFill/>
        </p:spPr>
        <p:txBody>
          <a:bodyPr wrap="square" lIns="0" tIns="0" rIns="0" bIns="0" rtlCol="0">
            <a:spAutoFit/>
          </a:bodyPr>
          <a:lstStyle/>
          <a:p>
            <a:pPr>
              <a:lnSpc>
                <a:spcPct val="104000"/>
              </a:lnSpc>
              <a:spcBef>
                <a:spcPts val="600"/>
              </a:spcBef>
            </a:pPr>
            <a:r>
              <a:rPr lang="de-DE" b="1">
                <a:solidFill>
                  <a:schemeClr val="bg1"/>
                </a:solidFill>
              </a:rPr>
              <a:t>Fazit &amp; Tipps</a:t>
            </a:r>
            <a:endParaRPr lang="de-DE" sz="1600"/>
          </a:p>
        </p:txBody>
      </p:sp>
      <p:sp>
        <p:nvSpPr>
          <p:cNvPr id="38" name="Textfeld 37">
            <a:extLst>
              <a:ext uri="{FF2B5EF4-FFF2-40B4-BE49-F238E27FC236}">
                <a16:creationId xmlns:a16="http://schemas.microsoft.com/office/drawing/2014/main" id="{7B08C8FC-98DC-493F-927B-CBD17619486F}"/>
              </a:ext>
            </a:extLst>
          </p:cNvPr>
          <p:cNvSpPr txBox="1"/>
          <p:nvPr/>
        </p:nvSpPr>
        <p:spPr>
          <a:xfrm>
            <a:off x="8314762" y="4027531"/>
            <a:ext cx="793194" cy="805862"/>
          </a:xfrm>
          <a:prstGeom prst="rect">
            <a:avLst/>
          </a:prstGeom>
          <a:noFill/>
        </p:spPr>
        <p:txBody>
          <a:bodyPr wrap="square" lIns="0" tIns="0" rIns="0" bIns="0" rtlCol="0">
            <a:spAutoFit/>
          </a:bodyPr>
          <a:lstStyle/>
          <a:p>
            <a:pPr marL="0" indent="0" algn="l">
              <a:lnSpc>
                <a:spcPct val="104000"/>
              </a:lnSpc>
              <a:spcBef>
                <a:spcPts val="600"/>
              </a:spcBef>
              <a:buFont typeface="Wingdings" panose="05000000000000000000" pitchFamily="2" charset="2"/>
              <a:buNone/>
            </a:pPr>
            <a:r>
              <a:rPr lang="de-DE" sz="5400" b="1">
                <a:solidFill>
                  <a:schemeClr val="bg1"/>
                </a:solidFill>
              </a:rPr>
              <a:t>7</a:t>
            </a:r>
          </a:p>
        </p:txBody>
      </p:sp>
      <p:pic>
        <p:nvPicPr>
          <p:cNvPr id="47" name="Grafik 46" descr="Geschäftsleute geben Daumen hoch">
            <a:extLst>
              <a:ext uri="{FF2B5EF4-FFF2-40B4-BE49-F238E27FC236}">
                <a16:creationId xmlns:a16="http://schemas.microsoft.com/office/drawing/2014/main" id="{D9DEE716-68F0-42B8-8E90-133CF4EDE8AE}"/>
              </a:ext>
            </a:extLst>
          </p:cNvPr>
          <p:cNvPicPr preferRelativeResize="0">
            <a:picLocks/>
          </p:cNvPicPr>
          <p:nvPr/>
        </p:nvPicPr>
        <p:blipFill rotWithShape="1">
          <a:blip r:embed="rId3"/>
          <a:srcRect l="10677" t="-3475" r="17713" b="577"/>
          <a:stretch/>
        </p:blipFill>
        <p:spPr>
          <a:xfrm>
            <a:off x="9137133" y="3701051"/>
            <a:ext cx="2700000" cy="2407838"/>
          </a:xfrm>
          <a:prstGeom prst="rect">
            <a:avLst/>
          </a:prstGeom>
        </p:spPr>
      </p:pic>
      <p:grpSp>
        <p:nvGrpSpPr>
          <p:cNvPr id="14" name="Gruppieren 13">
            <a:extLst>
              <a:ext uri="{FF2B5EF4-FFF2-40B4-BE49-F238E27FC236}">
                <a16:creationId xmlns:a16="http://schemas.microsoft.com/office/drawing/2014/main" id="{08DB383F-4F5C-4E27-B00C-E716F749958C}"/>
              </a:ext>
            </a:extLst>
          </p:cNvPr>
          <p:cNvGrpSpPr/>
          <p:nvPr/>
        </p:nvGrpSpPr>
        <p:grpSpPr>
          <a:xfrm>
            <a:off x="4582254" y="1497658"/>
            <a:ext cx="566319" cy="540002"/>
            <a:chOff x="4518456" y="1497658"/>
            <a:chExt cx="566319" cy="540002"/>
          </a:xfrm>
        </p:grpSpPr>
        <p:sp>
          <p:nvSpPr>
            <p:cNvPr id="12" name="Gleichschenkliges Dreieck 11">
              <a:extLst>
                <a:ext uri="{FF2B5EF4-FFF2-40B4-BE49-F238E27FC236}">
                  <a16:creationId xmlns:a16="http://schemas.microsoft.com/office/drawing/2014/main" id="{248DBDEA-38AF-456B-B0DC-6B54EF98F90A}"/>
                </a:ext>
              </a:extLst>
            </p:cNvPr>
            <p:cNvSpPr/>
            <p:nvPr/>
          </p:nvSpPr>
          <p:spPr>
            <a:xfrm rot="5400000">
              <a:off x="4640726" y="1593610"/>
              <a:ext cx="540000" cy="348099"/>
            </a:xfrm>
            <a:prstGeom prst="triangle">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sp>
          <p:nvSpPr>
            <p:cNvPr id="13" name="Rechteck 12">
              <a:extLst>
                <a:ext uri="{FF2B5EF4-FFF2-40B4-BE49-F238E27FC236}">
                  <a16:creationId xmlns:a16="http://schemas.microsoft.com/office/drawing/2014/main" id="{5FD9DD02-C576-4CC4-B436-E8D5062B74E6}"/>
                </a:ext>
              </a:extLst>
            </p:cNvPr>
            <p:cNvSpPr/>
            <p:nvPr/>
          </p:nvSpPr>
          <p:spPr>
            <a:xfrm>
              <a:off x="4518456" y="1497658"/>
              <a:ext cx="138457"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l">
                <a:lnSpc>
                  <a:spcPct val="104000"/>
                </a:lnSpc>
                <a:spcBef>
                  <a:spcPts val="600"/>
                </a:spcBef>
                <a:buFont typeface="Wingdings" panose="05000000000000000000" pitchFamily="2" charset="2"/>
                <a:buNone/>
              </a:pPr>
              <a:endParaRPr lang="de-DE" sz="1600" err="1"/>
            </a:p>
          </p:txBody>
        </p:sp>
      </p:grpSp>
    </p:spTree>
    <p:extLst>
      <p:ext uri="{BB962C8B-B14F-4D97-AF65-F5344CB8AC3E}">
        <p14:creationId xmlns:p14="http://schemas.microsoft.com/office/powerpoint/2010/main" val="136098295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GNyR0L7qT7aOZ.iOQm3p4w"/>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GNyR0L7qT7aOZ.iOQm3p4w"/>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GNyR0L7qT7aOZ.iOQm3p4w"/>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29OPU.LtRMezKO1f1IGZcQ"/>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9UiG8bXQQZiz4j9r55cdv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iFxK4gCbRqmsSs28j9DWvQ"/>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EvnnMFi.QF2WtMvAqDLG2w"/>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EvnnMFi.QF2WtMvAqDLG2w"/>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8Op8Zvz_TE.qLmHENok2AA"/>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EvnnMFi.QF2WtMvAqDLG2w"/>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EvnnMFi.QF2WtMvAqDLG2w"/>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GNyR0L7qT7aOZ.iOQm3p4w"/>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EvnnMFi.QF2WtMvAqDLG2w"/>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EvnnMFi.QF2WtMvAqDLG2w"/>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EvnnMFi.QF2WtMvAqDLG2w"/>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EvnnMFi.QF2WtMvAqDLG2w"/>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EvnnMFi.QF2WtMvAqDLG2w"/>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EMPOWERBULLETV2" val="empowerBulletV2"/>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GNyR0L7qT7aOZ.iOQm3p4w"/>
</p:tagLst>
</file>

<file path=ppt/tags/tag50.xml><?xml version="1.0" encoding="utf-8"?>
<p:tagLst xmlns:a="http://schemas.openxmlformats.org/drawingml/2006/main" xmlns:r="http://schemas.openxmlformats.org/officeDocument/2006/relationships" xmlns:p="http://schemas.openxmlformats.org/presentationml/2006/main">
  <p:tag name="EMPOWERBULLETV2" val="empowerBulletV2"/>
</p:tagLst>
</file>

<file path=ppt/tags/tag51.xml><?xml version="1.0" encoding="utf-8"?>
<p:tagLst xmlns:a="http://schemas.openxmlformats.org/drawingml/2006/main" xmlns:r="http://schemas.openxmlformats.org/officeDocument/2006/relationships" xmlns:p="http://schemas.openxmlformats.org/presentationml/2006/main">
  <p:tag name="EMPOWERBULLETV2" val="empowerBulletV2"/>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p2ujFy5l01UO_1JUA3Y7Vn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GNyR0L7qT7aOZ.iOQm3p4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GNyR0L7qT7aOZ.iOQm3p4w"/>
</p:tagLst>
</file>

<file path=ppt/theme/theme1.xml><?xml version="1.0" encoding="utf-8"?>
<a:theme xmlns:a="http://schemas.openxmlformats.org/drawingml/2006/main" name="HDI Master 16:9 DE">
  <a:themeElements>
    <a:clrScheme name="HDI_FINAL">
      <a:dk1>
        <a:sysClr val="windowText" lastClr="000000"/>
      </a:dk1>
      <a:lt1>
        <a:sysClr val="window" lastClr="FFFFFF"/>
      </a:lt1>
      <a:dk2>
        <a:srgbClr val="C15701"/>
      </a:dk2>
      <a:lt2>
        <a:srgbClr val="E60018"/>
      </a:lt2>
      <a:accent1>
        <a:srgbClr val="006729"/>
      </a:accent1>
      <a:accent2>
        <a:srgbClr val="65A518"/>
      </a:accent2>
      <a:accent3>
        <a:srgbClr val="00A3A8"/>
      </a:accent3>
      <a:accent4>
        <a:srgbClr val="003960"/>
      </a:accent4>
      <a:accent5>
        <a:srgbClr val="8D1429"/>
      </a:accent5>
      <a:accent6>
        <a:srgbClr val="6C6F70"/>
      </a:accent6>
      <a:hlink>
        <a:srgbClr val="006729"/>
      </a:hlink>
      <a:folHlink>
        <a:srgbClr val="6C6F70"/>
      </a:folHlink>
    </a:clrScheme>
    <a:fontScheme name="Benutzerdefiniert 14">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defPPr marL="0" indent="0" algn="l">
          <a:lnSpc>
            <a:spcPct val="104000"/>
          </a:lnSpc>
          <a:spcBef>
            <a:spcPts val="600"/>
          </a:spcBef>
          <a:buFont typeface="Wingdings" panose="05000000000000000000" pitchFamily="2" charset="2"/>
          <a:buNone/>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marL="0" indent="0" algn="l">
          <a:lnSpc>
            <a:spcPct val="104000"/>
          </a:lnSpc>
          <a:spcBef>
            <a:spcPts val="600"/>
          </a:spcBef>
          <a:buFont typeface="Wingdings" panose="05000000000000000000" pitchFamily="2" charset="2"/>
          <a:buNone/>
          <a:defRPr sz="1600" dirty="0" err="1" smtClean="0"/>
        </a:defPPr>
      </a:lstStyle>
    </a:txDef>
  </a:objectDefaults>
  <a:extraClrSchemeLst/>
  <a:custClrLst>
    <a:custClr>
      <a:srgbClr val="FFFFFF"/>
    </a:custClr>
    <a:custClr>
      <a:srgbClr val="FFFFFF"/>
    </a:custClr>
    <a:custClr>
      <a:srgbClr val="FFFFFF"/>
    </a:custClr>
    <a:custClr>
      <a:srgbClr val="FFFFFF"/>
    </a:custClr>
    <a:custClr>
      <a:srgbClr val="DF7E00"/>
    </a:custClr>
    <a:custClr>
      <a:srgbClr val="B2D28B"/>
    </a:custClr>
    <a:custClr>
      <a:srgbClr val="7FD1D3"/>
    </a:custClr>
    <a:custClr>
      <a:srgbClr val="587394"/>
    </a:custClr>
    <a:custClr>
      <a:srgbClr val="B56D64"/>
    </a:custClr>
    <a:custClr>
      <a:srgbClr val="9D9D9C"/>
    </a:custClr>
    <a:custClr>
      <a:srgbClr val="FFFFFF"/>
    </a:custClr>
    <a:custClr>
      <a:srgbClr val="FFFFFF"/>
    </a:custClr>
    <a:custClr>
      <a:srgbClr val="FFFFFF"/>
    </a:custClr>
    <a:custClr>
      <a:srgbClr val="FFFFFF"/>
    </a:custClr>
    <a:custClr>
      <a:srgbClr val="FFFFFF"/>
    </a:custClr>
    <a:custClr>
      <a:srgbClr val="D0E4B9"/>
    </a:custClr>
    <a:custClr>
      <a:srgbClr val="B2E3E5"/>
    </a:custClr>
    <a:custClr>
      <a:srgbClr val="A8B3C6"/>
    </a:custClr>
    <a:custClr>
      <a:srgbClr val="D8B4AC"/>
    </a:custClr>
    <a:custClr>
      <a:srgbClr val="C6C7C8"/>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E1E4EB"/>
    </a:custClr>
    <a:custClr>
      <a:srgbClr val="F2E5E2"/>
    </a:custClr>
    <a:custClr>
      <a:srgbClr val="FFFFFF"/>
    </a:custClr>
  </a:custClrLst>
  <a:extLst>
    <a:ext uri="{05A4C25C-085E-4340-85A3-A5531E510DB2}">
      <thm15:themeFamily xmlns:thm15="http://schemas.microsoft.com/office/thememl/2012/main" name="HDI_Master_16zu9_DE_scr08.potx" id="{49FFFE18-9A6A-4C9F-A528-F5B5CBCEA9C0}" vid="{75202F55-58AA-4C4A-83CB-7E9E58D48F7F}"/>
    </a:ext>
  </a:extLst>
</a:theme>
</file>

<file path=ppt/theme/theme2.xml><?xml version="1.0" encoding="utf-8"?>
<a:theme xmlns:a="http://schemas.openxmlformats.org/drawingml/2006/main" name="Office">
  <a:themeElements>
    <a:clrScheme name="HDI_FINAL">
      <a:dk1>
        <a:sysClr val="windowText" lastClr="000000"/>
      </a:dk1>
      <a:lt1>
        <a:sysClr val="window" lastClr="FFFFFF"/>
      </a:lt1>
      <a:dk2>
        <a:srgbClr val="C15701"/>
      </a:dk2>
      <a:lt2>
        <a:srgbClr val="E60018"/>
      </a:lt2>
      <a:accent1>
        <a:srgbClr val="006729"/>
      </a:accent1>
      <a:accent2>
        <a:srgbClr val="65A518"/>
      </a:accent2>
      <a:accent3>
        <a:srgbClr val="00A3A8"/>
      </a:accent3>
      <a:accent4>
        <a:srgbClr val="003960"/>
      </a:accent4>
      <a:accent5>
        <a:srgbClr val="8D1429"/>
      </a:accent5>
      <a:accent6>
        <a:srgbClr val="6C6F70"/>
      </a:accent6>
      <a:hlink>
        <a:srgbClr val="006729"/>
      </a:hlink>
      <a:folHlink>
        <a:srgbClr val="6C6F70"/>
      </a:folHlink>
    </a:clrScheme>
    <a:fontScheme name="HDI_2019">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HDI_FINAL">
      <a:dk1>
        <a:sysClr val="windowText" lastClr="000000"/>
      </a:dk1>
      <a:lt1>
        <a:sysClr val="window" lastClr="FFFFFF"/>
      </a:lt1>
      <a:dk2>
        <a:srgbClr val="C15701"/>
      </a:dk2>
      <a:lt2>
        <a:srgbClr val="E60018"/>
      </a:lt2>
      <a:accent1>
        <a:srgbClr val="006729"/>
      </a:accent1>
      <a:accent2>
        <a:srgbClr val="65A518"/>
      </a:accent2>
      <a:accent3>
        <a:srgbClr val="00A3A8"/>
      </a:accent3>
      <a:accent4>
        <a:srgbClr val="003960"/>
      </a:accent4>
      <a:accent5>
        <a:srgbClr val="8D1429"/>
      </a:accent5>
      <a:accent6>
        <a:srgbClr val="6C6F70"/>
      </a:accent6>
      <a:hlink>
        <a:srgbClr val="006729"/>
      </a:hlink>
      <a:folHlink>
        <a:srgbClr val="6C6F70"/>
      </a:folHlink>
    </a:clrScheme>
    <a:fontScheme name="HDI_2019">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HDI_Master_16zu9_DE_scr08</Template>
  <TotalTime>0</TotalTime>
  <Words>3606</Words>
  <Application>Microsoft Office PowerPoint</Application>
  <PresentationFormat>Breitbild</PresentationFormat>
  <Paragraphs>684</Paragraphs>
  <Slides>36</Slides>
  <Notes>26</Notes>
  <HiddenSlides>0</HiddenSlides>
  <MMClips>0</MMClips>
  <ScaleCrop>false</ScaleCrop>
  <HeadingPairs>
    <vt:vector size="8" baseType="variant">
      <vt:variant>
        <vt:lpstr>Verwendete Schriftarten</vt:lpstr>
      </vt:variant>
      <vt:variant>
        <vt:i4>6</vt:i4>
      </vt:variant>
      <vt:variant>
        <vt:lpstr>Design</vt:lpstr>
      </vt:variant>
      <vt:variant>
        <vt:i4>1</vt:i4>
      </vt:variant>
      <vt:variant>
        <vt:lpstr>Eingebettete OLE-Server</vt:lpstr>
      </vt:variant>
      <vt:variant>
        <vt:i4>1</vt:i4>
      </vt:variant>
      <vt:variant>
        <vt:lpstr>Folientitel</vt:lpstr>
      </vt:variant>
      <vt:variant>
        <vt:i4>36</vt:i4>
      </vt:variant>
    </vt:vector>
  </HeadingPairs>
  <TitlesOfParts>
    <vt:vector size="44" baseType="lpstr">
      <vt:lpstr>Arial</vt:lpstr>
      <vt:lpstr>Arial Black</vt:lpstr>
      <vt:lpstr>Arial Narrow</vt:lpstr>
      <vt:lpstr>Bookman Old Style</vt:lpstr>
      <vt:lpstr>Calibri</vt:lpstr>
      <vt:lpstr>Wingdings</vt:lpstr>
      <vt:lpstr>HDI Master 16:9 DE</vt:lpstr>
      <vt:lpstr>think-cell Folie</vt:lpstr>
      <vt:lpstr>Firmenkundenkampagne Fokus auf unsere Stärken - bAV Produktportfolio 2023  Stand: 15.08.2022 </vt:lpstr>
      <vt:lpstr>Firmenkundenkampagne &amp; Produktportfolio 2023</vt:lpstr>
      <vt:lpstr>Firmenkundenkampagne &amp; Produktportfolio 2023 </vt:lpstr>
      <vt:lpstr>Gute Gründe für unsere Neu-Fokussierung.  Altersrente stärken!</vt:lpstr>
      <vt:lpstr>Garantien bedarfsgerecht gestalten  </vt:lpstr>
      <vt:lpstr>Altersvorsorge braucht Inflationsschutz . . .  </vt:lpstr>
      <vt:lpstr>Wenn am Ende des Geldes noch Leben übrig ist . . .  </vt:lpstr>
      <vt:lpstr>Unser Ziel: Für die Zukunft das Beste bieten.  </vt:lpstr>
      <vt:lpstr>Firmenkundenkampagne &amp; Produktportfolio 2023 </vt:lpstr>
      <vt:lpstr>HDI Produktportfolio 2023 - für die bAV</vt:lpstr>
      <vt:lpstr>Produktportfolio 2023 – TwoTrust Selekt Ein Blick ins Detail</vt:lpstr>
      <vt:lpstr>TwoTrust Selekt mit cleverer Indexanlage Gewinne sichern – Verluste ausschließen</vt:lpstr>
      <vt:lpstr>TwoTrust Selekt hat sich bewährt!</vt:lpstr>
      <vt:lpstr>Produktportfolio 2023 – SafeInvest Ein Blick ins Detail</vt:lpstr>
      <vt:lpstr>HDI SafeInvest Direktversicherung –  der Doppel-Motor</vt:lpstr>
      <vt:lpstr>HDI SafeInvest Direktversicherung –  Der Inflationsretter</vt:lpstr>
      <vt:lpstr>Firmenkundenkampagne &amp; Produktportfolio 2023 </vt:lpstr>
      <vt:lpstr>Selektion der HDI Firmenkunden</vt:lpstr>
      <vt:lpstr>Clusterung der Anschreibeaktion   </vt:lpstr>
      <vt:lpstr>Zeitplanung Standardfall TwoTrust Kompakt - Direktversicherung </vt:lpstr>
      <vt:lpstr>Zeitplanung Sonderfall – Unternehmensrente und Firmenleistungsplan Unterstützung durch die HDI bAV-Spezialisten</vt:lpstr>
      <vt:lpstr>Firmenkundenkampagne &amp; Produktportfolio 2023</vt:lpstr>
      <vt:lpstr>Das Paket für unsere Vertriebspartner</vt:lpstr>
      <vt:lpstr>Das Paket für unsere Vertriebspartner – ganz konkret</vt:lpstr>
      <vt:lpstr>Das Paket für unsere Vertriebspartner – ganz konkret</vt:lpstr>
      <vt:lpstr>Firmenkundenkampagne &amp; Produktportfolio 2023</vt:lpstr>
      <vt:lpstr>Exkurs: Moderner HDI Kollektivvertrag – Einfacher ist leichter</vt:lpstr>
      <vt:lpstr>Moderner Kollektivvertrag –  HDI Tarifliste 2023</vt:lpstr>
      <vt:lpstr>Firmenkundenkampagne &amp; Produktportfolio 2023</vt:lpstr>
      <vt:lpstr>Exkurs: Versorgungsordnung –  Prüfen, ggf. anpassen &amp; unterstützen </vt:lpstr>
      <vt:lpstr>Prüfung der Versorgungsordnung - Unser Service für Sie und Ihre Firmenkunden</vt:lpstr>
      <vt:lpstr>Prüfung der Leistungspläne der Unterstützungskasse - Wir unterstützen Sie und Ihre Firmenkunden</vt:lpstr>
      <vt:lpstr>Firmenkundenkampagne &amp; Produktportfolio 2023</vt:lpstr>
      <vt:lpstr>Die HDI-Firmenkundenkampagne auf einen Blick</vt:lpstr>
      <vt:lpstr>PowerPoint-Präsentation</vt:lpstr>
      <vt:lpstr>Copyright Hinweise.</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dc:description/>
  <cp:lastModifiedBy/>
  <cp:revision>1</cp:revision>
  <dcterms:created xsi:type="dcterms:W3CDTF">2022-08-12T13:24:24Z</dcterms:created>
  <dcterms:modified xsi:type="dcterms:W3CDTF">2022-11-23T11:37:25Z</dcterms:modified>
</cp:coreProperties>
</file>