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7" r:id="rId1"/>
  </p:sldMasterIdLst>
  <p:notesMasterIdLst>
    <p:notesMasterId r:id="rId10"/>
  </p:notesMasterIdLst>
  <p:handoutMasterIdLst>
    <p:handoutMasterId r:id="rId11"/>
  </p:handoutMasterIdLst>
  <p:sldIdLst>
    <p:sldId id="313" r:id="rId2"/>
    <p:sldId id="381" r:id="rId3"/>
    <p:sldId id="377" r:id="rId4"/>
    <p:sldId id="378" r:id="rId5"/>
    <p:sldId id="379" r:id="rId6"/>
    <p:sldId id="380" r:id="rId7"/>
    <p:sldId id="382" r:id="rId8"/>
    <p:sldId id="385" r:id="rId9"/>
  </p:sldIdLst>
  <p:sldSz cx="12192000" cy="6858000"/>
  <p:notesSz cx="6797675" cy="9928225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+ Beispiel" id="{8D79A218-8E4A-430C-8F7F-B6B18E07DAB5}">
          <p14:sldIdLst>
            <p14:sldId id="313"/>
            <p14:sldId id="381"/>
            <p14:sldId id="377"/>
            <p14:sldId id="378"/>
            <p14:sldId id="379"/>
            <p14:sldId id="380"/>
            <p14:sldId id="382"/>
            <p14:sldId id="385"/>
          </p14:sldIdLst>
        </p14:section>
        <p14:section name="Nicht masterbare Beispiele" id="{1BE06893-E786-4ECE-A9C7-D8D3A2FEC491}">
          <p14:sldIdLst/>
        </p14:section>
      </p14:sectionLst>
    </p:ext>
    <p:ext uri="{EFAFB233-063F-42B5-8137-9DF3F51BA10A}">
      <p15:sldGuideLst xmlns:p15="http://schemas.microsoft.com/office/powerpoint/2012/main">
        <p15:guide id="2" orient="horz" pos="3929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pos="3749" userDrawn="1">
          <p15:clr>
            <a:srgbClr val="A4A3A4"/>
          </p15:clr>
        </p15:guide>
        <p15:guide id="7" pos="3976" userDrawn="1">
          <p15:clr>
            <a:srgbClr val="A4A3A4"/>
          </p15:clr>
        </p15:guide>
        <p15:guide id="8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ai // Rotwild GmbH" initials="MM/RG" lastIdx="4" clrIdx="0">
    <p:extLst>
      <p:ext uri="{19B8F6BF-5375-455C-9EA6-DF929625EA0E}">
        <p15:presenceInfo xmlns:p15="http://schemas.microsoft.com/office/powerpoint/2012/main" userId="S::M.Mai@rotwild-agentur.com::a1736e65-6a35-49d4-991e-55b53c8b9b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1B7"/>
    <a:srgbClr val="FF3399"/>
    <a:srgbClr val="DFC6AB"/>
    <a:srgbClr val="F1E6DA"/>
    <a:srgbClr val="FFFFFF"/>
    <a:srgbClr val="E1D0BB"/>
    <a:srgbClr val="F2F2F2"/>
    <a:srgbClr val="D2D3D5"/>
    <a:srgbClr val="CECFD1"/>
    <a:srgbClr val="9BC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851" autoAdjust="0"/>
  </p:normalViewPr>
  <p:slideViewPr>
    <p:cSldViewPr showGuides="1">
      <p:cViewPr varScale="1">
        <p:scale>
          <a:sx n="57" d="100"/>
          <a:sy n="57" d="100"/>
        </p:scale>
        <p:origin x="900" y="84"/>
      </p:cViewPr>
      <p:guideLst>
        <p:guide orient="horz" pos="3929"/>
        <p:guide pos="211"/>
        <p:guide pos="7469"/>
        <p:guide orient="horz" pos="890"/>
        <p:guide pos="3749"/>
        <p:guide pos="3976"/>
        <p:guide orient="horz" pos="3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6"/>
          <p:cNvSpPr>
            <a:spLocks noGrp="1"/>
          </p:cNvSpPr>
          <p:nvPr>
            <p:ph type="sldNum" sz="quarter" idx="3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42180C0-F30B-437A-ACD7-66ED1D01E5B1}" type="slidenum">
              <a:rPr lang="en-US" smtClean="0">
                <a:latin typeface="Arial" panose="020B0604020202020204" pitchFamily="34" charset="0"/>
              </a:rPr>
              <a:pPr/>
              <a:t>‹Nr.›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7" name="Gruppieren 6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8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45768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179" userDrawn="1">
          <p15:clr>
            <a:srgbClr val="F26B43"/>
          </p15:clr>
        </p15:guide>
        <p15:guide id="2" pos="409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940833" y="9493804"/>
            <a:ext cx="554610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642180C0-F30B-437A-ACD7-66ED1D01E5B1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 bwMode="gray">
          <a:xfrm>
            <a:off x="286490" y="9381491"/>
            <a:ext cx="536801" cy="234525"/>
            <a:chOff x="323850" y="6294680"/>
            <a:chExt cx="823913" cy="328613"/>
          </a:xfrm>
        </p:grpSpPr>
        <p:sp>
          <p:nvSpPr>
            <p:cNvPr id="9" name="Freeform 11"/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04000"/>
      </a:lnSpc>
      <a:spcBef>
        <a:spcPts val="1200"/>
      </a:spcBef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0" indent="0" algn="l" defTabSz="914400" rtl="0" eaLnBrk="1" latinLnBrk="0" hangingPunct="1">
      <a:lnSpc>
        <a:spcPct val="104000"/>
      </a:lnSpc>
      <a:spcBef>
        <a:spcPts val="8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4000" indent="-144000" algn="l" defTabSz="914400" rtl="0" eaLnBrk="1" latinLnBrk="0" hangingPunct="1">
      <a:lnSpc>
        <a:spcPct val="104000"/>
      </a:lnSpc>
      <a:spcBef>
        <a:spcPts val="6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88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432000" indent="-144000" algn="l" defTabSz="914400" rtl="0" eaLnBrk="1" latinLnBrk="0" hangingPunct="1">
      <a:lnSpc>
        <a:spcPct val="104000"/>
      </a:lnSpc>
      <a:spcBef>
        <a:spcPts val="300"/>
      </a:spcBef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79" userDrawn="1">
          <p15:clr>
            <a:srgbClr val="F26B43"/>
          </p15:clr>
        </p15:guide>
        <p15:guide id="3" pos="409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9" Type="http://schemas.openxmlformats.org/officeDocument/2006/relationships/oleObject" Target="../embeddings/oleObject4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7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9.xml"/><Relationship Id="rId7" Type="http://schemas.openxmlformats.org/officeDocument/2006/relationships/oleObject" Target="../embeddings/oleObject9.bin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oleObject" Target="../embeddings/oleObject10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.xml"/><Relationship Id="rId7" Type="http://schemas.openxmlformats.org/officeDocument/2006/relationships/oleObject" Target="../embeddings/oleObject11.bin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oleObject" Target="../embeddings/oleObject12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7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30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7.bin"/><Relationship Id="rId2" Type="http://schemas.openxmlformats.org/officeDocument/2006/relationships/tags" Target="../tags/tag34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.xml"/><Relationship Id="rId7" Type="http://schemas.openxmlformats.org/officeDocument/2006/relationships/oleObject" Target="../embeddings/oleObject5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oleObject" Target="../embeddings/oleObject6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05B78D1B-1A08-43C9-8B02-CE0B58EA5E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3" name="Rechtwinkliges Dreieck 52"/>
          <p:cNvSpPr/>
          <p:nvPr/>
        </p:nvSpPr>
        <p:spPr>
          <a:xfrm rot="10800000" flipV="1">
            <a:off x="7872028" y="5589241"/>
            <a:ext cx="4319972" cy="126875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52" name="Rechtwinkliges Dreieck 51"/>
          <p:cNvSpPr/>
          <p:nvPr/>
        </p:nvSpPr>
        <p:spPr>
          <a:xfrm rot="10800000">
            <a:off x="10200456" y="-2"/>
            <a:ext cx="1991544" cy="52292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7416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3" name="Gruppieren 32"/>
          <p:cNvGrpSpPr/>
          <p:nvPr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8" name="Freihandform 37"/>
            <p:cNvSpPr/>
            <p:nvPr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54" name="Rechteck 53"/>
          <p:cNvSpPr/>
          <p:nvPr/>
        </p:nvSpPr>
        <p:spPr bwMode="gray">
          <a:xfrm>
            <a:off x="0" y="748062"/>
            <a:ext cx="2396971" cy="130501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>
            <a:grpSpLocks noChangeAspect="1"/>
          </p:cNvGrpSpPr>
          <p:nvPr/>
        </p:nvGrpSpPr>
        <p:grpSpPr bwMode="gray">
          <a:xfrm>
            <a:off x="855891" y="1182409"/>
            <a:ext cx="1093973" cy="436325"/>
            <a:chOff x="323850" y="6294680"/>
            <a:chExt cx="823913" cy="328613"/>
          </a:xfrm>
        </p:grpSpPr>
        <p:sp>
          <p:nvSpPr>
            <p:cNvPr id="57" name="Freeform 11"/>
            <p:cNvSpPr>
              <a:spLocks noEditPoints="1"/>
            </p:cNvSpPr>
            <p:nvPr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 bwMode="gray">
          <a:xfrm>
            <a:off x="855891" y="2201719"/>
            <a:ext cx="9776613" cy="1227282"/>
          </a:xfrm>
        </p:spPr>
        <p:txBody>
          <a:bodyPr wrap="square" anchor="b" anchorCtr="0">
            <a:noAutofit/>
          </a:bodyPr>
          <a:lstStyle>
            <a:lvl1pPr>
              <a:lnSpc>
                <a:spcPct val="100000"/>
              </a:lnSpc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 bwMode="gray">
          <a:xfrm>
            <a:off x="839416" y="3465813"/>
            <a:ext cx="9793088" cy="126875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862582" y="4879169"/>
            <a:ext cx="9769921" cy="215444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sp>
        <p:nvSpPr>
          <p:cNvPr id="32" name="Rechtwinkliges Dreieck 31">
            <a:extLst>
              <a:ext uri="{FF2B5EF4-FFF2-40B4-BE49-F238E27FC236}">
                <a16:creationId xmlns:a16="http://schemas.microsoft.com/office/drawing/2014/main" id="{198330EA-6597-4ADC-AB73-7EEBE1DB9F97}"/>
              </a:ext>
            </a:extLst>
          </p:cNvPr>
          <p:cNvSpPr/>
          <p:nvPr userDrawn="1"/>
        </p:nvSpPr>
        <p:spPr>
          <a:xfrm rot="10800000" flipV="1">
            <a:off x="7872028" y="5589241"/>
            <a:ext cx="4319972" cy="126875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sp>
        <p:nvSpPr>
          <p:cNvPr id="34" name="Rechtwinkliges Dreieck 33">
            <a:extLst>
              <a:ext uri="{FF2B5EF4-FFF2-40B4-BE49-F238E27FC236}">
                <a16:creationId xmlns:a16="http://schemas.microsoft.com/office/drawing/2014/main" id="{F05487AE-D69D-4F9E-B8FF-4986050AE0DB}"/>
              </a:ext>
            </a:extLst>
          </p:cNvPr>
          <p:cNvSpPr/>
          <p:nvPr userDrawn="1"/>
        </p:nvSpPr>
        <p:spPr>
          <a:xfrm rot="10800000">
            <a:off x="10200456" y="-2"/>
            <a:ext cx="1991544" cy="52292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34000" indent="-234000" algn="l">
              <a:lnSpc>
                <a:spcPct val="104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de-DE" sz="1600" dirty="0" err="1"/>
          </a:p>
        </p:txBody>
      </p:sp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B7574D1C-E0CC-47BE-812F-5B2BCFF8DB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8883429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hteck 35" hidden="1">
            <a:extLst>
              <a:ext uri="{FF2B5EF4-FFF2-40B4-BE49-F238E27FC236}">
                <a16:creationId xmlns:a16="http://schemas.microsoft.com/office/drawing/2014/main" id="{BEF97A2F-B27B-4FC1-A4E1-5113B0A5CD28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56A1D87-DEEF-4738-8987-78FBCA855596}"/>
              </a:ext>
            </a:extLst>
          </p:cNvPr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9" name="Freihandform 37">
              <a:extLst>
                <a:ext uri="{FF2B5EF4-FFF2-40B4-BE49-F238E27FC236}">
                  <a16:creationId xmlns:a16="http://schemas.microsoft.com/office/drawing/2014/main" id="{CA2871B8-BC4F-42D2-A5DF-30C514F541A8}"/>
                </a:ext>
              </a:extLst>
            </p:cNvPr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40">
              <a:extLst>
                <a:ext uri="{FF2B5EF4-FFF2-40B4-BE49-F238E27FC236}">
                  <a16:creationId xmlns:a16="http://schemas.microsoft.com/office/drawing/2014/main" id="{350FE564-A270-46A9-9034-8D5BD704AD7E}"/>
                </a:ext>
              </a:extLst>
            </p:cNvPr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2" name="Freihandform 41">
              <a:extLst>
                <a:ext uri="{FF2B5EF4-FFF2-40B4-BE49-F238E27FC236}">
                  <a16:creationId xmlns:a16="http://schemas.microsoft.com/office/drawing/2014/main" id="{327D346F-49F9-4AC9-9050-49379EC4F58E}"/>
                </a:ext>
              </a:extLst>
            </p:cNvPr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3" name="Freihandform 42">
              <a:extLst>
                <a:ext uri="{FF2B5EF4-FFF2-40B4-BE49-F238E27FC236}">
                  <a16:creationId xmlns:a16="http://schemas.microsoft.com/office/drawing/2014/main" id="{C47304FE-4853-4252-A1E8-3A829BDC9842}"/>
                </a:ext>
              </a:extLst>
            </p:cNvPr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4" name="Freihandform 43">
              <a:extLst>
                <a:ext uri="{FF2B5EF4-FFF2-40B4-BE49-F238E27FC236}">
                  <a16:creationId xmlns:a16="http://schemas.microsoft.com/office/drawing/2014/main" id="{3BD89C03-1BA7-4594-805F-EE73D6A9FB7A}"/>
                </a:ext>
              </a:extLst>
            </p:cNvPr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5" name="Freihandform 44">
              <a:extLst>
                <a:ext uri="{FF2B5EF4-FFF2-40B4-BE49-F238E27FC236}">
                  <a16:creationId xmlns:a16="http://schemas.microsoft.com/office/drawing/2014/main" id="{FB2B1694-0294-481C-9FCF-AEC11B1F7B5E}"/>
                </a:ext>
              </a:extLst>
            </p:cNvPr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6" name="Freihandform 45">
              <a:extLst>
                <a:ext uri="{FF2B5EF4-FFF2-40B4-BE49-F238E27FC236}">
                  <a16:creationId xmlns:a16="http://schemas.microsoft.com/office/drawing/2014/main" id="{80A37626-F3D3-47B7-9438-55F9D353F9C4}"/>
                </a:ext>
              </a:extLst>
            </p:cNvPr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7" name="Freihandform 46">
              <a:extLst>
                <a:ext uri="{FF2B5EF4-FFF2-40B4-BE49-F238E27FC236}">
                  <a16:creationId xmlns:a16="http://schemas.microsoft.com/office/drawing/2014/main" id="{BEC82380-2707-41CA-BDBE-DAA94F8671FB}"/>
                </a:ext>
              </a:extLst>
            </p:cNvPr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8" name="Freihandform 47">
              <a:extLst>
                <a:ext uri="{FF2B5EF4-FFF2-40B4-BE49-F238E27FC236}">
                  <a16:creationId xmlns:a16="http://schemas.microsoft.com/office/drawing/2014/main" id="{20E342D9-D2E2-4012-9849-E7EFC89ED330}"/>
                </a:ext>
              </a:extLst>
            </p:cNvPr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9" name="Freihandform 48">
              <a:extLst>
                <a:ext uri="{FF2B5EF4-FFF2-40B4-BE49-F238E27FC236}">
                  <a16:creationId xmlns:a16="http://schemas.microsoft.com/office/drawing/2014/main" id="{649D8415-223B-4BC7-9DE0-4E8232C7283B}"/>
                </a:ext>
              </a:extLst>
            </p:cNvPr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70" name="Freihandform 49">
              <a:extLst>
                <a:ext uri="{FF2B5EF4-FFF2-40B4-BE49-F238E27FC236}">
                  <a16:creationId xmlns:a16="http://schemas.microsoft.com/office/drawing/2014/main" id="{3E8E1CA9-24E5-414E-9C14-7AC50FAB75B9}"/>
                </a:ext>
              </a:extLst>
            </p:cNvPr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71" name="Freihandform 50">
              <a:extLst>
                <a:ext uri="{FF2B5EF4-FFF2-40B4-BE49-F238E27FC236}">
                  <a16:creationId xmlns:a16="http://schemas.microsoft.com/office/drawing/2014/main" id="{EF177BA9-F76D-45F5-BA1E-B7D44DFE76E7}"/>
                </a:ext>
              </a:extLst>
            </p:cNvPr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72" name="Rechteck 71">
            <a:extLst>
              <a:ext uri="{FF2B5EF4-FFF2-40B4-BE49-F238E27FC236}">
                <a16:creationId xmlns:a16="http://schemas.microsoft.com/office/drawing/2014/main" id="{C83D9A9D-BFAB-4559-85A3-D95B293EB4F1}"/>
              </a:ext>
            </a:extLst>
          </p:cNvPr>
          <p:cNvSpPr/>
          <p:nvPr userDrawn="1"/>
        </p:nvSpPr>
        <p:spPr bwMode="gray">
          <a:xfrm>
            <a:off x="0" y="748062"/>
            <a:ext cx="2396971" cy="130501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9B1A423-FFF3-4308-83B2-18450C936C9B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55891" y="1182409"/>
            <a:ext cx="1093973" cy="436325"/>
            <a:chOff x="323850" y="6294680"/>
            <a:chExt cx="823913" cy="328613"/>
          </a:xfrm>
        </p:grpSpPr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9689C0C1-C730-4A72-A2ED-3069D759A904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158CD40F-3D5A-4FFB-B8F7-0493EF282AE7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Rectangle 13">
              <a:extLst>
                <a:ext uri="{FF2B5EF4-FFF2-40B4-BE49-F238E27FC236}">
                  <a16:creationId xmlns:a16="http://schemas.microsoft.com/office/drawing/2014/main" id="{CC194A64-A87E-4B09-B80E-DBAB14EEFD4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Rectangle 14">
              <a:extLst>
                <a:ext uri="{FF2B5EF4-FFF2-40B4-BE49-F238E27FC236}">
                  <a16:creationId xmlns:a16="http://schemas.microsoft.com/office/drawing/2014/main" id="{FBB5B550-2C10-4417-8D8F-78E1D7C82DF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Rectangle 15">
              <a:extLst>
                <a:ext uri="{FF2B5EF4-FFF2-40B4-BE49-F238E27FC236}">
                  <a16:creationId xmlns:a16="http://schemas.microsoft.com/office/drawing/2014/main" id="{54183904-AE5E-437A-90EA-BF7D6773AE0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83661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er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>
            <a:extLst>
              <a:ext uri="{FF2B5EF4-FFF2-40B4-BE49-F238E27FC236}">
                <a16:creationId xmlns:a16="http://schemas.microsoft.com/office/drawing/2014/main" id="{CD961839-1F7E-4B89-BB21-54FE9646F85C}"/>
              </a:ext>
            </a:extLst>
          </p:cNvPr>
          <p:cNvSpPr/>
          <p:nvPr userDrawn="1"/>
        </p:nvSpPr>
        <p:spPr>
          <a:xfrm flipH="1" flipV="1">
            <a:off x="6151212" y="3099241"/>
            <a:ext cx="6040788" cy="31015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052F3C7-7D27-4863-BF5E-19DF89AF1C87}"/>
              </a:ext>
            </a:extLst>
          </p:cNvPr>
          <p:cNvSpPr/>
          <p:nvPr userDrawn="1"/>
        </p:nvSpPr>
        <p:spPr>
          <a:xfrm flipV="1">
            <a:off x="0" y="3099240"/>
            <a:ext cx="6151212" cy="3101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1E308C-D235-48A4-AB78-01BC31C207A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56040" y="814163"/>
            <a:ext cx="5399320" cy="886645"/>
          </a:xfrm>
        </p:spPr>
        <p:txBody>
          <a:bodyPr/>
          <a:lstStyle>
            <a:lvl1pPr>
              <a:lnSpc>
                <a:spcPct val="100000"/>
              </a:lnSpc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B6448E-B9AF-46B8-B315-1D6D6AB0B4D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F97FE3-035A-4EDC-99BD-C5FA4E62B60A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CB2155-D287-4585-897A-7FE5B93E67E9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de-DE" dirty="0"/>
              <a:t>Titel der Präsentation | Name Referent | Marketing-Unterlage | TT.MM.JJJJ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4511B8-7BFE-4BED-9CB4-CFD4CC7D0832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5AA6209-0AC4-4ACC-B632-3F4C64C00CB2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6456094" y="1915496"/>
            <a:ext cx="5400944" cy="1081455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FA2795F0-27BF-42A8-A8C3-929C9F20F1D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458862" y="353986"/>
            <a:ext cx="5400944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Inhaltsplatzhalter 19">
            <a:extLst>
              <a:ext uri="{FF2B5EF4-FFF2-40B4-BE49-F238E27FC236}">
                <a16:creationId xmlns:a16="http://schemas.microsoft.com/office/drawing/2014/main" id="{19DBF86C-37C3-4810-8B01-6AD95EE896C8}"/>
              </a:ext>
            </a:extLst>
          </p:cNvPr>
          <p:cNvSpPr>
            <a:spLocks noGrp="1"/>
          </p:cNvSpPr>
          <p:nvPr userDrawn="1">
            <p:ph sz="quarter" idx="27"/>
          </p:nvPr>
        </p:nvSpPr>
        <p:spPr>
          <a:xfrm>
            <a:off x="0" y="0"/>
            <a:ext cx="6151211" cy="3098800"/>
          </a:xfrm>
          <a:solidFill>
            <a:schemeClr val="bg1">
              <a:lumMod val="85000"/>
            </a:schemeClr>
          </a:solidFill>
        </p:spPr>
        <p:txBody>
          <a:bodyPr lIns="324000" tIns="432000" rIns="216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Textplatzhalter 18">
            <a:extLst>
              <a:ext uri="{FF2B5EF4-FFF2-40B4-BE49-F238E27FC236}">
                <a16:creationId xmlns:a16="http://schemas.microsoft.com/office/drawing/2014/main" id="{789BB5A1-1B8F-4B31-A43D-1D1BA45C36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4963" y="4866023"/>
            <a:ext cx="1227600" cy="1227273"/>
          </a:xfrm>
          <a:solidFill>
            <a:schemeClr val="bg1">
              <a:lumMod val="95000"/>
            </a:schemeClr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3" name="Bildplatzhalter 16">
            <a:extLst>
              <a:ext uri="{FF2B5EF4-FFF2-40B4-BE49-F238E27FC236}">
                <a16:creationId xmlns:a16="http://schemas.microsoft.com/office/drawing/2014/main" id="{F332DF22-B1C7-4EA7-B2CE-697258DF40C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80763" y="5013609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184DD355-BF28-4D7B-BD24-E29A665C69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4963" y="3429000"/>
            <a:ext cx="1227600" cy="1227273"/>
          </a:xfrm>
          <a:solidFill>
            <a:schemeClr val="bg1">
              <a:lumMod val="95000"/>
            </a:schemeClr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Bildplatzhalter 16">
            <a:extLst>
              <a:ext uri="{FF2B5EF4-FFF2-40B4-BE49-F238E27FC236}">
                <a16:creationId xmlns:a16="http://schemas.microsoft.com/office/drawing/2014/main" id="{2971861F-DC54-419D-B024-E1E4A065F6B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0763" y="3576586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3AD70CA0-B150-4C6D-8D1C-01E79F6A59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5107" y="4836759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6EF0BFF9-D010-46C7-9C18-70CF3DE27E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40539" y="5214968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6F314B74-F9C7-4213-9E94-F66E3AFD35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735107" y="3429000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9" name="Textplatzhalter 14">
            <a:extLst>
              <a:ext uri="{FF2B5EF4-FFF2-40B4-BE49-F238E27FC236}">
                <a16:creationId xmlns:a16="http://schemas.microsoft.com/office/drawing/2014/main" id="{4E90B520-7FBC-4DB8-A79F-8FDA1C0F156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740539" y="3807209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0" name="Textplatzhalter 14">
            <a:extLst>
              <a:ext uri="{FF2B5EF4-FFF2-40B4-BE49-F238E27FC236}">
                <a16:creationId xmlns:a16="http://schemas.microsoft.com/office/drawing/2014/main" id="{E39D3D19-7482-40C0-99B7-AEB387428B8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456040" y="3281298"/>
            <a:ext cx="3024336" cy="273741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2BF20918-164E-4BA1-8CA5-9B9BF6B854CF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9576462" y="3569635"/>
            <a:ext cx="2160239" cy="2160745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 lIns="72000" tIns="72000" rIns="72000" bIns="72000"/>
          <a:lstStyle>
            <a:lvl1pPr algn="ctr"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02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43450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1152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1152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Platzhalter für eine Quellenangabe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11520000" cy="256096"/>
          </a:xfrm>
        </p:spPr>
        <p:txBody>
          <a:bodyPr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9E131804-ECCC-40BB-9F01-A680BCA91E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4605173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F01D05B8-A593-4796-88A5-65DAEE91A0D5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7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76524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Platzhalter für eine Quellenangabe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6276020" y="1268760"/>
            <a:ext cx="5580000" cy="4932000"/>
          </a:xfrm>
        </p:spPr>
        <p:txBody>
          <a:bodyPr lIns="0" tIns="72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58D6FD9E-C989-44DE-BEF9-4F2FE1AE37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6364687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31413CB5-5444-4984-B3A2-361411C5CDDC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94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Bilder/Icon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027841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335360" y="1881174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Platzhalter für eine Quellenangabe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60" y="1557139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58D6FD9E-C989-44DE-BEF9-4F2FE1AE37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8329253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58D6FD9E-C989-44DE-BEF9-4F2FE1AE3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31413CB5-5444-4984-B3A2-361411C5CDDC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07194582-800E-4E81-A24D-73DFDA9A2B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990" y="3148176"/>
            <a:ext cx="1227600" cy="1227273"/>
          </a:xfrm>
          <a:solidFill>
            <a:schemeClr val="bg1"/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0" name="Bildplatzhalter 16">
            <a:extLst>
              <a:ext uri="{FF2B5EF4-FFF2-40B4-BE49-F238E27FC236}">
                <a16:creationId xmlns:a16="http://schemas.microsoft.com/office/drawing/2014/main" id="{7B854AE5-50FE-48E6-B583-0D2732CBEC9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20790" y="3295762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31" name="Textplatzhalter 18">
            <a:extLst>
              <a:ext uri="{FF2B5EF4-FFF2-40B4-BE49-F238E27FC236}">
                <a16:creationId xmlns:a16="http://schemas.microsoft.com/office/drawing/2014/main" id="{774705B1-F9CD-4297-86C4-6CD9B2FC8E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74990" y="1455453"/>
            <a:ext cx="1227600" cy="1227273"/>
          </a:xfrm>
          <a:solidFill>
            <a:schemeClr val="bg1"/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2" name="Bildplatzhalter 16">
            <a:extLst>
              <a:ext uri="{FF2B5EF4-FFF2-40B4-BE49-F238E27FC236}">
                <a16:creationId xmlns:a16="http://schemas.microsoft.com/office/drawing/2014/main" id="{1909DF36-7E22-4B90-A706-7933FAC7143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20790" y="1603039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33" name="Textplatzhalter 14">
            <a:extLst>
              <a:ext uri="{FF2B5EF4-FFF2-40B4-BE49-F238E27FC236}">
                <a16:creationId xmlns:a16="http://schemas.microsoft.com/office/drawing/2014/main" id="{9C9EA96A-0FC8-4DFF-A5E3-6F3DFD6342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75134" y="3118912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4" name="Textplatzhalter 14">
            <a:extLst>
              <a:ext uri="{FF2B5EF4-FFF2-40B4-BE49-F238E27FC236}">
                <a16:creationId xmlns:a16="http://schemas.microsoft.com/office/drawing/2014/main" id="{B72F95C3-C669-4A81-8221-D85F641E916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680566" y="3497121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5" name="Textplatzhalter 14">
            <a:extLst>
              <a:ext uri="{FF2B5EF4-FFF2-40B4-BE49-F238E27FC236}">
                <a16:creationId xmlns:a16="http://schemas.microsoft.com/office/drawing/2014/main" id="{CB07CEDE-49A4-460E-9017-C53EC30AF1C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75134" y="1455453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6" name="Textplatzhalter 14">
            <a:extLst>
              <a:ext uri="{FF2B5EF4-FFF2-40B4-BE49-F238E27FC236}">
                <a16:creationId xmlns:a16="http://schemas.microsoft.com/office/drawing/2014/main" id="{C041E8F1-0050-4017-9E8E-4AC9BD2FF7F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680566" y="1833662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7" name="Textplatzhalter 18">
            <a:extLst>
              <a:ext uri="{FF2B5EF4-FFF2-40B4-BE49-F238E27FC236}">
                <a16:creationId xmlns:a16="http://schemas.microsoft.com/office/drawing/2014/main" id="{25BFBC92-8E14-4B42-AD59-49683DB556E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73736" y="4816257"/>
            <a:ext cx="1227600" cy="1227273"/>
          </a:xfrm>
          <a:solidFill>
            <a:schemeClr val="bg1"/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8" name="Bildplatzhalter 16">
            <a:extLst>
              <a:ext uri="{FF2B5EF4-FFF2-40B4-BE49-F238E27FC236}">
                <a16:creationId xmlns:a16="http://schemas.microsoft.com/office/drawing/2014/main" id="{A88CC42C-D346-4286-AC3A-EFE3C3568B9C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19536" y="4963843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39" name="Textplatzhalter 14">
            <a:extLst>
              <a:ext uri="{FF2B5EF4-FFF2-40B4-BE49-F238E27FC236}">
                <a16:creationId xmlns:a16="http://schemas.microsoft.com/office/drawing/2014/main" id="{271019FC-BCFC-4482-BCB3-A7BAD06AEC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673880" y="4786993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0" name="Textplatzhalter 14">
            <a:extLst>
              <a:ext uri="{FF2B5EF4-FFF2-40B4-BE49-F238E27FC236}">
                <a16:creationId xmlns:a16="http://schemas.microsoft.com/office/drawing/2014/main" id="{CF58BBFA-3C13-4505-BFD5-082D6A00EEE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679312" y="5165202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8472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09507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 bwMode="gray">
          <a:xfrm>
            <a:off x="335360" y="1268760"/>
            <a:ext cx="5580000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Produkt-Rollout 2022 | Fabian von Löbbecke 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E78A98EF-1C27-4048-882A-7DEFCEC064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5002420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CC1B0A2B-25FF-4F22-A2AD-165438BADCB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7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Bilder/Icon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165252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/>
              <a:t>Platzhalter für eine Quellenangabe</a:t>
            </a:r>
            <a:endParaRPr lang="de-DE" dirty="0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Produkt-Rollout 2022 | Fabian von Löbbecke 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E78A98EF-1C27-4048-882A-7DEFCEC064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242155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E78A98EF-1C27-4048-882A-7DEFCEC06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CC1B0A2B-25FF-4F22-A2AD-165438BADCB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EFC5FB1C-D632-486E-8D4E-A264EA8AF2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469" y="3148176"/>
            <a:ext cx="1227600" cy="1227273"/>
          </a:xfrm>
          <a:solidFill>
            <a:schemeClr val="bg1"/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88553FCB-50B8-4C38-816C-D7CBD6697C4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96269" y="3295762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632409F-58F4-484C-8CF2-36F4D749AF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0469" y="1455453"/>
            <a:ext cx="1227600" cy="1227273"/>
          </a:xfrm>
          <a:solidFill>
            <a:schemeClr val="bg1"/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0" name="Bildplatzhalter 16">
            <a:extLst>
              <a:ext uri="{FF2B5EF4-FFF2-40B4-BE49-F238E27FC236}">
                <a16:creationId xmlns:a16="http://schemas.microsoft.com/office/drawing/2014/main" id="{065215BD-B5C3-489C-BD5A-5C3FEDA3E12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6269" y="1603039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840051C4-1F64-43C7-9C01-D2BF85CE75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50613" y="3118912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1378B3C-B1E7-413F-B9C3-F5ECA10DC77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56045" y="3497121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3160C0E9-B682-42A5-A466-C3FDA12CE1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750613" y="1455453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B330BBA2-DC4B-4EE9-B3BF-1B34E503ED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756045" y="1833662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BF94E5B6-D925-419F-BE97-8BFDCC431E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9215" y="4816257"/>
            <a:ext cx="1227600" cy="1227273"/>
          </a:xfrm>
          <a:solidFill>
            <a:schemeClr val="bg1"/>
          </a:solidFill>
        </p:spPr>
        <p:txBody>
          <a:bodyPr tIns="72000" anchor="t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6" name="Bildplatzhalter 16">
            <a:extLst>
              <a:ext uri="{FF2B5EF4-FFF2-40B4-BE49-F238E27FC236}">
                <a16:creationId xmlns:a16="http://schemas.microsoft.com/office/drawing/2014/main" id="{C6E849DB-FCBF-4947-9B53-6680763B9AB2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5015" y="4963843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5F0CAC64-F736-4EFC-95F0-2CBE7FE21F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749359" y="4786993"/>
            <a:ext cx="4181506" cy="35788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A479F700-6EA6-4936-8748-D02F064FF34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54791" y="5165202"/>
            <a:ext cx="4176074" cy="878328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743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8486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Diagrammplatzhalter 6"/>
          <p:cNvSpPr>
            <a:spLocks noGrp="1"/>
          </p:cNvSpPr>
          <p:nvPr>
            <p:ph type="chart" sz="quarter" idx="13"/>
          </p:nvPr>
        </p:nvSpPr>
        <p:spPr bwMode="gray">
          <a:xfrm>
            <a:off x="627602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7602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7602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Platzhalter für eine Quellenangabe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76020" y="1556792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/>
              <a:t>Platzhalter für die Werteinheit</a:t>
            </a:r>
            <a:endParaRPr lang="de-DE" dirty="0"/>
          </a:p>
        </p:txBody>
      </p:sp>
      <p:sp>
        <p:nvSpPr>
          <p:cNvPr id="15" name="Diagrammplatzhalter 6"/>
          <p:cNvSpPr>
            <a:spLocks noGrp="1"/>
          </p:cNvSpPr>
          <p:nvPr>
            <p:ph type="chart" sz="quarter" idx="17"/>
          </p:nvPr>
        </p:nvSpPr>
        <p:spPr bwMode="gray">
          <a:xfrm>
            <a:off x="335360" y="1880827"/>
            <a:ext cx="5580000" cy="41040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35360" y="1268761"/>
            <a:ext cx="5580000" cy="256096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1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den Diagrammtitel</a:t>
            </a:r>
          </a:p>
        </p:txBody>
      </p:sp>
      <p:sp>
        <p:nvSpPr>
          <p:cNvPr id="17" name="Textplatzhalter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360" y="1556792"/>
            <a:ext cx="5580000" cy="256480"/>
          </a:xfrm>
        </p:spPr>
        <p:txBody>
          <a:bodyPr wrap="square">
            <a:spAutoFit/>
          </a:bodyPr>
          <a:lstStyle>
            <a:lvl1pPr algn="l">
              <a:spcBef>
                <a:spcPts val="0"/>
              </a:spcBef>
              <a:defRPr b="0" baseline="0"/>
            </a:lvl1pPr>
            <a:lvl2pPr marL="0" indent="0" algn="ctr">
              <a:buNone/>
              <a:defRPr/>
            </a:lvl2pPr>
          </a:lstStyle>
          <a:p>
            <a:pPr lvl="0"/>
            <a:r>
              <a:rPr lang="de-DE" dirty="0"/>
              <a:t>Platzhalter für die Werteinheit</a:t>
            </a:r>
          </a:p>
        </p:txBody>
      </p:sp>
      <p:sp>
        <p:nvSpPr>
          <p:cNvPr id="18" name="Textplatzhalter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5360" y="6060244"/>
            <a:ext cx="5580000" cy="141064"/>
          </a:xfrm>
        </p:spPr>
        <p:txBody>
          <a:bodyPr anchor="b">
            <a:noAutofit/>
          </a:bodyPr>
          <a:lstStyle>
            <a:lvl1pPr algn="r">
              <a:lnSpc>
                <a:spcPts val="1080"/>
              </a:lnSpc>
              <a:spcBef>
                <a:spcPts val="0"/>
              </a:spcBef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2pPr>
            <a:lvl3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3pPr>
            <a:lvl4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4pPr>
            <a:lvl5pPr>
              <a:lnSpc>
                <a:spcPts val="1080"/>
              </a:lnSpc>
              <a:defRPr sz="90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Platzhalter für eine Quellenangabe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/>
              <a:t>Produkt-Rollout 2022 | Fabian von Löbbecke 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EC6429F-8EBA-4254-B9C8-295228AFE7F1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graphicFrame>
        <p:nvGraphicFramePr>
          <p:cNvPr id="19" name="Objekt 18" hidden="1">
            <a:extLst>
              <a:ext uri="{FF2B5EF4-FFF2-40B4-BE49-F238E27FC236}">
                <a16:creationId xmlns:a16="http://schemas.microsoft.com/office/drawing/2014/main" id="{643C2D23-BD2F-477B-ABAE-012C3BB392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43265955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 hidden="1">
            <a:extLst>
              <a:ext uri="{FF2B5EF4-FFF2-40B4-BE49-F238E27FC236}">
                <a16:creationId xmlns:a16="http://schemas.microsoft.com/office/drawing/2014/main" id="{B42A8AF3-BA22-4615-9EB3-B4AE03A8732C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78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und Fa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73A3E-BE47-4529-9CA5-D433B9DD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7BB807-AED1-429A-8F6A-368DE3F54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156D56-6F4D-48AD-94F6-C87A2AD37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20801-6527-4CE7-8EA0-554910CCEF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924EE5-A204-4A9B-A0DA-F838045349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48B6B9B8-7C98-4BCB-A6D4-5899F23FFF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4963" y="1268413"/>
            <a:ext cx="11522075" cy="1003732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1600">
                <a:solidFill>
                  <a:schemeClr val="bg1"/>
                </a:solidFill>
                <a:effectLst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D34410-1CC3-4E78-AAD0-BBF28D20F72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143190" y="4405095"/>
            <a:ext cx="3852000" cy="1800000"/>
          </a:xfrm>
          <a:solidFill>
            <a:schemeClr val="bg2"/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44A9F4CA-3782-449D-A5CA-0D67A484418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1344" y="4405095"/>
            <a:ext cx="3852000" cy="1800000"/>
          </a:xfrm>
          <a:solidFill>
            <a:schemeClr val="bg2"/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7A5FE4B4-7BE3-49F0-9BCB-F6D301DB7AF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167267" y="4405095"/>
            <a:ext cx="3852000" cy="1800000"/>
          </a:xfrm>
          <a:solidFill>
            <a:schemeClr val="bg2"/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8F277297-3E80-409A-B38A-9D093593E85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143190" y="2461790"/>
            <a:ext cx="3852000" cy="1800000"/>
          </a:xfrm>
          <a:solidFill>
            <a:schemeClr val="bg2"/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6B90B1FF-A3EA-4325-B132-C3839443CF8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1344" y="2461790"/>
            <a:ext cx="3852000" cy="1800000"/>
          </a:xfrm>
          <a:solidFill>
            <a:schemeClr val="bg2"/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8847DE85-EB34-4EB0-9BF3-7F75D87DAA6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167267" y="2461790"/>
            <a:ext cx="3852000" cy="1800000"/>
          </a:xfrm>
          <a:solidFill>
            <a:schemeClr val="bg2"/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B78CBCD-FE09-4E19-8B53-A283D286FB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78904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/>
              <a:t>Bild abdunkeln(-70%) und in den Hintergrund verschieben!</a:t>
            </a:r>
          </a:p>
        </p:txBody>
      </p:sp>
    </p:spTree>
    <p:extLst>
      <p:ext uri="{BB962C8B-B14F-4D97-AF65-F5344CB8AC3E}">
        <p14:creationId xmlns:p14="http://schemas.microsoft.com/office/powerpoint/2010/main" val="143239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 Anf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73A3E-BE47-4529-9CA5-D433B9DD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7BB807-AED1-429A-8F6A-368DE3F54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156D56-6F4D-48AD-94F6-C87A2AD37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20801-6527-4CE7-8EA0-554910CCEF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924EE5-A204-4A9B-A0DA-F838045349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570A15CA-F5D3-4E97-908E-A1A01CFBB30D}"/>
              </a:ext>
            </a:extLst>
          </p:cNvPr>
          <p:cNvSpPr/>
          <p:nvPr userDrawn="1"/>
        </p:nvSpPr>
        <p:spPr>
          <a:xfrm>
            <a:off x="371476" y="3530550"/>
            <a:ext cx="11820524" cy="427692"/>
          </a:xfrm>
          <a:custGeom>
            <a:avLst/>
            <a:gdLst>
              <a:gd name="connsiteX0" fmla="*/ 213846 w 11820524"/>
              <a:gd name="connsiteY0" fmla="*/ 0 h 427692"/>
              <a:gd name="connsiteX1" fmla="*/ 11820524 w 11820524"/>
              <a:gd name="connsiteY1" fmla="*/ 0 h 427692"/>
              <a:gd name="connsiteX2" fmla="*/ 11820524 w 11820524"/>
              <a:gd name="connsiteY2" fmla="*/ 427692 h 427692"/>
              <a:gd name="connsiteX3" fmla="*/ 213846 w 11820524"/>
              <a:gd name="connsiteY3" fmla="*/ 427692 h 427692"/>
              <a:gd name="connsiteX4" fmla="*/ 0 w 11820524"/>
              <a:gd name="connsiteY4" fmla="*/ 213846 h 427692"/>
              <a:gd name="connsiteX5" fmla="*/ 213846 w 11820524"/>
              <a:gd name="connsiteY5" fmla="*/ 0 h 4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0524" h="427692">
                <a:moveTo>
                  <a:pt x="213846" y="0"/>
                </a:moveTo>
                <a:lnTo>
                  <a:pt x="11820524" y="0"/>
                </a:lnTo>
                <a:lnTo>
                  <a:pt x="11820524" y="427692"/>
                </a:lnTo>
                <a:lnTo>
                  <a:pt x="213846" y="427692"/>
                </a:lnTo>
                <a:cubicBezTo>
                  <a:pt x="95742" y="427692"/>
                  <a:pt x="0" y="331950"/>
                  <a:pt x="0" y="213846"/>
                </a:cubicBezTo>
                <a:cubicBezTo>
                  <a:pt x="0" y="95742"/>
                  <a:pt x="95742" y="0"/>
                  <a:pt x="213846" y="0"/>
                </a:cubicBezTo>
                <a:close/>
              </a:path>
            </a:pathLst>
          </a:custGeom>
          <a:solidFill>
            <a:srgbClr val="4950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AF3B19D4-6BF9-45C5-A784-1529D98D42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4235" y="1996181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1" name="Textplatzhalter 9">
            <a:extLst>
              <a:ext uri="{FF2B5EF4-FFF2-40B4-BE49-F238E27FC236}">
                <a16:creationId xmlns:a16="http://schemas.microsoft.com/office/drawing/2014/main" id="{4A8EA388-8CA7-4CCD-B89C-995092FC74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4235" y="1613716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3ED13AA-C546-4DF0-91AB-7B9EB9E851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1899" y="2393867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33" name="Bildplatzhalter 6">
            <a:extLst>
              <a:ext uri="{FF2B5EF4-FFF2-40B4-BE49-F238E27FC236}">
                <a16:creationId xmlns:a16="http://schemas.microsoft.com/office/drawing/2014/main" id="{4CB92B83-80C7-4DDE-8ED2-B92334BEA6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26618" y="1293474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35" name="Textplatzhalter 50">
            <a:extLst>
              <a:ext uri="{FF2B5EF4-FFF2-40B4-BE49-F238E27FC236}">
                <a16:creationId xmlns:a16="http://schemas.microsoft.com/office/drawing/2014/main" id="{7B3D1C32-31C7-4E52-8DD3-1E589D820A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2264" y="1711489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4E5CDFCF-18F8-4ED7-A809-38A4A89866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9779" y="4750013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7E52A616-C406-4952-9E63-9EC88F95E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9779" y="4367548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ABDCB55-8156-462F-A327-01B148F447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443" y="5147699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43" name="Bildplatzhalter 6">
            <a:extLst>
              <a:ext uri="{FF2B5EF4-FFF2-40B4-BE49-F238E27FC236}">
                <a16:creationId xmlns:a16="http://schemas.microsoft.com/office/drawing/2014/main" id="{A6597A00-3193-4963-8C03-A0EDB913862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22162" y="4047306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44" name="Textplatzhalter 50">
            <a:extLst>
              <a:ext uri="{FF2B5EF4-FFF2-40B4-BE49-F238E27FC236}">
                <a16:creationId xmlns:a16="http://schemas.microsoft.com/office/drawing/2014/main" id="{674E02DB-A123-40C7-806F-890172FF2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V="1">
            <a:off x="4367808" y="3610087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D090391B-DA4B-41A2-8BA9-8DFCF7020B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3401" y="1996181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0DDF7BB0-9340-4AAC-8923-6662935946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3401" y="1613716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A286B2ED-FCE9-42BD-9170-CF93954EC1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1065" y="2393867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48" name="Bildplatzhalter 6">
            <a:extLst>
              <a:ext uri="{FF2B5EF4-FFF2-40B4-BE49-F238E27FC236}">
                <a16:creationId xmlns:a16="http://schemas.microsoft.com/office/drawing/2014/main" id="{EE1C5ED5-5380-49E1-AAAF-562F3F37516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15784" y="1293474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49" name="Textplatzhalter 50">
            <a:extLst>
              <a:ext uri="{FF2B5EF4-FFF2-40B4-BE49-F238E27FC236}">
                <a16:creationId xmlns:a16="http://schemas.microsoft.com/office/drawing/2014/main" id="{544B7AE8-CEE9-4057-86B3-1A8FEFA66E5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1430" y="1711489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92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 Mitt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73A3E-BE47-4529-9CA5-D433B9DD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334829BB-0C63-4500-BB3B-80A709AA137C}"/>
              </a:ext>
            </a:extLst>
          </p:cNvPr>
          <p:cNvSpPr/>
          <p:nvPr userDrawn="1"/>
        </p:nvSpPr>
        <p:spPr>
          <a:xfrm>
            <a:off x="0" y="3530550"/>
            <a:ext cx="12192000" cy="427692"/>
          </a:xfrm>
          <a:custGeom>
            <a:avLst/>
            <a:gdLst>
              <a:gd name="connsiteX0" fmla="*/ 0 w 12192000"/>
              <a:gd name="connsiteY0" fmla="*/ 0 h 427692"/>
              <a:gd name="connsiteX1" fmla="*/ 12192000 w 12192000"/>
              <a:gd name="connsiteY1" fmla="*/ 0 h 427692"/>
              <a:gd name="connsiteX2" fmla="*/ 12192000 w 12192000"/>
              <a:gd name="connsiteY2" fmla="*/ 427692 h 427692"/>
              <a:gd name="connsiteX3" fmla="*/ 0 w 12192000"/>
              <a:gd name="connsiteY3" fmla="*/ 427692 h 4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7692">
                <a:moveTo>
                  <a:pt x="0" y="0"/>
                </a:moveTo>
                <a:lnTo>
                  <a:pt x="12192000" y="0"/>
                </a:lnTo>
                <a:lnTo>
                  <a:pt x="12192000" y="427692"/>
                </a:lnTo>
                <a:lnTo>
                  <a:pt x="0" y="427692"/>
                </a:lnTo>
                <a:close/>
              </a:path>
            </a:pathLst>
          </a:custGeom>
          <a:solidFill>
            <a:srgbClr val="4950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4E5CDFCF-18F8-4ED7-A809-38A4A89866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4235" y="4750013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7E52A616-C406-4952-9E63-9EC88F95E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44235" y="4367548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ABDCB55-8156-462F-A327-01B148F447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51899" y="5147699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43" name="Bildplatzhalter 6">
            <a:extLst>
              <a:ext uri="{FF2B5EF4-FFF2-40B4-BE49-F238E27FC236}">
                <a16:creationId xmlns:a16="http://schemas.microsoft.com/office/drawing/2014/main" id="{A6597A00-3193-4963-8C03-A0EDB913862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926618" y="4047306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44" name="Textplatzhalter 50">
            <a:extLst>
              <a:ext uri="{FF2B5EF4-FFF2-40B4-BE49-F238E27FC236}">
                <a16:creationId xmlns:a16="http://schemas.microsoft.com/office/drawing/2014/main" id="{674E02DB-A123-40C7-806F-890172FF2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V="1">
            <a:off x="8472264" y="3610087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8546CA7A-7BC7-483C-8217-6D2DDE85F9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379" y="4750013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5BE7846B-7611-414D-866A-F696D94BBE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9379" y="4367548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25AAD72-6A93-499F-868E-2B7CD1F681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7043" y="5147699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059C3362-8E52-4AB8-A43A-682837776A7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21762" y="4047306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24" name="Textplatzhalter 50">
            <a:extLst>
              <a:ext uri="{FF2B5EF4-FFF2-40B4-BE49-F238E27FC236}">
                <a16:creationId xmlns:a16="http://schemas.microsoft.com/office/drawing/2014/main" id="{56053F84-2CE9-47B7-B84D-7DD48A7D3B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767408" y="3610087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C2355530-1B0B-4388-8F96-9C2B230D86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834" y="1996181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42B16461-DEF1-4C3D-BEEE-8FEE20EECE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1834" y="1613716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891F3B0B-8DC7-4E3E-ADFE-5C1666986B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9498" y="2393867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720DF486-C333-407C-AA0C-909BE8E705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4217" y="1293474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37" name="Textplatzhalter 50">
            <a:extLst>
              <a:ext uri="{FF2B5EF4-FFF2-40B4-BE49-F238E27FC236}">
                <a16:creationId xmlns:a16="http://schemas.microsoft.com/office/drawing/2014/main" id="{7AC77A11-4269-4D79-8EC5-11B215307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863" y="1711489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A931BA-E7EC-4981-BF43-1BF5D89E01AC}"/>
              </a:ext>
            </a:extLst>
          </p:cNvPr>
          <p:cNvSpPr/>
          <p:nvPr userDrawn="1"/>
        </p:nvSpPr>
        <p:spPr>
          <a:xfrm>
            <a:off x="0" y="6203953"/>
            <a:ext cx="1059008" cy="654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396479733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Bildplatzhalter 61">
            <a:extLst>
              <a:ext uri="{FF2B5EF4-FFF2-40B4-BE49-F238E27FC236}">
                <a16:creationId xmlns:a16="http://schemas.microsoft.com/office/drawing/2014/main" id="{AA76C6E5-B45C-4B2F-BFBC-9368076508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-1" y="0"/>
            <a:ext cx="12191999" cy="6858000"/>
          </a:xfrm>
          <a:custGeom>
            <a:avLst/>
            <a:gdLst>
              <a:gd name="connsiteX0" fmla="*/ 1 w 12191999"/>
              <a:gd name="connsiteY0" fmla="*/ 748062 h 6858000"/>
              <a:gd name="connsiteX1" fmla="*/ 1 w 12191999"/>
              <a:gd name="connsiteY1" fmla="*/ 2053079 h 6858000"/>
              <a:gd name="connsiteX2" fmla="*/ 2396972 w 12191999"/>
              <a:gd name="connsiteY2" fmla="*/ 2053079 h 6858000"/>
              <a:gd name="connsiteX3" fmla="*/ 2396972 w 12191999"/>
              <a:gd name="connsiteY3" fmla="*/ 748062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1" y="748062"/>
                </a:moveTo>
                <a:lnTo>
                  <a:pt x="1" y="2053079"/>
                </a:lnTo>
                <a:lnTo>
                  <a:pt x="2396972" y="2053079"/>
                </a:lnTo>
                <a:lnTo>
                  <a:pt x="2396972" y="748062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rIns="324000" anchor="ctr">
            <a:noAutofit/>
          </a:bodyPr>
          <a:lstStyle>
            <a:lvl1pPr algn="r">
              <a:defRPr b="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10865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think-cell Folie" r:id="rId7" imgW="344" imgH="345" progId="TCLayout.ActiveDocument.1">
                  <p:embed/>
                </p:oleObj>
              </mc:Choice>
              <mc:Fallback>
                <p:oleObj name="think-cell Folie" r:id="rId7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9" name="Gruppieren 38"/>
          <p:cNvGrpSpPr/>
          <p:nvPr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40" name="Freihandform 39"/>
            <p:cNvSpPr/>
            <p:nvPr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8" name="Freihandform 47"/>
            <p:cNvSpPr/>
            <p:nvPr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9" name="Freihandform 48"/>
            <p:cNvSpPr/>
            <p:nvPr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0" name="Freihandform 49"/>
            <p:cNvSpPr/>
            <p:nvPr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1" name="Freihandform 50"/>
            <p:cNvSpPr/>
            <p:nvPr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sp>
        <p:nvSpPr>
          <p:cNvPr id="56" name="Textplatzhalter 10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35360" y="6512732"/>
            <a:ext cx="2880000" cy="128240"/>
          </a:xfrm>
        </p:spPr>
        <p:txBody>
          <a:bodyPr>
            <a:spAutoFit/>
          </a:bodyPr>
          <a:lstStyle>
            <a:lvl1pPr>
              <a:lnSpc>
                <a:spcPts val="960"/>
              </a:lnSpc>
              <a:defRPr sz="800" b="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Marketing-Unterlage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143672" y="4486659"/>
            <a:ext cx="3528392" cy="1344213"/>
          </a:xfrm>
          <a:solidFill>
            <a:schemeClr val="bg1"/>
          </a:solidFill>
        </p:spPr>
        <p:txBody>
          <a:bodyPr wrap="square" lIns="216000" tIns="324000" rIns="216000" bIns="18000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Subheadline </a:t>
            </a:r>
          </a:p>
          <a:p>
            <a:pPr lvl="0"/>
            <a:r>
              <a:rPr lang="de-DE" dirty="0"/>
              <a:t>maximal </a:t>
            </a:r>
          </a:p>
          <a:p>
            <a:pPr lvl="0"/>
            <a:r>
              <a:rPr lang="de-DE" dirty="0"/>
              <a:t>zweizeilig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143672" y="5830873"/>
            <a:ext cx="3528392" cy="326646"/>
          </a:xfrm>
          <a:solidFill>
            <a:schemeClr val="bg1"/>
          </a:solidFill>
        </p:spPr>
        <p:txBody>
          <a:bodyPr wrap="square" lIns="21600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 dirty="0"/>
              <a:t>Name Referent | Ort | TT.MM.JJJJ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D408406-26CB-4DE6-97FE-61BF1ED4FA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855891" y="1182409"/>
            <a:ext cx="1093973" cy="436325"/>
            <a:chOff x="323850" y="6294680"/>
            <a:chExt cx="823913" cy="328613"/>
          </a:xfrm>
        </p:grpSpPr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EBC793F-07AD-4967-B4EA-E2FE43C511A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4EC92208-CCDE-44A7-9E65-8F26B81908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8EE3E644-5A38-40EA-9795-F1ED7074F8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B325C32A-56AE-4CAE-97C3-31E519B5CE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9C8BE199-DDC7-4F99-88D4-FE832CE31E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" name="Titel 8"/>
          <p:cNvSpPr>
            <a:spLocks noGrp="1"/>
          </p:cNvSpPr>
          <p:nvPr>
            <p:ph type="title"/>
          </p:nvPr>
        </p:nvSpPr>
        <p:spPr bwMode="gray">
          <a:xfrm>
            <a:off x="1143778" y="2564904"/>
            <a:ext cx="4772202" cy="2140026"/>
          </a:xfrm>
          <a:solidFill>
            <a:schemeClr val="bg2"/>
          </a:solidFill>
        </p:spPr>
        <p:txBody>
          <a:bodyPr wrap="square" lIns="216000" tIns="216000" rIns="216000" bIns="216000" anchor="ctr" anchorCtr="0">
            <a:noAutofit/>
          </a:bodyPr>
          <a:lstStyle>
            <a:lvl1pPr>
              <a:lnSpc>
                <a:spcPct val="100000"/>
              </a:lnSpc>
              <a:defRPr sz="3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graphicFrame>
        <p:nvGraphicFramePr>
          <p:cNvPr id="28" name="Objekt 27" hidden="1">
            <a:extLst>
              <a:ext uri="{FF2B5EF4-FFF2-40B4-BE49-F238E27FC236}">
                <a16:creationId xmlns:a16="http://schemas.microsoft.com/office/drawing/2014/main" id="{FE666FD6-893D-40C8-8261-A4BB0F70D5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1107341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think-cell Folie" r:id="rId9" imgW="344" imgH="345" progId="TCLayout.ActiveDocument.1">
                  <p:embed/>
                </p:oleObj>
              </mc:Choice>
              <mc:Fallback>
                <p:oleObj name="think-cell Folie" r:id="rId9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 hidden="1">
            <a:extLst>
              <a:ext uri="{FF2B5EF4-FFF2-40B4-BE49-F238E27FC236}">
                <a16:creationId xmlns:a16="http://schemas.microsoft.com/office/drawing/2014/main" id="{23DFAFE5-A6DD-4C4A-9B07-3D74FE0507E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</a:pPr>
            <a:endParaRPr lang="de-DE" sz="2400" b="0" i="0" baseline="0" dirty="0"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5CFF0C1-2377-4683-ABA4-D475246EBA1B}"/>
              </a:ext>
            </a:extLst>
          </p:cNvPr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1" name="Freihandform 39">
              <a:extLst>
                <a:ext uri="{FF2B5EF4-FFF2-40B4-BE49-F238E27FC236}">
                  <a16:creationId xmlns:a16="http://schemas.microsoft.com/office/drawing/2014/main" id="{0469033A-ADB0-4363-B351-04DD5321FAD3}"/>
                </a:ext>
              </a:extLst>
            </p:cNvPr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8" name="Freihandform 40">
              <a:extLst>
                <a:ext uri="{FF2B5EF4-FFF2-40B4-BE49-F238E27FC236}">
                  <a16:creationId xmlns:a16="http://schemas.microsoft.com/office/drawing/2014/main" id="{55DC1202-BB93-4766-A1F4-862FB85F4AC5}"/>
                </a:ext>
              </a:extLst>
            </p:cNvPr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41">
              <a:extLst>
                <a:ext uri="{FF2B5EF4-FFF2-40B4-BE49-F238E27FC236}">
                  <a16:creationId xmlns:a16="http://schemas.microsoft.com/office/drawing/2014/main" id="{3903FBEE-FC07-4A4C-8649-EF41DE5D4A27}"/>
                </a:ext>
              </a:extLst>
            </p:cNvPr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3" name="Freihandform 42">
              <a:extLst>
                <a:ext uri="{FF2B5EF4-FFF2-40B4-BE49-F238E27FC236}">
                  <a16:creationId xmlns:a16="http://schemas.microsoft.com/office/drawing/2014/main" id="{C1CF592C-E725-45DC-95CD-54F298BC5AFA}"/>
                </a:ext>
              </a:extLst>
            </p:cNvPr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4" name="Freihandform 43">
              <a:extLst>
                <a:ext uri="{FF2B5EF4-FFF2-40B4-BE49-F238E27FC236}">
                  <a16:creationId xmlns:a16="http://schemas.microsoft.com/office/drawing/2014/main" id="{3BE1A72F-A4EA-4BC6-8EA0-2B30596736D3}"/>
                </a:ext>
              </a:extLst>
            </p:cNvPr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5" name="Freihandform 44">
              <a:extLst>
                <a:ext uri="{FF2B5EF4-FFF2-40B4-BE49-F238E27FC236}">
                  <a16:creationId xmlns:a16="http://schemas.microsoft.com/office/drawing/2014/main" id="{F38D61AA-FD2B-4CB2-8EB8-EE4E24D87E43}"/>
                </a:ext>
              </a:extLst>
            </p:cNvPr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7" name="Freihandform 45">
              <a:extLst>
                <a:ext uri="{FF2B5EF4-FFF2-40B4-BE49-F238E27FC236}">
                  <a16:creationId xmlns:a16="http://schemas.microsoft.com/office/drawing/2014/main" id="{50BCAE9C-D31F-459F-A793-580A79BB53CF}"/>
                </a:ext>
              </a:extLst>
            </p:cNvPr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8" name="Freihandform 46">
              <a:extLst>
                <a:ext uri="{FF2B5EF4-FFF2-40B4-BE49-F238E27FC236}">
                  <a16:creationId xmlns:a16="http://schemas.microsoft.com/office/drawing/2014/main" id="{CB6FDDC0-08B9-4DA8-A1B0-5CCA4B0A32FC}"/>
                </a:ext>
              </a:extLst>
            </p:cNvPr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9" name="Freihandform 47">
              <a:extLst>
                <a:ext uri="{FF2B5EF4-FFF2-40B4-BE49-F238E27FC236}">
                  <a16:creationId xmlns:a16="http://schemas.microsoft.com/office/drawing/2014/main" id="{33ACB8D5-3CE0-4D93-BC11-9CF045C7FA29}"/>
                </a:ext>
              </a:extLst>
            </p:cNvPr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0" name="Freihandform 48">
              <a:extLst>
                <a:ext uri="{FF2B5EF4-FFF2-40B4-BE49-F238E27FC236}">
                  <a16:creationId xmlns:a16="http://schemas.microsoft.com/office/drawing/2014/main" id="{97FD41EF-F7C8-4891-B4F7-A17BFCA71FFD}"/>
                </a:ext>
              </a:extLst>
            </p:cNvPr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1" name="Freihandform 49">
              <a:extLst>
                <a:ext uri="{FF2B5EF4-FFF2-40B4-BE49-F238E27FC236}">
                  <a16:creationId xmlns:a16="http://schemas.microsoft.com/office/drawing/2014/main" id="{49BFA835-F860-4B42-891D-865B0E63F0CF}"/>
                </a:ext>
              </a:extLst>
            </p:cNvPr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3" name="Freihandform 50">
              <a:extLst>
                <a:ext uri="{FF2B5EF4-FFF2-40B4-BE49-F238E27FC236}">
                  <a16:creationId xmlns:a16="http://schemas.microsoft.com/office/drawing/2014/main" id="{53E0826F-8B44-4B08-B0DC-E5573D6C2CBD}"/>
                </a:ext>
              </a:extLst>
            </p:cNvPr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49DB19E1-03F7-421F-8720-47C8E302FEE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855891" y="1182409"/>
            <a:ext cx="1093973" cy="436325"/>
            <a:chOff x="323850" y="6294680"/>
            <a:chExt cx="823913" cy="328613"/>
          </a:xfrm>
        </p:grpSpPr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78C7BACF-979F-4B47-8B5B-B7F29CF773AA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Rectangle 12">
              <a:extLst>
                <a:ext uri="{FF2B5EF4-FFF2-40B4-BE49-F238E27FC236}">
                  <a16:creationId xmlns:a16="http://schemas.microsoft.com/office/drawing/2014/main" id="{D24447BD-BDFB-468E-8B74-55C7B51E181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3">
              <a:extLst>
                <a:ext uri="{FF2B5EF4-FFF2-40B4-BE49-F238E27FC236}">
                  <a16:creationId xmlns:a16="http://schemas.microsoft.com/office/drawing/2014/main" id="{6E6A009E-C637-4428-9F0F-49F7EF0CFAA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Rectangle 14">
              <a:extLst>
                <a:ext uri="{FF2B5EF4-FFF2-40B4-BE49-F238E27FC236}">
                  <a16:creationId xmlns:a16="http://schemas.microsoft.com/office/drawing/2014/main" id="{906D697B-E646-4C5B-AAB8-F0DE07125D3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Rectangle 15">
              <a:extLst>
                <a:ext uri="{FF2B5EF4-FFF2-40B4-BE49-F238E27FC236}">
                  <a16:creationId xmlns:a16="http://schemas.microsoft.com/office/drawing/2014/main" id="{D539B0FE-3C9F-465B-8587-328AC204A49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84689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 Mitt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9DB7F05D-6422-48C4-96BE-73F841F8ADF1}"/>
              </a:ext>
            </a:extLst>
          </p:cNvPr>
          <p:cNvSpPr/>
          <p:nvPr userDrawn="1"/>
        </p:nvSpPr>
        <p:spPr>
          <a:xfrm>
            <a:off x="0" y="3530550"/>
            <a:ext cx="12192000" cy="427692"/>
          </a:xfrm>
          <a:custGeom>
            <a:avLst/>
            <a:gdLst>
              <a:gd name="connsiteX0" fmla="*/ 0 w 12192000"/>
              <a:gd name="connsiteY0" fmla="*/ 0 h 427692"/>
              <a:gd name="connsiteX1" fmla="*/ 12192000 w 12192000"/>
              <a:gd name="connsiteY1" fmla="*/ 0 h 427692"/>
              <a:gd name="connsiteX2" fmla="*/ 12192000 w 12192000"/>
              <a:gd name="connsiteY2" fmla="*/ 427692 h 427692"/>
              <a:gd name="connsiteX3" fmla="*/ 0 w 12192000"/>
              <a:gd name="connsiteY3" fmla="*/ 427692 h 4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7692">
                <a:moveTo>
                  <a:pt x="0" y="0"/>
                </a:moveTo>
                <a:lnTo>
                  <a:pt x="12192000" y="0"/>
                </a:lnTo>
                <a:lnTo>
                  <a:pt x="12192000" y="427692"/>
                </a:lnTo>
                <a:lnTo>
                  <a:pt x="0" y="427692"/>
                </a:lnTo>
                <a:close/>
              </a:path>
            </a:pathLst>
          </a:custGeom>
          <a:solidFill>
            <a:srgbClr val="4950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473A3E-BE47-4529-9CA5-D433B9DD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0" name="Textplatzhalter 9">
            <a:extLst>
              <a:ext uri="{FF2B5EF4-FFF2-40B4-BE49-F238E27FC236}">
                <a16:creationId xmlns:a16="http://schemas.microsoft.com/office/drawing/2014/main" id="{AF3B19D4-6BF9-45C5-A784-1529D98D42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4235" y="1996181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1" name="Textplatzhalter 9">
            <a:extLst>
              <a:ext uri="{FF2B5EF4-FFF2-40B4-BE49-F238E27FC236}">
                <a16:creationId xmlns:a16="http://schemas.microsoft.com/office/drawing/2014/main" id="{4A8EA388-8CA7-4CCD-B89C-995092FC74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4235" y="1613716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3ED13AA-C546-4DF0-91AB-7B9EB9E851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1899" y="2393867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33" name="Bildplatzhalter 6">
            <a:extLst>
              <a:ext uri="{FF2B5EF4-FFF2-40B4-BE49-F238E27FC236}">
                <a16:creationId xmlns:a16="http://schemas.microsoft.com/office/drawing/2014/main" id="{4CB92B83-80C7-4DDE-8ED2-B92334BEA6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26618" y="1293474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35" name="Textplatzhalter 50">
            <a:extLst>
              <a:ext uri="{FF2B5EF4-FFF2-40B4-BE49-F238E27FC236}">
                <a16:creationId xmlns:a16="http://schemas.microsoft.com/office/drawing/2014/main" id="{7B3D1C32-31C7-4E52-8DD3-1E589D820A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2264" y="1711489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0" name="Textplatzhalter 9">
            <a:extLst>
              <a:ext uri="{FF2B5EF4-FFF2-40B4-BE49-F238E27FC236}">
                <a16:creationId xmlns:a16="http://schemas.microsoft.com/office/drawing/2014/main" id="{4E5CDFCF-18F8-4ED7-A809-38A4A89866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9779" y="4750013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1" name="Textplatzhalter 9">
            <a:extLst>
              <a:ext uri="{FF2B5EF4-FFF2-40B4-BE49-F238E27FC236}">
                <a16:creationId xmlns:a16="http://schemas.microsoft.com/office/drawing/2014/main" id="{7E52A616-C406-4952-9E63-9EC88F95E0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9779" y="4367548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ABDCB55-8156-462F-A327-01B148F447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47443" y="5147699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43" name="Bildplatzhalter 6">
            <a:extLst>
              <a:ext uri="{FF2B5EF4-FFF2-40B4-BE49-F238E27FC236}">
                <a16:creationId xmlns:a16="http://schemas.microsoft.com/office/drawing/2014/main" id="{A6597A00-3193-4963-8C03-A0EDB913862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22162" y="4047306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44" name="Textplatzhalter 50">
            <a:extLst>
              <a:ext uri="{FF2B5EF4-FFF2-40B4-BE49-F238E27FC236}">
                <a16:creationId xmlns:a16="http://schemas.microsoft.com/office/drawing/2014/main" id="{674E02DB-A123-40C7-806F-890172FF2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flipV="1">
            <a:off x="4367808" y="3610087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D090391B-DA4B-41A2-8BA9-8DFCF7020B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3401" y="1996181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6" name="Textplatzhalter 9">
            <a:extLst>
              <a:ext uri="{FF2B5EF4-FFF2-40B4-BE49-F238E27FC236}">
                <a16:creationId xmlns:a16="http://schemas.microsoft.com/office/drawing/2014/main" id="{0DDF7BB0-9340-4AAC-8923-6662935946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3401" y="1613716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A286B2ED-FCE9-42BD-9170-CF93954EC1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1065" y="2393867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48" name="Bildplatzhalter 6">
            <a:extLst>
              <a:ext uri="{FF2B5EF4-FFF2-40B4-BE49-F238E27FC236}">
                <a16:creationId xmlns:a16="http://schemas.microsoft.com/office/drawing/2014/main" id="{EE1C5ED5-5380-49E1-AAAF-562F3F37516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15784" y="1293474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49" name="Textplatzhalter 50">
            <a:extLst>
              <a:ext uri="{FF2B5EF4-FFF2-40B4-BE49-F238E27FC236}">
                <a16:creationId xmlns:a16="http://schemas.microsoft.com/office/drawing/2014/main" id="{544B7AE8-CEE9-4057-86B3-1A8FEFA66E5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1430" y="1711489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5DA919F-68A3-481E-8769-15E6644A4371}"/>
              </a:ext>
            </a:extLst>
          </p:cNvPr>
          <p:cNvSpPr/>
          <p:nvPr userDrawn="1"/>
        </p:nvSpPr>
        <p:spPr>
          <a:xfrm>
            <a:off x="0" y="6203953"/>
            <a:ext cx="1059008" cy="654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096981013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 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73A3E-BE47-4529-9CA5-D433B9DD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7BB807-AED1-429A-8F6A-368DE3F54D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156D56-6F4D-48AD-94F6-C87A2AD371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E20801-6527-4CE7-8EA0-554910CCEF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924EE5-A204-4A9B-A0DA-F838045349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570A15CA-F5D3-4E97-908E-A1A01CFBB30D}"/>
              </a:ext>
            </a:extLst>
          </p:cNvPr>
          <p:cNvSpPr/>
          <p:nvPr userDrawn="1"/>
        </p:nvSpPr>
        <p:spPr>
          <a:xfrm flipH="1">
            <a:off x="0" y="3530550"/>
            <a:ext cx="11857038" cy="427692"/>
          </a:xfrm>
          <a:custGeom>
            <a:avLst/>
            <a:gdLst>
              <a:gd name="connsiteX0" fmla="*/ 213846 w 11820524"/>
              <a:gd name="connsiteY0" fmla="*/ 0 h 427692"/>
              <a:gd name="connsiteX1" fmla="*/ 11820524 w 11820524"/>
              <a:gd name="connsiteY1" fmla="*/ 0 h 427692"/>
              <a:gd name="connsiteX2" fmla="*/ 11820524 w 11820524"/>
              <a:gd name="connsiteY2" fmla="*/ 427692 h 427692"/>
              <a:gd name="connsiteX3" fmla="*/ 213846 w 11820524"/>
              <a:gd name="connsiteY3" fmla="*/ 427692 h 427692"/>
              <a:gd name="connsiteX4" fmla="*/ 0 w 11820524"/>
              <a:gd name="connsiteY4" fmla="*/ 213846 h 427692"/>
              <a:gd name="connsiteX5" fmla="*/ 213846 w 11820524"/>
              <a:gd name="connsiteY5" fmla="*/ 0 h 42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0524" h="427692">
                <a:moveTo>
                  <a:pt x="213846" y="0"/>
                </a:moveTo>
                <a:lnTo>
                  <a:pt x="11820524" y="0"/>
                </a:lnTo>
                <a:lnTo>
                  <a:pt x="11820524" y="427692"/>
                </a:lnTo>
                <a:lnTo>
                  <a:pt x="213846" y="427692"/>
                </a:lnTo>
                <a:cubicBezTo>
                  <a:pt x="95742" y="427692"/>
                  <a:pt x="0" y="331950"/>
                  <a:pt x="0" y="213846"/>
                </a:cubicBezTo>
                <a:cubicBezTo>
                  <a:pt x="0" y="95742"/>
                  <a:pt x="95742" y="0"/>
                  <a:pt x="213846" y="0"/>
                </a:cubicBezTo>
                <a:close/>
              </a:path>
            </a:pathLst>
          </a:custGeom>
          <a:solidFill>
            <a:srgbClr val="4950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n-lt"/>
            </a:endParaRP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2A1354E5-AE56-4FC4-82E7-27751544B0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9379" y="4750013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0D3B11BE-4221-4FCA-9EF8-554AD0F85E7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39379" y="4367548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4F0FD8EF-1B9B-44F4-8EB2-4200B91A8B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7043" y="5147699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63D6B18D-2C0F-433C-97A0-1996235054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221762" y="4047306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22" name="Textplatzhalter 50">
            <a:extLst>
              <a:ext uri="{FF2B5EF4-FFF2-40B4-BE49-F238E27FC236}">
                <a16:creationId xmlns:a16="http://schemas.microsoft.com/office/drawing/2014/main" id="{EB21A002-5C1C-4055-8E89-7CECF846E51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flipV="1">
            <a:off x="767408" y="3610087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5B541316-B838-4A2A-A636-858AB99B8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91834" y="1996181"/>
            <a:ext cx="1985564" cy="3196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800" kern="1200" dirty="0" smtClean="0">
                <a:solidFill>
                  <a:schemeClr val="bg2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F1DAB1B2-74ED-403E-BCDE-BB5C647FC3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1834" y="1613716"/>
            <a:ext cx="1284013" cy="27023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DE" sz="1600" b="0" kern="1200" dirty="0" smtClean="0">
                <a:solidFill>
                  <a:schemeClr val="tx1"/>
                </a:solidFill>
                <a:latin typeface="+mn-lt"/>
                <a:ea typeface="Source Sans Pro SemiBold" panose="020B0603030403020204" pitchFamily="34" charset="0"/>
                <a:cs typeface="+mn-cs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906E4FC0-6408-4137-8D6C-CAAB2FEE84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9498" y="2393867"/>
            <a:ext cx="3002360" cy="10562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1400"/>
            </a:lvl5pPr>
          </a:lstStyle>
          <a:p>
            <a:pPr lvl="0"/>
            <a:r>
              <a:rPr lang="de-DE" dirty="0" err="1"/>
              <a:t>Dublizieren</a:t>
            </a:r>
            <a:r>
              <a:rPr lang="de-DE" dirty="0"/>
              <a:t> und </a:t>
            </a:r>
            <a:r>
              <a:rPr lang="de-DE" dirty="0" err="1"/>
              <a:t>soviele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Bereiche wie benötigt kreieren</a:t>
            </a:r>
          </a:p>
          <a:p>
            <a:pPr lvl="3"/>
            <a:endParaRPr lang="de-DE" dirty="0"/>
          </a:p>
        </p:txBody>
      </p:sp>
      <p:sp>
        <p:nvSpPr>
          <p:cNvPr id="26" name="Bildplatzhalter 6">
            <a:extLst>
              <a:ext uri="{FF2B5EF4-FFF2-40B4-BE49-F238E27FC236}">
                <a16:creationId xmlns:a16="http://schemas.microsoft.com/office/drawing/2014/main" id="{10C3B628-BC59-4EE1-AA62-D851D63055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4217" y="1293474"/>
            <a:ext cx="936000" cy="936000"/>
          </a:xfrm>
          <a:prstGeom prst="rect">
            <a:avLst/>
          </a:prstGeom>
          <a:noFill/>
        </p:spPr>
        <p:txBody>
          <a:bodyPr lIns="0" r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de-DE" dirty="0" err="1"/>
              <a:t>Opt</a:t>
            </a:r>
            <a:r>
              <a:rPr lang="de-DE" dirty="0"/>
              <a:t>. Bild oder Icon</a:t>
            </a:r>
          </a:p>
        </p:txBody>
      </p:sp>
      <p:sp>
        <p:nvSpPr>
          <p:cNvPr id="27" name="Textplatzhalter 50">
            <a:extLst>
              <a:ext uri="{FF2B5EF4-FFF2-40B4-BE49-F238E27FC236}">
                <a16:creationId xmlns:a16="http://schemas.microsoft.com/office/drawing/2014/main" id="{C088ACB2-ECCD-456E-B8E5-ED24ED8571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863" y="1711489"/>
            <a:ext cx="291600" cy="2183420"/>
          </a:xfrm>
          <a:custGeom>
            <a:avLst/>
            <a:gdLst>
              <a:gd name="connsiteX0" fmla="*/ 145800 w 291600"/>
              <a:gd name="connsiteY0" fmla="*/ 0 h 2183420"/>
              <a:gd name="connsiteX1" fmla="*/ 181800 w 291600"/>
              <a:gd name="connsiteY1" fmla="*/ 36000 h 2183420"/>
              <a:gd name="connsiteX2" fmla="*/ 171256 w 291600"/>
              <a:gd name="connsiteY2" fmla="*/ 61456 h 2183420"/>
              <a:gd name="connsiteX3" fmla="*/ 156600 w 291600"/>
              <a:gd name="connsiteY3" fmla="*/ 67527 h 2183420"/>
              <a:gd name="connsiteX4" fmla="*/ 156600 w 291600"/>
              <a:gd name="connsiteY4" fmla="*/ 1894001 h 2183420"/>
              <a:gd name="connsiteX5" fmla="*/ 202552 w 291600"/>
              <a:gd name="connsiteY5" fmla="*/ 1903278 h 2183420"/>
              <a:gd name="connsiteX6" fmla="*/ 291600 w 291600"/>
              <a:gd name="connsiteY6" fmla="*/ 2037620 h 2183420"/>
              <a:gd name="connsiteX7" fmla="*/ 145800 w 291600"/>
              <a:gd name="connsiteY7" fmla="*/ 2183420 h 2183420"/>
              <a:gd name="connsiteX8" fmla="*/ 0 w 291600"/>
              <a:gd name="connsiteY8" fmla="*/ 2037620 h 2183420"/>
              <a:gd name="connsiteX9" fmla="*/ 89048 w 291600"/>
              <a:gd name="connsiteY9" fmla="*/ 1903278 h 2183420"/>
              <a:gd name="connsiteX10" fmla="*/ 135000 w 291600"/>
              <a:gd name="connsiteY10" fmla="*/ 1894001 h 2183420"/>
              <a:gd name="connsiteX11" fmla="*/ 135000 w 291600"/>
              <a:gd name="connsiteY11" fmla="*/ 67527 h 2183420"/>
              <a:gd name="connsiteX12" fmla="*/ 120345 w 291600"/>
              <a:gd name="connsiteY12" fmla="*/ 61456 h 2183420"/>
              <a:gd name="connsiteX13" fmla="*/ 109800 w 291600"/>
              <a:gd name="connsiteY13" fmla="*/ 36000 h 2183420"/>
              <a:gd name="connsiteX14" fmla="*/ 145800 w 291600"/>
              <a:gd name="connsiteY14" fmla="*/ 0 h 218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1600" h="2183420">
                <a:moveTo>
                  <a:pt x="145800" y="0"/>
                </a:moveTo>
                <a:cubicBezTo>
                  <a:pt x="165682" y="0"/>
                  <a:pt x="181800" y="16118"/>
                  <a:pt x="181800" y="36000"/>
                </a:cubicBezTo>
                <a:cubicBezTo>
                  <a:pt x="181800" y="45941"/>
                  <a:pt x="177771" y="54941"/>
                  <a:pt x="171256" y="61456"/>
                </a:cubicBezTo>
                <a:lnTo>
                  <a:pt x="156600" y="67527"/>
                </a:lnTo>
                <a:lnTo>
                  <a:pt x="156600" y="1894001"/>
                </a:lnTo>
                <a:lnTo>
                  <a:pt x="202552" y="1903278"/>
                </a:lnTo>
                <a:cubicBezTo>
                  <a:pt x="254882" y="1925412"/>
                  <a:pt x="291600" y="1977228"/>
                  <a:pt x="291600" y="2037620"/>
                </a:cubicBezTo>
                <a:cubicBezTo>
                  <a:pt x="291600" y="2118143"/>
                  <a:pt x="226323" y="2183420"/>
                  <a:pt x="145800" y="2183420"/>
                </a:cubicBezTo>
                <a:cubicBezTo>
                  <a:pt x="65277" y="2183420"/>
                  <a:pt x="0" y="2118143"/>
                  <a:pt x="0" y="2037620"/>
                </a:cubicBezTo>
                <a:cubicBezTo>
                  <a:pt x="0" y="1977228"/>
                  <a:pt x="36718" y="1925412"/>
                  <a:pt x="89048" y="1903278"/>
                </a:cubicBezTo>
                <a:lnTo>
                  <a:pt x="135000" y="1894001"/>
                </a:lnTo>
                <a:lnTo>
                  <a:pt x="135000" y="67527"/>
                </a:lnTo>
                <a:lnTo>
                  <a:pt x="120345" y="61456"/>
                </a:lnTo>
                <a:cubicBezTo>
                  <a:pt x="113830" y="54941"/>
                  <a:pt x="109800" y="45941"/>
                  <a:pt x="109800" y="36000"/>
                </a:cubicBezTo>
                <a:cubicBezTo>
                  <a:pt x="109800" y="16118"/>
                  <a:pt x="125918" y="0"/>
                  <a:pt x="145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00">
                <a:solidFill>
                  <a:schemeClr val="tx2"/>
                </a:solidFill>
              </a:defRPr>
            </a:lvl2pPr>
            <a:lvl3pPr marL="914400" indent="0">
              <a:buNone/>
              <a:defRPr sz="100">
                <a:solidFill>
                  <a:schemeClr val="bg1"/>
                </a:solidFill>
              </a:defRPr>
            </a:lvl3pPr>
            <a:lvl4pPr marL="1371600" indent="0">
              <a:buNone/>
              <a:defRPr sz="100">
                <a:solidFill>
                  <a:schemeClr val="bg1"/>
                </a:solidFill>
              </a:defRPr>
            </a:lvl4pPr>
            <a:lvl5pPr marL="1828800" indent="0">
              <a:buNone/>
              <a:defRPr sz="1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826340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294D8-84EA-403B-B8C9-91F98879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7672DB-AABE-4663-B0BA-DC5C000BCB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27EA18-3514-4F66-A58E-6E13F14B1E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BE1445-493A-43E1-9A7A-B80F83E741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72B2FF-B4B7-48A1-B5A0-C61D97B190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60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646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/Raketen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8">
            <a:extLst>
              <a:ext uri="{FF2B5EF4-FFF2-40B4-BE49-F238E27FC236}">
                <a16:creationId xmlns:a16="http://schemas.microsoft.com/office/drawing/2014/main" id="{4A61DB5C-6A5F-4A83-80C5-8A9423DC228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55891" y="2201719"/>
            <a:ext cx="9776613" cy="1227282"/>
          </a:xfrm>
        </p:spPr>
        <p:txBody>
          <a:bodyPr wrap="square" anchor="b" anchorCtr="0">
            <a:noAutofit/>
          </a:bodyPr>
          <a:lstStyle>
            <a:lvl1pPr>
              <a:lnSpc>
                <a:spcPct val="100000"/>
              </a:lnSpc>
              <a:defRPr sz="5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C6025BDE-E988-405C-9C8F-7F3C6ACBF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>
          <a:xfrm>
            <a:off x="839416" y="3465813"/>
            <a:ext cx="9793088" cy="1268758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8F1858C2-CC06-4B3B-BE2F-51035AFF3CC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 tIns="180000"/>
          <a:lstStyle>
            <a:lvl1pPr algn="ctr">
              <a:defRPr>
                <a:solidFill>
                  <a:schemeClr val="bg1"/>
                </a:solidFill>
              </a:defRPr>
            </a:lvl1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Bild abdunkeln(-70%) und in den Hintergrund verschieben!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6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8DCA11B-166E-42EE-9C30-EFEEEE86D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522" y="4195393"/>
            <a:ext cx="5326118" cy="360387"/>
          </a:xfrm>
          <a:solidFill>
            <a:schemeClr val="bg2">
              <a:lumMod val="20000"/>
              <a:lumOff val="80000"/>
            </a:schemeClr>
          </a:solidFill>
        </p:spPr>
        <p:txBody>
          <a:bodyPr lIns="576000" tIns="72000" rIns="144000" bIns="72000" anchor="ctr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08B1D8F-A3A0-4837-BA20-55D960FF39B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86109" y="3861048"/>
            <a:ext cx="540000" cy="540000"/>
          </a:xfr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 dirty="0"/>
              <a:t> 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F2DDF2D-CA55-4EB2-84FF-4212F43DF07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476109" y="3951792"/>
            <a:ext cx="360000" cy="36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E8ABF2B-CFD0-472E-8E32-77798A49DAB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530516" y="4653210"/>
            <a:ext cx="5326118" cy="1523140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685D8279-A1DD-4DBF-8344-AE65E8239B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376" y="4195393"/>
            <a:ext cx="5326118" cy="360387"/>
          </a:xfrm>
          <a:solidFill>
            <a:schemeClr val="bg2">
              <a:lumMod val="20000"/>
              <a:lumOff val="80000"/>
            </a:schemeClr>
          </a:solidFill>
        </p:spPr>
        <p:txBody>
          <a:bodyPr lIns="576000" tIns="72000" rIns="144000" bIns="72000" anchor="ctr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C4C93F7B-4C75-4F23-9C9F-2C740FCB73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861048"/>
            <a:ext cx="540000" cy="540000"/>
          </a:xfr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 dirty="0"/>
              <a:t> </a:t>
            </a:r>
          </a:p>
        </p:txBody>
      </p:sp>
      <p:sp>
        <p:nvSpPr>
          <p:cNvPr id="24" name="Bildplatzhalter 16">
            <a:extLst>
              <a:ext uri="{FF2B5EF4-FFF2-40B4-BE49-F238E27FC236}">
                <a16:creationId xmlns:a16="http://schemas.microsoft.com/office/drawing/2014/main" id="{E6CA232D-0B37-4079-ACAF-B61BA13671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4963" y="3951792"/>
            <a:ext cx="360000" cy="36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A909C15D-48E5-4604-9766-F765D084A9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70" y="4653210"/>
            <a:ext cx="5326118" cy="1523140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63C4D726-875B-4BD3-A54D-B24464725F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30522" y="1602758"/>
            <a:ext cx="5326118" cy="360387"/>
          </a:xfrm>
          <a:solidFill>
            <a:schemeClr val="bg2">
              <a:lumMod val="20000"/>
              <a:lumOff val="80000"/>
            </a:schemeClr>
          </a:solidFill>
        </p:spPr>
        <p:txBody>
          <a:bodyPr lIns="576000" tIns="72000" rIns="144000" bIns="72000" anchor="ctr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3D85714-8B1B-4735-96EE-4D70E57E65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6109" y="1268413"/>
            <a:ext cx="540000" cy="540000"/>
          </a:xfr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de-DE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 dirty="0"/>
              <a:t> </a:t>
            </a:r>
          </a:p>
        </p:txBody>
      </p:sp>
      <p:sp>
        <p:nvSpPr>
          <p:cNvPr id="28" name="Bildplatzhalter 16">
            <a:extLst>
              <a:ext uri="{FF2B5EF4-FFF2-40B4-BE49-F238E27FC236}">
                <a16:creationId xmlns:a16="http://schemas.microsoft.com/office/drawing/2014/main" id="{399FE9B3-C357-46FA-A892-090F245B3A3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76109" y="1359157"/>
            <a:ext cx="360000" cy="36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AFE2237F-C0D5-4C28-B406-5DE0E99D47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0516" y="2060575"/>
            <a:ext cx="5326118" cy="1523140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0" name="Textplatzhalter 14">
            <a:extLst>
              <a:ext uri="{FF2B5EF4-FFF2-40B4-BE49-F238E27FC236}">
                <a16:creationId xmlns:a16="http://schemas.microsoft.com/office/drawing/2014/main" id="{96DC547F-D447-4FB5-812C-6B32C17C0D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9376" y="1602758"/>
            <a:ext cx="5326118" cy="360387"/>
          </a:xfrm>
          <a:solidFill>
            <a:schemeClr val="bg2">
              <a:lumMod val="20000"/>
              <a:lumOff val="80000"/>
            </a:schemeClr>
          </a:solidFill>
        </p:spPr>
        <p:txBody>
          <a:bodyPr lIns="576000" tIns="72000" rIns="144000" bIns="72000" anchor="ctr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1" name="Textplatzhalter 18">
            <a:extLst>
              <a:ext uri="{FF2B5EF4-FFF2-40B4-BE49-F238E27FC236}">
                <a16:creationId xmlns:a16="http://schemas.microsoft.com/office/drawing/2014/main" id="{F484526D-124B-4222-A83A-EA6E986DA0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1268413"/>
            <a:ext cx="540000" cy="540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2" name="Bildplatzhalter 16">
            <a:extLst>
              <a:ext uri="{FF2B5EF4-FFF2-40B4-BE49-F238E27FC236}">
                <a16:creationId xmlns:a16="http://schemas.microsoft.com/office/drawing/2014/main" id="{0C5E2344-84F4-45E9-A416-C890F7EA44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4963" y="1359157"/>
            <a:ext cx="360000" cy="36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D7407C1A-36DF-4A8A-BF9A-296312A61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9370" y="2060575"/>
            <a:ext cx="5326118" cy="1523140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67140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8DCA11B-166E-42EE-9C30-EFEEEE86D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30522" y="4195393"/>
            <a:ext cx="5326118" cy="360387"/>
          </a:xfrm>
          <a:solidFill>
            <a:schemeClr val="accent2">
              <a:lumMod val="10000"/>
              <a:lumOff val="90000"/>
            </a:schemeClr>
          </a:solidFill>
        </p:spPr>
        <p:txBody>
          <a:bodyPr lIns="576000" tIns="72000" rIns="144000" bIns="72000" anchor="ctr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A08B1D8F-A3A0-4837-BA20-55D960FF39BA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86109" y="3861048"/>
            <a:ext cx="540000" cy="540000"/>
          </a:xfrm>
          <a:solidFill>
            <a:schemeClr val="accent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0F2DDF2D-CA55-4EB2-84FF-4212F43DF07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476109" y="3951792"/>
            <a:ext cx="360000" cy="360000"/>
          </a:xfrm>
          <a:noFill/>
        </p:spPr>
        <p:txBody>
          <a:bodyPr/>
          <a:lstStyle>
            <a:lvl1pPr algn="ctr">
              <a:defRPr sz="7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E8ABF2B-CFD0-472E-8E32-77798A49DAB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530516" y="4653210"/>
            <a:ext cx="5326118" cy="1523140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685D8279-A1DD-4DBF-8344-AE65E8239B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376" y="4195393"/>
            <a:ext cx="5326118" cy="360387"/>
          </a:xfrm>
          <a:solidFill>
            <a:schemeClr val="accent1">
              <a:lumMod val="20000"/>
              <a:lumOff val="80000"/>
            </a:schemeClr>
          </a:solidFill>
        </p:spPr>
        <p:txBody>
          <a:bodyPr lIns="576000" tIns="72000" rIns="144000" bIns="72000" anchor="ctr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18">
            <a:extLst>
              <a:ext uri="{FF2B5EF4-FFF2-40B4-BE49-F238E27FC236}">
                <a16:creationId xmlns:a16="http://schemas.microsoft.com/office/drawing/2014/main" id="{C4C93F7B-4C75-4F23-9C9F-2C740FCB73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4963" y="3861048"/>
            <a:ext cx="540000" cy="540000"/>
          </a:xfrm>
          <a:solidFill>
            <a:schemeClr val="accent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Bildplatzhalter 16">
            <a:extLst>
              <a:ext uri="{FF2B5EF4-FFF2-40B4-BE49-F238E27FC236}">
                <a16:creationId xmlns:a16="http://schemas.microsoft.com/office/drawing/2014/main" id="{E6CA232D-0B37-4079-ACAF-B61BA13671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4963" y="3951792"/>
            <a:ext cx="360000" cy="36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A909C15D-48E5-4604-9766-F765D084A9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70" y="4653210"/>
            <a:ext cx="5326118" cy="1523140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0" name="Textplatzhalter 14">
            <a:extLst>
              <a:ext uri="{FF2B5EF4-FFF2-40B4-BE49-F238E27FC236}">
                <a16:creationId xmlns:a16="http://schemas.microsoft.com/office/drawing/2014/main" id="{96DC547F-D447-4FB5-812C-6B32C17C0DA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9376" y="1602758"/>
            <a:ext cx="11375984" cy="360387"/>
          </a:xfrm>
          <a:solidFill>
            <a:schemeClr val="bg2">
              <a:lumMod val="20000"/>
              <a:lumOff val="80000"/>
            </a:schemeClr>
          </a:solidFill>
        </p:spPr>
        <p:txBody>
          <a:bodyPr lIns="576000" tIns="72000" rIns="144000" bIns="72000" anchor="ctr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1" name="Textplatzhalter 18">
            <a:extLst>
              <a:ext uri="{FF2B5EF4-FFF2-40B4-BE49-F238E27FC236}">
                <a16:creationId xmlns:a16="http://schemas.microsoft.com/office/drawing/2014/main" id="{F484526D-124B-4222-A83A-EA6E986DA0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4963" y="1268413"/>
            <a:ext cx="540000" cy="540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2" name="Bildplatzhalter 16">
            <a:extLst>
              <a:ext uri="{FF2B5EF4-FFF2-40B4-BE49-F238E27FC236}">
                <a16:creationId xmlns:a16="http://schemas.microsoft.com/office/drawing/2014/main" id="{0C5E2344-84F4-45E9-A416-C890F7EA44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4963" y="1359157"/>
            <a:ext cx="360000" cy="36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D7407C1A-36DF-4A8A-BF9A-296312A61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9370" y="2060575"/>
            <a:ext cx="11377668" cy="1523140"/>
          </a:xfrm>
        </p:spPr>
        <p:txBody>
          <a:bodyPr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51373C15-EC24-4012-A70B-41182D0A49D4}"/>
              </a:ext>
            </a:extLst>
          </p:cNvPr>
          <p:cNvSpPr/>
          <p:nvPr userDrawn="1"/>
        </p:nvSpPr>
        <p:spPr>
          <a:xfrm rot="5400000">
            <a:off x="5545265" y="5235392"/>
            <a:ext cx="1197727" cy="35877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29893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lauf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D95CB-F805-43AD-85DD-F09E3E14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E5CDDA-CCCE-436E-8023-A9A6CC7061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FF5E28-F56C-44D7-B60F-2503688F2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5F5C0A-D971-42F3-8708-C0A425D27A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Titel der Präsentation | Name Referent | Marketing-Unterlage | TT.MM.JJJJ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3AC7FA-A27C-405D-82BD-89EF10B09F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C8B2828-72BC-4793-9F53-165384F4D818}"/>
              </a:ext>
            </a:extLst>
          </p:cNvPr>
          <p:cNvSpPr/>
          <p:nvPr userDrawn="1"/>
        </p:nvSpPr>
        <p:spPr>
          <a:xfrm>
            <a:off x="0" y="1268413"/>
            <a:ext cx="12192000" cy="493236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1" name="Textplatzhalter 14">
            <a:extLst>
              <a:ext uri="{FF2B5EF4-FFF2-40B4-BE49-F238E27FC236}">
                <a16:creationId xmlns:a16="http://schemas.microsoft.com/office/drawing/2014/main" id="{50A9245A-0B79-4B75-88F8-17878FCB59A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4963" y="1463208"/>
            <a:ext cx="11135499" cy="1593796"/>
          </a:xfrm>
          <a:solidFill>
            <a:schemeClr val="bg1"/>
          </a:solidFill>
        </p:spPr>
        <p:txBody>
          <a:bodyPr lIns="1080000" tIns="72000" rIns="144000" bIns="72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A0BA9293-12A1-441F-853C-D12B22AEA2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3044" y="1353076"/>
            <a:ext cx="900000" cy="900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Bildplatzhalter 16">
            <a:extLst>
              <a:ext uri="{FF2B5EF4-FFF2-40B4-BE49-F238E27FC236}">
                <a16:creationId xmlns:a16="http://schemas.microsoft.com/office/drawing/2014/main" id="{AD937EB2-A2AD-4AC8-A453-6F0BDF5C173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93496" y="1443076"/>
            <a:ext cx="720000" cy="72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86B54ED-9241-4E6D-A475-510A29F1414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314777" y="5877272"/>
            <a:ext cx="11547017" cy="268608"/>
          </a:xfrm>
          <a:custGeom>
            <a:avLst/>
            <a:gdLst>
              <a:gd name="connsiteX0" fmla="*/ 11362368 w 11547017"/>
              <a:gd name="connsiteY0" fmla="*/ 0 h 268608"/>
              <a:gd name="connsiteX1" fmla="*/ 11547017 w 11547017"/>
              <a:gd name="connsiteY1" fmla="*/ 134304 h 268608"/>
              <a:gd name="connsiteX2" fmla="*/ 11362368 w 11547017"/>
              <a:gd name="connsiteY2" fmla="*/ 268608 h 268608"/>
              <a:gd name="connsiteX3" fmla="*/ 11362368 w 11547017"/>
              <a:gd name="connsiteY3" fmla="*/ 235020 h 268608"/>
              <a:gd name="connsiteX4" fmla="*/ 20185 w 11547017"/>
              <a:gd name="connsiteY4" fmla="*/ 235020 h 268608"/>
              <a:gd name="connsiteX5" fmla="*/ 20185 w 11547017"/>
              <a:gd name="connsiteY5" fmla="*/ 226637 h 268608"/>
              <a:gd name="connsiteX6" fmla="*/ 0 w 11547017"/>
              <a:gd name="connsiteY6" fmla="*/ 226637 h 268608"/>
              <a:gd name="connsiteX7" fmla="*/ 0 w 11547017"/>
              <a:gd name="connsiteY7" fmla="*/ 41971 h 268608"/>
              <a:gd name="connsiteX8" fmla="*/ 20185 w 11547017"/>
              <a:gd name="connsiteY8" fmla="*/ 41971 h 268608"/>
              <a:gd name="connsiteX9" fmla="*/ 20185 w 11547017"/>
              <a:gd name="connsiteY9" fmla="*/ 33588 h 268608"/>
              <a:gd name="connsiteX10" fmla="*/ 11362368 w 11547017"/>
              <a:gd name="connsiteY10" fmla="*/ 33588 h 26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7017" h="268608">
                <a:moveTo>
                  <a:pt x="11362368" y="0"/>
                </a:moveTo>
                <a:lnTo>
                  <a:pt x="11547017" y="134304"/>
                </a:lnTo>
                <a:lnTo>
                  <a:pt x="11362368" y="268608"/>
                </a:lnTo>
                <a:lnTo>
                  <a:pt x="11362368" y="235020"/>
                </a:lnTo>
                <a:lnTo>
                  <a:pt x="20185" y="235020"/>
                </a:lnTo>
                <a:lnTo>
                  <a:pt x="20185" y="226637"/>
                </a:lnTo>
                <a:lnTo>
                  <a:pt x="0" y="226637"/>
                </a:lnTo>
                <a:lnTo>
                  <a:pt x="0" y="41971"/>
                </a:lnTo>
                <a:lnTo>
                  <a:pt x="20185" y="41971"/>
                </a:lnTo>
                <a:lnTo>
                  <a:pt x="20185" y="33588"/>
                </a:lnTo>
                <a:lnTo>
                  <a:pt x="11362368" y="3358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1700"/>
              </a:lnSpc>
              <a:defRPr sz="1400" b="1"/>
            </a:lvl2pPr>
            <a:lvl3pPr>
              <a:lnSpc>
                <a:spcPts val="1700"/>
              </a:lnSpc>
              <a:defRPr sz="1400" b="1"/>
            </a:lvl3pPr>
            <a:lvl4pPr>
              <a:lnSpc>
                <a:spcPts val="1700"/>
              </a:lnSpc>
              <a:defRPr sz="1400" b="1"/>
            </a:lvl4pPr>
            <a:lvl5pPr>
              <a:lnSpc>
                <a:spcPts val="1700"/>
              </a:lnSpc>
              <a:defRPr sz="1400" b="1"/>
            </a:lvl5pPr>
          </a:lstStyle>
          <a:p>
            <a:pPr lvl="0"/>
            <a:endParaRPr lang="de-DE" dirty="0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5E33A57-20E7-4CAF-8CC8-841F81248433}"/>
              </a:ext>
            </a:extLst>
          </p:cNvPr>
          <p:cNvGrpSpPr/>
          <p:nvPr userDrawn="1"/>
        </p:nvGrpSpPr>
        <p:grpSpPr>
          <a:xfrm>
            <a:off x="334963" y="3223492"/>
            <a:ext cx="11521677" cy="2639498"/>
            <a:chOff x="334964" y="3223492"/>
            <a:chExt cx="11521676" cy="2639498"/>
          </a:xfrm>
        </p:grpSpPr>
        <p:sp>
          <p:nvSpPr>
            <p:cNvPr id="18" name="Pfeil: Fünfeck 17">
              <a:extLst>
                <a:ext uri="{FF2B5EF4-FFF2-40B4-BE49-F238E27FC236}">
                  <a16:creationId xmlns:a16="http://schemas.microsoft.com/office/drawing/2014/main" id="{FD24436E-3612-456D-9112-A28FDCAA92B1}"/>
                </a:ext>
              </a:extLst>
            </p:cNvPr>
            <p:cNvSpPr/>
            <p:nvPr userDrawn="1"/>
          </p:nvSpPr>
          <p:spPr>
            <a:xfrm>
              <a:off x="334964" y="3223492"/>
              <a:ext cx="3065152" cy="2633326"/>
            </a:xfrm>
            <a:prstGeom prst="homePlate">
              <a:avLst>
                <a:gd name="adj" fmla="val 1590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783" tIns="53783" rIns="53783" bIns="537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798" indent="-174798" defTabSz="891321">
                <a:lnSpc>
                  <a:spcPct val="104000"/>
                </a:lnSpc>
                <a:spcBef>
                  <a:spcPts val="448"/>
                </a:spcBef>
                <a:buFont typeface="Wingdings" panose="05000000000000000000" pitchFamily="2" charset="2"/>
                <a:buChar char="§"/>
              </a:pPr>
              <a:endParaRPr lang="de-DE" sz="1195" err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A0AAF69-B5E3-4AF4-A63C-80DD5A6C7469}"/>
                </a:ext>
              </a:extLst>
            </p:cNvPr>
            <p:cNvSpPr/>
            <p:nvPr userDrawn="1"/>
          </p:nvSpPr>
          <p:spPr>
            <a:xfrm>
              <a:off x="3153804" y="3229665"/>
              <a:ext cx="3065152" cy="2633325"/>
            </a:xfrm>
            <a:prstGeom prst="chevron">
              <a:avLst>
                <a:gd name="adj" fmla="val 15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783" tIns="53783" rIns="53783" bIns="537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798" indent="-174798" defTabSz="891321">
                <a:lnSpc>
                  <a:spcPct val="104000"/>
                </a:lnSpc>
                <a:spcBef>
                  <a:spcPts val="448"/>
                </a:spcBef>
                <a:buFont typeface="Wingdings" panose="05000000000000000000" pitchFamily="2" charset="2"/>
                <a:buChar char="§"/>
              </a:pPr>
              <a:endParaRPr lang="de-DE" sz="1195" err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Pfeil: Chevron 19">
              <a:extLst>
                <a:ext uri="{FF2B5EF4-FFF2-40B4-BE49-F238E27FC236}">
                  <a16:creationId xmlns:a16="http://schemas.microsoft.com/office/drawing/2014/main" id="{68F59AC7-15E5-4D70-9A97-64BA463F4CC7}"/>
                </a:ext>
              </a:extLst>
            </p:cNvPr>
            <p:cNvSpPr/>
            <p:nvPr userDrawn="1"/>
          </p:nvSpPr>
          <p:spPr>
            <a:xfrm>
              <a:off x="5972646" y="3229665"/>
              <a:ext cx="3065152" cy="2633325"/>
            </a:xfrm>
            <a:prstGeom prst="chevron">
              <a:avLst>
                <a:gd name="adj" fmla="val 15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783" tIns="53783" rIns="53783" bIns="537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798" indent="-174798" defTabSz="891321">
                <a:lnSpc>
                  <a:spcPct val="104000"/>
                </a:lnSpc>
                <a:spcBef>
                  <a:spcPts val="448"/>
                </a:spcBef>
                <a:buFont typeface="Wingdings" panose="05000000000000000000" pitchFamily="2" charset="2"/>
                <a:buChar char="§"/>
              </a:pPr>
              <a:endParaRPr lang="de-DE" sz="1195" err="1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33936BBD-79F7-4D02-9962-56F63CF68EFC}"/>
                </a:ext>
              </a:extLst>
            </p:cNvPr>
            <p:cNvSpPr/>
            <p:nvPr userDrawn="1"/>
          </p:nvSpPr>
          <p:spPr>
            <a:xfrm>
              <a:off x="8791488" y="3229665"/>
              <a:ext cx="3065152" cy="2633325"/>
            </a:xfrm>
            <a:prstGeom prst="chevron">
              <a:avLst>
                <a:gd name="adj" fmla="val 151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3783" tIns="53783" rIns="53783" bIns="537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798" indent="-174798" defTabSz="891321">
                <a:lnSpc>
                  <a:spcPct val="104000"/>
                </a:lnSpc>
                <a:spcBef>
                  <a:spcPts val="448"/>
                </a:spcBef>
                <a:buFont typeface="Wingdings" panose="05000000000000000000" pitchFamily="2" charset="2"/>
                <a:buChar char="§"/>
              </a:pPr>
              <a:endParaRPr lang="de-DE" sz="1195" err="1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114C0785-7855-44F0-AD99-3FF8D1C9B7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3044" y="3161801"/>
            <a:ext cx="1440160" cy="321217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E34FAEBF-FF7E-4641-BD15-D8F838B6D72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96464" y="3112294"/>
            <a:ext cx="1440160" cy="321217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EEA2C668-80D6-4E78-B45C-262DF3F8FEB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11689" y="3116310"/>
            <a:ext cx="1440160" cy="32121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id="{F59BF550-0257-4EDE-BE62-74265D0B4E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730530" y="3121035"/>
            <a:ext cx="1462571" cy="321217"/>
          </a:xfrm>
          <a:prstGeom prst="rect">
            <a:avLst/>
          </a:prstGeom>
          <a:solidFill>
            <a:schemeClr val="accent5"/>
          </a:solidFill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79B4A869-E553-42AD-98F9-DEA05EF06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286" y="3453965"/>
            <a:ext cx="2635516" cy="2405939"/>
          </a:xfrm>
        </p:spPr>
        <p:txBody>
          <a:bodyPr lIns="144000" tIns="72000" rIns="144000" bIns="72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105F4491-EBFA-4B45-8BDB-E2D87AC46F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2958" y="3453965"/>
            <a:ext cx="2295330" cy="2405939"/>
          </a:xfrm>
        </p:spPr>
        <p:txBody>
          <a:bodyPr lIns="144000" tIns="72000" rIns="144000" bIns="72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32CD7A06-8245-4D91-A442-F935E211F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26623" y="3453965"/>
            <a:ext cx="2295330" cy="2405939"/>
          </a:xfrm>
        </p:spPr>
        <p:txBody>
          <a:bodyPr lIns="144000" tIns="72000" rIns="144000" bIns="72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8" name="Textplatzhalter 20">
            <a:extLst>
              <a:ext uri="{FF2B5EF4-FFF2-40B4-BE49-F238E27FC236}">
                <a16:creationId xmlns:a16="http://schemas.microsoft.com/office/drawing/2014/main" id="{90D340B7-5268-4C5F-AB1D-2C83E434C5E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45633" y="3453965"/>
            <a:ext cx="2295330" cy="2405939"/>
          </a:xfrm>
        </p:spPr>
        <p:txBody>
          <a:bodyPr lIns="144000" tIns="72000" rIns="144000" bIns="72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833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 - Kom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FF42B-78C8-4AA0-9F93-B05D420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61D41C-735D-4846-807B-07ED6BAC2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9E11F5-2CCA-4877-97A9-A8D5686A8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C0054D-F30F-4666-B12C-C1C155A6F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B8E16D-7407-4080-9F03-1744D6B795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5F081C9-8E3E-4114-B4EF-F2DE8211D5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6725" y="0"/>
            <a:ext cx="5375275" cy="5445224"/>
          </a:xfrm>
          <a:solidFill>
            <a:schemeClr val="bg1">
              <a:lumMod val="85000"/>
            </a:schemeClr>
          </a:solidFill>
        </p:spPr>
        <p:txBody>
          <a:bodyPr tIns="252000" anchor="t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968B9F0-2CD0-4CAB-9DDA-2E7138F9914B}"/>
              </a:ext>
            </a:extLst>
          </p:cNvPr>
          <p:cNvSpPr/>
          <p:nvPr userDrawn="1"/>
        </p:nvSpPr>
        <p:spPr>
          <a:xfrm>
            <a:off x="7104112" y="5230703"/>
            <a:ext cx="4751248" cy="648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A9D94AD9-EEF6-44AF-812B-C75605015F7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040216" y="5207697"/>
            <a:ext cx="3815144" cy="7143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lIns="972000" rIns="72000"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E6A0A21C-9CFC-415A-ACB5-267E25A8338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48128" y="4010604"/>
            <a:ext cx="1602000" cy="1602000"/>
          </a:xfrm>
          <a:solidFill>
            <a:schemeClr val="bg2"/>
          </a:solidFill>
        </p:spPr>
        <p:txBody>
          <a:bodyPr lIns="36000" tIns="36000" rIns="36000" bIns="36000" anchor="ctr"/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Bildplatzhalter 16">
            <a:extLst>
              <a:ext uri="{FF2B5EF4-FFF2-40B4-BE49-F238E27FC236}">
                <a16:creationId xmlns:a16="http://schemas.microsoft.com/office/drawing/2014/main" id="{E053A6D6-6BBB-41DD-A7CD-862232AA55C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29128" y="4088914"/>
            <a:ext cx="1440000" cy="1440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28916CAA-D53B-4871-B154-D4D6FFBA5D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4963" y="1463207"/>
            <a:ext cx="5940425" cy="4458863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478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Felder-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A901A-4F60-4262-B35A-1EDCAEDA5AC3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4BCF2B-1FDE-4530-A279-54302E05192A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E1CD17-DA6E-4776-B023-48FEF37E8EA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4FD18A-222A-43E6-884C-EBEDE35A51A3}"/>
              </a:ext>
            </a:extLst>
          </p:cNvPr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F412D6-F865-415A-A419-0A69C46CE284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20">
            <a:extLst>
              <a:ext uri="{FF2B5EF4-FFF2-40B4-BE49-F238E27FC236}">
                <a16:creationId xmlns:a16="http://schemas.microsoft.com/office/drawing/2014/main" id="{1517EF14-010C-4B7A-89E6-FBEE92447972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79370" y="2060575"/>
            <a:ext cx="2736000" cy="4140200"/>
          </a:xfrm>
          <a:solidFill>
            <a:schemeClr val="bg1">
              <a:lumMod val="95000"/>
            </a:schemeClr>
          </a:solidFill>
        </p:spPr>
        <p:txBody>
          <a:bodyPr lIns="180000" tIns="1224000" rIns="108000" bIns="108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 err="1"/>
              <a:t>Textaa</a:t>
            </a:r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61886CE9-5E39-4DB4-8B61-98AF1D7CFDA6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334963" y="1622536"/>
            <a:ext cx="2232248" cy="1446423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20">
            <a:extLst>
              <a:ext uri="{FF2B5EF4-FFF2-40B4-BE49-F238E27FC236}">
                <a16:creationId xmlns:a16="http://schemas.microsoft.com/office/drawing/2014/main" id="{49821B4C-7CDD-4531-9570-963B5F7061D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20640" y="2060575"/>
            <a:ext cx="2736000" cy="4140200"/>
          </a:xfrm>
          <a:solidFill>
            <a:schemeClr val="bg1">
              <a:lumMod val="95000"/>
            </a:schemeClr>
          </a:solidFill>
        </p:spPr>
        <p:txBody>
          <a:bodyPr lIns="180000" tIns="1224000" rIns="108000" bIns="108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 err="1"/>
              <a:t>Textaa</a:t>
            </a:r>
            <a:endParaRPr lang="de-DE" dirty="0"/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4C87D3BD-E308-4C5D-B1ED-517FE50FDD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9793" y="2060575"/>
            <a:ext cx="2736000" cy="4140200"/>
          </a:xfrm>
          <a:solidFill>
            <a:schemeClr val="bg1">
              <a:lumMod val="95000"/>
            </a:schemeClr>
          </a:solidFill>
        </p:spPr>
        <p:txBody>
          <a:bodyPr lIns="180000" tIns="1224000" rIns="108000" bIns="108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 err="1"/>
              <a:t>Textaa</a:t>
            </a:r>
            <a:endParaRPr lang="de-DE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8B199B47-B0A3-4FCF-87DB-5A280997C3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15386" y="1622536"/>
            <a:ext cx="2232248" cy="1446423"/>
          </a:xfrm>
          <a:solidFill>
            <a:schemeClr val="accent1"/>
          </a:solidFill>
        </p:spPr>
        <p:txBody>
          <a:bodyPr lIns="144000" tIns="72000" rIns="144000" bIns="7200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57D8687C-8578-4215-82B9-52D739AE51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0216" y="2060575"/>
            <a:ext cx="2736000" cy="4140200"/>
          </a:xfrm>
          <a:solidFill>
            <a:schemeClr val="bg1">
              <a:lumMod val="95000"/>
            </a:schemeClr>
          </a:solidFill>
        </p:spPr>
        <p:txBody>
          <a:bodyPr lIns="180000" tIns="1224000" rIns="108000" bIns="108000"/>
          <a:lstStyle>
            <a:lvl1pPr marL="177800" indent="-1778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b="0"/>
            </a:lvl1pPr>
            <a:lvl2pPr marL="0" indent="0">
              <a:buFont typeface="Wingdings" panose="05000000000000000000" pitchFamily="2" charset="2"/>
              <a:buNone/>
              <a:defRPr sz="1400"/>
            </a:lvl2pPr>
            <a:lvl3pPr marL="0" indent="0">
              <a:buFont typeface="Wingdings" panose="05000000000000000000" pitchFamily="2" charset="2"/>
              <a:buNone/>
              <a:defRPr sz="1400"/>
            </a:lvl3pPr>
            <a:lvl4pPr marL="468000" indent="-234000">
              <a:buFont typeface="Wingdings" panose="05000000000000000000" pitchFamily="2" charset="2"/>
              <a:buChar char="§"/>
              <a:defRPr sz="1400"/>
            </a:lvl4pPr>
            <a:lvl5pPr marL="702000" indent="-2340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 err="1"/>
              <a:t>Textaa</a:t>
            </a:r>
            <a:endParaRPr lang="de-DE" dirty="0"/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id="{3B7B1D3C-92B2-4EB1-9091-09528090CBE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95809" y="1622536"/>
            <a:ext cx="2232248" cy="1446423"/>
          </a:xfrm>
          <a:solidFill>
            <a:schemeClr val="accent6"/>
          </a:solidFill>
        </p:spPr>
        <p:txBody>
          <a:bodyPr lIns="144000" tIns="72000" rIns="144000" bIns="7200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ACEEB6BE-4B4C-4344-98AE-50980DB4A7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76232" y="1622536"/>
            <a:ext cx="2232248" cy="1446423"/>
          </a:xfrm>
          <a:solidFill>
            <a:schemeClr val="accent2"/>
          </a:solidFill>
        </p:spPr>
        <p:txBody>
          <a:bodyPr lIns="144000" tIns="72000" rIns="144000" bIns="72000" anchor="ctr"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887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FF42B-78C8-4AA0-9F93-B05D420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61D41C-735D-4846-807B-07ED6BAC2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9E11F5-2CCA-4877-97A9-A8D5686A8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C0054D-F30F-4666-B12C-C1C155A6F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B8E16D-7407-4080-9F03-1744D6B795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5F081C9-8E3E-4114-B4EF-F2DE8211D5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4963" y="1268413"/>
            <a:ext cx="11522075" cy="2337478"/>
          </a:xfrm>
          <a:solidFill>
            <a:schemeClr val="bg1">
              <a:lumMod val="85000"/>
            </a:schemeClr>
          </a:solidFill>
        </p:spPr>
        <p:txBody>
          <a:bodyPr tIns="252000" anchor="t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E6A0A21C-9CFC-415A-ACB5-267E25A8338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5400" y="2378618"/>
            <a:ext cx="4680000" cy="3600000"/>
          </a:xfrm>
          <a:solidFill>
            <a:schemeClr val="bg2"/>
          </a:solidFill>
        </p:spPr>
        <p:txBody>
          <a:bodyPr lIns="252000" tIns="36000" rIns="252000" bIns="36000" anchor="ctr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28916CAA-D53B-4871-B154-D4D6FFBA5D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4935" y="3993828"/>
            <a:ext cx="5940425" cy="2206947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6078A4E9-F13F-4837-A560-78F7A6289B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75920" y="2378618"/>
            <a:ext cx="1227600" cy="1227273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Bildplatzhalter 16">
            <a:extLst>
              <a:ext uri="{FF2B5EF4-FFF2-40B4-BE49-F238E27FC236}">
                <a16:creationId xmlns:a16="http://schemas.microsoft.com/office/drawing/2014/main" id="{3B86C13A-21CA-4492-B9DD-C50B2045F16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521720" y="2526204"/>
            <a:ext cx="936000" cy="936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17221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FF42B-78C8-4AA0-9F93-B05D4205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61D41C-735D-4846-807B-07ED6BAC2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9E11F5-2CCA-4877-97A9-A8D5686A8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C0054D-F30F-4666-B12C-C1C155A6F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B8E16D-7407-4080-9F03-1744D6B795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5F081C9-8E3E-4114-B4EF-F2DE8211D5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64352" y="1"/>
            <a:ext cx="2591008" cy="2492896"/>
          </a:xfrm>
          <a:solidFill>
            <a:schemeClr val="bg1">
              <a:lumMod val="85000"/>
            </a:schemeClr>
          </a:solidFill>
        </p:spPr>
        <p:txBody>
          <a:bodyPr tIns="252000" anchor="t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28916CAA-D53B-4871-B154-D4D6FFBA5D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4963" y="1268413"/>
            <a:ext cx="4797227" cy="2985489"/>
          </a:xfrm>
          <a:noFill/>
        </p:spPr>
        <p:txBody>
          <a:bodyPr lIns="0" tIns="72000" rIns="144000" bIns="72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AA372132-7758-4505-B46E-ECB4677088A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231904" y="1279190"/>
            <a:ext cx="4823256" cy="2974712"/>
          </a:xfrm>
          <a:solidFill>
            <a:schemeClr val="bg1">
              <a:lumMod val="85000"/>
            </a:schemeClr>
          </a:solidFill>
        </p:spPr>
        <p:txBody>
          <a:bodyPr tIns="252000" anchor="t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905CB617-677C-48C4-8EBB-A82D2182DE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61868" y="1917048"/>
            <a:ext cx="1944000" cy="1944000"/>
          </a:xfrm>
          <a:solidFill>
            <a:schemeClr val="bg2"/>
          </a:solidFill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9" name="Bildplatzhalter 16">
            <a:extLst>
              <a:ext uri="{FF2B5EF4-FFF2-40B4-BE49-F238E27FC236}">
                <a16:creationId xmlns:a16="http://schemas.microsoft.com/office/drawing/2014/main" id="{317FB131-9E62-47AC-BA5E-353F0C740D6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87160" y="2043048"/>
            <a:ext cx="1693416" cy="1692000"/>
          </a:xfrm>
          <a:noFill/>
        </p:spPr>
        <p:txBody>
          <a:bodyPr/>
          <a:lstStyle>
            <a:lvl1pPr algn="ctr">
              <a:defRPr sz="700" b="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EF8090FF-DC6B-4014-81BE-DCA4D7B0DAB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8539" y="4354702"/>
            <a:ext cx="2844000" cy="1846072"/>
          </a:xfr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DC99B3D3-7DEF-46BF-8059-B1D20E89CF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072253" y="4354702"/>
            <a:ext cx="2844000" cy="1846072"/>
          </a:xfr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4BB21A1B-85BC-463E-A7FD-C447AF9DF5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15968" y="4354702"/>
            <a:ext cx="2844000" cy="1846072"/>
          </a:xfr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74F5FBA6-92F5-4959-A089-F6B0ACE69E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84825" y="4354702"/>
            <a:ext cx="2844000" cy="1846072"/>
          </a:xfr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lIns="144000" tIns="144000" rIns="144000" bIns="144000" anchor="t"/>
          <a:lstStyle>
            <a:lvl1pPr>
              <a:lnSpc>
                <a:spcPct val="100000"/>
              </a:lnSpc>
              <a:defRPr sz="1400" b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775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94771610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think-cell Folie" r:id="rId31" imgW="344" imgH="345" progId="TCLayout.ActiveDocument.1">
                  <p:embed/>
                </p:oleObj>
              </mc:Choice>
              <mc:Fallback>
                <p:oleObj name="think-cell Folie" r:id="rId31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28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35360" y="260650"/>
            <a:ext cx="11520000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35360" y="1268759"/>
            <a:ext cx="11520000" cy="49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bg2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3" name="Gruppieren 32"/>
          <p:cNvGrpSpPr/>
          <p:nvPr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34" name="Freihandform 33"/>
            <p:cNvSpPr/>
            <p:nvPr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6" name="Freihandform 35"/>
            <p:cNvSpPr/>
            <p:nvPr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7" name="Freihandform 36"/>
            <p:cNvSpPr/>
            <p:nvPr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39" name="Freihandform 38"/>
            <p:cNvSpPr/>
            <p:nvPr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0" name="Freihandform 39"/>
            <p:cNvSpPr/>
            <p:nvPr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1" name="Freihandform 40"/>
            <p:cNvSpPr/>
            <p:nvPr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2" name="Freihandform 41"/>
            <p:cNvSpPr/>
            <p:nvPr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3" name="Freihandform 42"/>
            <p:cNvSpPr/>
            <p:nvPr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4" name="Freihandform 43"/>
            <p:cNvSpPr/>
            <p:nvPr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5" name="Freihandform 44"/>
            <p:cNvSpPr/>
            <p:nvPr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6" name="Freihandform 45"/>
            <p:cNvSpPr/>
            <p:nvPr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47" name="Freihandform 46"/>
            <p:cNvSpPr/>
            <p:nvPr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27" name="Gruppieren 26"/>
          <p:cNvGrpSpPr>
            <a:grpSpLocks noChangeAspect="1"/>
          </p:cNvGrpSpPr>
          <p:nvPr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28" name="Freeform 11"/>
            <p:cNvSpPr>
              <a:spLocks noEditPoints="1"/>
            </p:cNvSpPr>
            <p:nvPr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  <p:graphicFrame>
        <p:nvGraphicFramePr>
          <p:cNvPr id="35" name="Objekt 34" hidden="1">
            <a:extLst>
              <a:ext uri="{FF2B5EF4-FFF2-40B4-BE49-F238E27FC236}">
                <a16:creationId xmlns:a16="http://schemas.microsoft.com/office/drawing/2014/main" id="{127A463B-DD90-4710-9C4C-A74A073D19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163174019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think-cell Folie" r:id="rId33" imgW="344" imgH="345" progId="TCLayout.ActiveDocument.1">
                  <p:embed/>
                </p:oleObj>
              </mc:Choice>
              <mc:Fallback>
                <p:oleObj name="think-cell Folie" r:id="rId33" imgW="344" imgH="345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hteck 37" hidden="1">
            <a:extLst>
              <a:ext uri="{FF2B5EF4-FFF2-40B4-BE49-F238E27FC236}">
                <a16:creationId xmlns:a16="http://schemas.microsoft.com/office/drawing/2014/main" id="{1E274F90-9B02-47E2-9322-3031F1058725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ts val="2970"/>
              </a:lnSpc>
              <a:spcBef>
                <a:spcPct val="0"/>
              </a:spcBef>
              <a:spcAft>
                <a:spcPct val="0"/>
              </a:spcAft>
            </a:pPr>
            <a:endParaRPr lang="de-DE" sz="27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8" name="Fußzeilenplatzhalter 4">
            <a:extLst>
              <a:ext uri="{FF2B5EF4-FFF2-40B4-BE49-F238E27FC236}">
                <a16:creationId xmlns:a16="http://schemas.microsoft.com/office/drawing/2014/main" id="{93A4CAA5-889B-46A7-9ED7-8D8877173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966462" y="6510242"/>
            <a:ext cx="9504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/>
              <a:t>Titel der Präsentation | Name Referent | Marketing-Unterlage | TT.MM.JJJJ</a:t>
            </a:r>
            <a:endParaRPr lang="de-DE" dirty="0"/>
          </a:p>
        </p:txBody>
      </p:sp>
      <p:sp>
        <p:nvSpPr>
          <p:cNvPr id="49" name="Foliennummernplatzhalter 5">
            <a:extLst>
              <a:ext uri="{FF2B5EF4-FFF2-40B4-BE49-F238E27FC236}">
                <a16:creationId xmlns:a16="http://schemas.microsoft.com/office/drawing/2014/main" id="{B53CEAF9-95EB-4362-BD30-9D5588416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568640" y="6510242"/>
            <a:ext cx="288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900">
                <a:solidFill>
                  <a:schemeClr val="bg2"/>
                </a:solidFill>
              </a:defRPr>
            </a:lvl1pPr>
          </a:lstStyle>
          <a:p>
            <a:fld id="{7EC6429F-8EBA-4254-B9C8-295228AFE7F1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B9FFF382-2CAC-467E-A060-2EF2E6FD7A27}"/>
              </a:ext>
            </a:extLst>
          </p:cNvPr>
          <p:cNvGrpSpPr/>
          <p:nvPr userDrawn="1"/>
        </p:nvGrpSpPr>
        <p:grpSpPr bwMode="gray">
          <a:xfrm>
            <a:off x="-163742" y="-125583"/>
            <a:ext cx="12520099" cy="7104692"/>
            <a:chOff x="-122806" y="-125583"/>
            <a:chExt cx="9390074" cy="7104692"/>
          </a:xfrm>
        </p:grpSpPr>
        <p:sp>
          <p:nvSpPr>
            <p:cNvPr id="51" name="Freihandform 33">
              <a:extLst>
                <a:ext uri="{FF2B5EF4-FFF2-40B4-BE49-F238E27FC236}">
                  <a16:creationId xmlns:a16="http://schemas.microsoft.com/office/drawing/2014/main" id="{8F0E9F89-C9CA-472D-BEA9-6D5C01235AF0}"/>
                </a:ext>
              </a:extLst>
            </p:cNvPr>
            <p:cNvSpPr/>
            <p:nvPr userDrawn="1"/>
          </p:nvSpPr>
          <p:spPr bwMode="gray">
            <a:xfrm>
              <a:off x="9159268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2" name="Freihandform 35">
              <a:extLst>
                <a:ext uri="{FF2B5EF4-FFF2-40B4-BE49-F238E27FC236}">
                  <a16:creationId xmlns:a16="http://schemas.microsoft.com/office/drawing/2014/main" id="{3013318D-A3E7-4F12-B3D6-4E705B9CF076}"/>
                </a:ext>
              </a:extLst>
            </p:cNvPr>
            <p:cNvSpPr/>
            <p:nvPr userDrawn="1"/>
          </p:nvSpPr>
          <p:spPr bwMode="gray">
            <a:xfrm>
              <a:off x="9159268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3" name="Freihandform 36">
              <a:extLst>
                <a:ext uri="{FF2B5EF4-FFF2-40B4-BE49-F238E27FC236}">
                  <a16:creationId xmlns:a16="http://schemas.microsoft.com/office/drawing/2014/main" id="{8682CEAB-17C3-4C46-91DC-A949E14C7D1C}"/>
                </a:ext>
              </a:extLst>
            </p:cNvPr>
            <p:cNvSpPr/>
            <p:nvPr userDrawn="1"/>
          </p:nvSpPr>
          <p:spPr bwMode="gray">
            <a:xfrm>
              <a:off x="-122806" y="1268760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4" name="Freihandform 38">
              <a:extLst>
                <a:ext uri="{FF2B5EF4-FFF2-40B4-BE49-F238E27FC236}">
                  <a16:creationId xmlns:a16="http://schemas.microsoft.com/office/drawing/2014/main" id="{406CD9FB-7FA3-4F92-81EA-241888006E9E}"/>
                </a:ext>
              </a:extLst>
            </p:cNvPr>
            <p:cNvSpPr/>
            <p:nvPr userDrawn="1"/>
          </p:nvSpPr>
          <p:spPr bwMode="gray">
            <a:xfrm>
              <a:off x="-122806" y="6201308"/>
              <a:ext cx="108000" cy="0"/>
            </a:xfrm>
            <a:custGeom>
              <a:avLst/>
              <a:gdLst>
                <a:gd name="connsiteX0" fmla="*/ 0 w 181232"/>
                <a:gd name="connsiteY0" fmla="*/ 0 h 0"/>
                <a:gd name="connsiteX1" fmla="*/ 181232 w 18123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1232">
                  <a:moveTo>
                    <a:pt x="0" y="0"/>
                  </a:moveTo>
                  <a:lnTo>
                    <a:pt x="181232" y="0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5" name="Freihandform 39">
              <a:extLst>
                <a:ext uri="{FF2B5EF4-FFF2-40B4-BE49-F238E27FC236}">
                  <a16:creationId xmlns:a16="http://schemas.microsoft.com/office/drawing/2014/main" id="{DE37B94E-170B-4375-A905-C917DA844C4B}"/>
                </a:ext>
              </a:extLst>
            </p:cNvPr>
            <p:cNvSpPr/>
            <p:nvPr userDrawn="1"/>
          </p:nvSpPr>
          <p:spPr bwMode="gray">
            <a:xfrm>
              <a:off x="443698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6" name="Freihandform 40">
              <a:extLst>
                <a:ext uri="{FF2B5EF4-FFF2-40B4-BE49-F238E27FC236}">
                  <a16:creationId xmlns:a16="http://schemas.microsoft.com/office/drawing/2014/main" id="{1B5C8C13-3F15-4EF0-8124-75AA9AC102FB}"/>
                </a:ext>
              </a:extLst>
            </p:cNvPr>
            <p:cNvSpPr/>
            <p:nvPr userDrawn="1"/>
          </p:nvSpPr>
          <p:spPr bwMode="gray">
            <a:xfrm>
              <a:off x="4707015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7" name="Freihandform 41">
              <a:extLst>
                <a:ext uri="{FF2B5EF4-FFF2-40B4-BE49-F238E27FC236}">
                  <a16:creationId xmlns:a16="http://schemas.microsoft.com/office/drawing/2014/main" id="{B7B8C3F0-8AA6-4C97-81A1-C4606B1D1E95}"/>
                </a:ext>
              </a:extLst>
            </p:cNvPr>
            <p:cNvSpPr/>
            <p:nvPr userDrawn="1"/>
          </p:nvSpPr>
          <p:spPr bwMode="gray">
            <a:xfrm>
              <a:off x="25152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8" name="Freihandform 42">
              <a:extLst>
                <a:ext uri="{FF2B5EF4-FFF2-40B4-BE49-F238E27FC236}">
                  <a16:creationId xmlns:a16="http://schemas.microsoft.com/office/drawing/2014/main" id="{1EBD1BA1-391D-48DB-BA98-7F272ECFA324}"/>
                </a:ext>
              </a:extLst>
            </p:cNvPr>
            <p:cNvSpPr/>
            <p:nvPr userDrawn="1"/>
          </p:nvSpPr>
          <p:spPr bwMode="gray">
            <a:xfrm>
              <a:off x="8892480" y="-125583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59" name="Freihandform 43">
              <a:extLst>
                <a:ext uri="{FF2B5EF4-FFF2-40B4-BE49-F238E27FC236}">
                  <a16:creationId xmlns:a16="http://schemas.microsoft.com/office/drawing/2014/main" id="{D89653AB-6699-4768-8791-C5A95DEFF197}"/>
                </a:ext>
              </a:extLst>
            </p:cNvPr>
            <p:cNvSpPr/>
            <p:nvPr userDrawn="1"/>
          </p:nvSpPr>
          <p:spPr bwMode="gray">
            <a:xfrm>
              <a:off x="443698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0" name="Freihandform 44">
              <a:extLst>
                <a:ext uri="{FF2B5EF4-FFF2-40B4-BE49-F238E27FC236}">
                  <a16:creationId xmlns:a16="http://schemas.microsoft.com/office/drawing/2014/main" id="{F9C8342F-BFDB-4B81-9A75-374E4EEF1B77}"/>
                </a:ext>
              </a:extLst>
            </p:cNvPr>
            <p:cNvSpPr/>
            <p:nvPr userDrawn="1"/>
          </p:nvSpPr>
          <p:spPr bwMode="gray">
            <a:xfrm>
              <a:off x="4707015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1" name="Freihandform 45">
              <a:extLst>
                <a:ext uri="{FF2B5EF4-FFF2-40B4-BE49-F238E27FC236}">
                  <a16:creationId xmlns:a16="http://schemas.microsoft.com/office/drawing/2014/main" id="{52D64BF7-BE3A-41D4-993C-237DFBAE8A93}"/>
                </a:ext>
              </a:extLst>
            </p:cNvPr>
            <p:cNvSpPr/>
            <p:nvPr userDrawn="1"/>
          </p:nvSpPr>
          <p:spPr bwMode="gray">
            <a:xfrm>
              <a:off x="25152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  <p:sp>
          <p:nvSpPr>
            <p:cNvPr id="62" name="Freihandform 46">
              <a:extLst>
                <a:ext uri="{FF2B5EF4-FFF2-40B4-BE49-F238E27FC236}">
                  <a16:creationId xmlns:a16="http://schemas.microsoft.com/office/drawing/2014/main" id="{91DAB81B-9D94-4CD6-B983-050D58F060AD}"/>
                </a:ext>
              </a:extLst>
            </p:cNvPr>
            <p:cNvSpPr/>
            <p:nvPr userDrawn="1"/>
          </p:nvSpPr>
          <p:spPr bwMode="gray">
            <a:xfrm>
              <a:off x="8892480" y="6871109"/>
              <a:ext cx="0" cy="108000"/>
            </a:xfrm>
            <a:custGeom>
              <a:avLst/>
              <a:gdLst>
                <a:gd name="connsiteX0" fmla="*/ 0 w 0"/>
                <a:gd name="connsiteY0" fmla="*/ 0 h 131806"/>
                <a:gd name="connsiteX1" fmla="*/ 0 w 0"/>
                <a:gd name="connsiteY1" fmla="*/ 131806 h 13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1806">
                  <a:moveTo>
                    <a:pt x="0" y="0"/>
                  </a:moveTo>
                  <a:lnTo>
                    <a:pt x="0" y="131806"/>
                  </a:lnTo>
                </a:path>
              </a:pathLst>
            </a:cu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noProof="0" dirty="0"/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B033280-EFA7-4694-A7E6-730A70B4A819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335360" y="6407293"/>
            <a:ext cx="541565" cy="216000"/>
            <a:chOff x="323850" y="6294680"/>
            <a:chExt cx="823913" cy="328613"/>
          </a:xfrm>
        </p:grpSpPr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F6729C45-4510-4866-A7A6-6BD969626D08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65" name="Rectangle 12">
              <a:extLst>
                <a:ext uri="{FF2B5EF4-FFF2-40B4-BE49-F238E27FC236}">
                  <a16:creationId xmlns:a16="http://schemas.microsoft.com/office/drawing/2014/main" id="{86AAEADF-58B9-4D38-AA28-F9F025374DF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66" name="Rectangle 13">
              <a:extLst>
                <a:ext uri="{FF2B5EF4-FFF2-40B4-BE49-F238E27FC236}">
                  <a16:creationId xmlns:a16="http://schemas.microsoft.com/office/drawing/2014/main" id="{630644FB-6C46-4133-A6CD-C6521B857700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67" name="Rectangle 14">
              <a:extLst>
                <a:ext uri="{FF2B5EF4-FFF2-40B4-BE49-F238E27FC236}">
                  <a16:creationId xmlns:a16="http://schemas.microsoft.com/office/drawing/2014/main" id="{766F42B8-A0E2-493E-8B95-82301A126B7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  <p:sp>
          <p:nvSpPr>
            <p:cNvPr id="68" name="Rectangle 15">
              <a:extLst>
                <a:ext uri="{FF2B5EF4-FFF2-40B4-BE49-F238E27FC236}">
                  <a16:creationId xmlns:a16="http://schemas.microsoft.com/office/drawing/2014/main" id="{4D05397F-27CB-47C6-98CF-21EA8A2235A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64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22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  <p:sldLayoutId id="2147483732" r:id="rId10"/>
    <p:sldLayoutId id="2147483713" r:id="rId11"/>
    <p:sldLayoutId id="2147483714" r:id="rId12"/>
    <p:sldLayoutId id="2147483734" r:id="rId13"/>
    <p:sldLayoutId id="2147483715" r:id="rId14"/>
    <p:sldLayoutId id="2147483735" r:id="rId15"/>
    <p:sldLayoutId id="2147483716" r:id="rId16"/>
    <p:sldLayoutId id="2147483733" r:id="rId17"/>
    <p:sldLayoutId id="2147483736" r:id="rId18"/>
    <p:sldLayoutId id="2147483739" r:id="rId19"/>
    <p:sldLayoutId id="2147483741" r:id="rId20"/>
    <p:sldLayoutId id="2147483740" r:id="rId21"/>
    <p:sldLayoutId id="2147483738" r:id="rId22"/>
    <p:sldLayoutId id="2147483724" r:id="rId23"/>
    <p:sldLayoutId id="2147483742" r:id="rId24"/>
  </p:sldLayoutIdLst>
  <p:hf hdr="0" dt="0"/>
  <p:txStyles>
    <p:titleStyle>
      <a:lvl1pPr algn="l" defTabSz="914400" rtl="0" eaLnBrk="1" latinLnBrk="0" hangingPunct="1">
        <a:lnSpc>
          <a:spcPts val="2970"/>
        </a:lnSpc>
        <a:spcBef>
          <a:spcPct val="0"/>
        </a:spcBef>
        <a:buNone/>
        <a:defRPr sz="27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1200"/>
        </a:spcBef>
        <a:buSzPct val="110000"/>
        <a:buFont typeface="Wingdings" panose="05000000000000000000" pitchFamily="2" charset="2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4000"/>
        </a:lnSpc>
        <a:spcBef>
          <a:spcPts val="800"/>
        </a:spcBef>
        <a:buSzPct val="110000"/>
        <a:buFont typeface="Wingdings" panose="05000000000000000000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000" indent="-234000" algn="l" defTabSz="914400" rtl="0" eaLnBrk="1" latinLnBrk="0" hangingPunct="1">
        <a:lnSpc>
          <a:spcPct val="104000"/>
        </a:lnSpc>
        <a:spcBef>
          <a:spcPts val="6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02000" indent="-234000" algn="l" defTabSz="914400" rtl="0" eaLnBrk="1" latinLnBrk="0" hangingPunct="1">
        <a:lnSpc>
          <a:spcPct val="104000"/>
        </a:lnSpc>
        <a:spcBef>
          <a:spcPts val="300"/>
        </a:spcBef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11" userDrawn="1">
          <p15:clr>
            <a:srgbClr val="F26B43"/>
          </p15:clr>
        </p15:guide>
        <p15:guide id="9" orient="horz" pos="799" userDrawn="1">
          <p15:clr>
            <a:srgbClr val="F26B43"/>
          </p15:clr>
        </p15:guide>
        <p15:guide id="10" orient="horz" pos="3906" userDrawn="1">
          <p15:clr>
            <a:srgbClr val="F26B43"/>
          </p15:clr>
        </p15:guide>
        <p15:guide id="11" pos="7469" userDrawn="1">
          <p15:clr>
            <a:srgbClr val="F26B43"/>
          </p15:clr>
        </p15:guide>
        <p15:guide id="12" pos="372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2.png"/><Relationship Id="rId3" Type="http://schemas.openxmlformats.org/officeDocument/2006/relationships/image" Target="../media/image16.svg"/><Relationship Id="rId21" Type="http://schemas.openxmlformats.org/officeDocument/2006/relationships/image" Target="../media/image34.jpeg"/><Relationship Id="rId34" Type="http://schemas.openxmlformats.org/officeDocument/2006/relationships/image" Target="../media/image47.png"/><Relationship Id="rId42" Type="http://schemas.openxmlformats.org/officeDocument/2006/relationships/image" Target="../media/image55.jpe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5" Type="http://schemas.openxmlformats.org/officeDocument/2006/relationships/image" Target="../media/image18.svg"/><Relationship Id="rId15" Type="http://schemas.openxmlformats.org/officeDocument/2006/relationships/image" Target="../media/image28.jpe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Relationship Id="rId22" Type="http://schemas.openxmlformats.org/officeDocument/2006/relationships/image" Target="../media/image35.jpe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jpeg"/><Relationship Id="rId43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D4564008-84BE-4FC4-B717-113718A4DF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362" b="8362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1192EB-58D2-44BF-860E-9C77E37AF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Fabian von Löbbecke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FB34B6-C54F-4890-A867-8170271199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Köln, Dezember 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31FC37B-76ED-4041-A545-CED27266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Best4bAV - neue Top Impulse für das bAV Geschäft 2022</a:t>
            </a:r>
          </a:p>
        </p:txBody>
      </p:sp>
    </p:spTree>
    <p:extLst>
      <p:ext uri="{BB962C8B-B14F-4D97-AF65-F5344CB8AC3E}">
        <p14:creationId xmlns:p14="http://schemas.microsoft.com/office/powerpoint/2010/main" val="347884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38854-E05F-4AD8-BBFF-99666AA9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Koalitionsvertrag – </a:t>
            </a:r>
            <a:br>
              <a:rPr lang="de-DE" dirty="0"/>
            </a:br>
            <a:r>
              <a:rPr lang="de-DE" dirty="0"/>
              <a:t>„Aufwind“ aus der Politik erwartet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C261B19-9C85-4F8B-83CE-0CE173AC5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Produkt-Rollout 2022 | Fabian von Löbbecke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8F8A72-93A0-447E-951A-EF423322C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57419-2B9C-4C5B-82E7-B76DC7A9A3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6C1583C-FAA4-4AA5-9601-DCDE4CA79781}"/>
              </a:ext>
            </a:extLst>
          </p:cNvPr>
          <p:cNvSpPr/>
          <p:nvPr/>
        </p:nvSpPr>
        <p:spPr>
          <a:xfrm>
            <a:off x="335360" y="1412875"/>
            <a:ext cx="11521678" cy="478194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EEE52F0-45A3-42CB-935D-19A1026D7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"/>
          <a:stretch/>
        </p:blipFill>
        <p:spPr>
          <a:xfrm>
            <a:off x="735134" y="2234293"/>
            <a:ext cx="2785882" cy="3960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platzhalter 18">
            <a:extLst>
              <a:ext uri="{FF2B5EF4-FFF2-40B4-BE49-F238E27FC236}">
                <a16:creationId xmlns:a16="http://schemas.microsoft.com/office/drawing/2014/main" id="{4A725AD7-3CC4-4973-B873-E564765FB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>
            <a:fillRect/>
          </a:stretch>
        </p:blipFill>
        <p:spPr>
          <a:xfrm>
            <a:off x="3811304" y="4797256"/>
            <a:ext cx="719976" cy="719976"/>
          </a:xfrm>
          <a:prstGeom prst="rect">
            <a:avLst/>
          </a:prstGeom>
        </p:spPr>
      </p:pic>
      <p:pic>
        <p:nvPicPr>
          <p:cNvPr id="17" name="Bildplatzhalter 18">
            <a:extLst>
              <a:ext uri="{FF2B5EF4-FFF2-40B4-BE49-F238E27FC236}">
                <a16:creationId xmlns:a16="http://schemas.microsoft.com/office/drawing/2014/main" id="{FB11B34D-4704-4B6E-8C7C-5F31F0962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>
            <a:fillRect/>
          </a:stretch>
        </p:blipFill>
        <p:spPr>
          <a:xfrm>
            <a:off x="3811304" y="3306360"/>
            <a:ext cx="719976" cy="719976"/>
          </a:xfrm>
          <a:prstGeom prst="rect">
            <a:avLst/>
          </a:prstGeom>
        </p:spPr>
      </p:pic>
      <p:pic>
        <p:nvPicPr>
          <p:cNvPr id="18" name="Bildplatzhalter 18">
            <a:extLst>
              <a:ext uri="{FF2B5EF4-FFF2-40B4-BE49-F238E27FC236}">
                <a16:creationId xmlns:a16="http://schemas.microsoft.com/office/drawing/2014/main" id="{4BE9F4D1-BD0D-431F-87CB-387B8B73E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>
            <a:fillRect/>
          </a:stretch>
        </p:blipFill>
        <p:spPr>
          <a:xfrm>
            <a:off x="3811304" y="2013664"/>
            <a:ext cx="719976" cy="71997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363B8A-6857-486D-8665-940CB94976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46" y="1608609"/>
            <a:ext cx="498418" cy="50710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ED5304-FCA6-451E-8B6D-392DB853F5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08" y="1640850"/>
            <a:ext cx="982754" cy="45627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E784951-BE68-4635-8DAB-AFB8D0636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392" y="1600646"/>
            <a:ext cx="853000" cy="5097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1F181F4-F7E6-4986-A71E-B5B0FED87722}"/>
              </a:ext>
            </a:extLst>
          </p:cNvPr>
          <p:cNvSpPr txBox="1"/>
          <p:nvPr/>
        </p:nvSpPr>
        <p:spPr>
          <a:xfrm>
            <a:off x="4675296" y="1700808"/>
            <a:ext cx="6965321" cy="134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„Neben der gesetzlichen Rente bleiben die betriebliche wie private Altersvorsorge wichtig für ein gutes Leben im Alter. 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 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betriebliche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Altersversorgung wollen wir stärken</a:t>
            </a:r>
            <a:r>
              <a: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unter anderem durch die Erlaubnis von Anlagemöglichkeiten mit höheren Renditen. Zusätzlich muss das mit dem Betriebsrentenstärkungsgesetz bereits in der vorletzten Legislaturperiode auf den Weg gebrachte Sozialpartnermodell nun umgesetzt werden.“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88C007B-1997-4B63-81AC-D5AD3307801A}"/>
              </a:ext>
            </a:extLst>
          </p:cNvPr>
          <p:cNvSpPr txBox="1"/>
          <p:nvPr/>
        </p:nvSpPr>
        <p:spPr>
          <a:xfrm>
            <a:off x="4675296" y="3249984"/>
            <a:ext cx="6965321" cy="83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1200" dirty="0"/>
              <a:t>Daneben werden wir die 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gesetzliche Anerkennung privater Anlageprodukte mit höheren Renditen als Riester prüfen</a:t>
            </a:r>
            <a:r>
              <a:rPr lang="de-DE" sz="1200" dirty="0"/>
              <a:t>. Eine Förderung soll Anreize für untere Einkommensgruppen bieten, diese Produkte in Anspruch zu nehmen. 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gilt ein Bestandschutz für laufende Riester-Verträge</a:t>
            </a:r>
            <a:r>
              <a:rPr lang="de-DE" sz="1200" dirty="0"/>
              <a:t>.</a:t>
            </a:r>
            <a:r>
              <a: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8273EDD-A223-4E4B-B9D6-BFFA9D098BBD}"/>
              </a:ext>
            </a:extLst>
          </p:cNvPr>
          <p:cNvSpPr txBox="1"/>
          <p:nvPr/>
        </p:nvSpPr>
        <p:spPr>
          <a:xfrm>
            <a:off x="4675297" y="4219184"/>
            <a:ext cx="6965320" cy="185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de-DE" sz="1200" dirty="0"/>
              <a:t>Wir werden für alle neuen Selbstständigen, die keinem obligatorischen Alterssicherungssystem unterliegen, 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 Pflicht zur Altersvorsorge mit Wahlfreiheit einführen</a:t>
            </a:r>
            <a:r>
              <a:rPr lang="de-DE" sz="1200" dirty="0"/>
              <a:t>. 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 sind in der gesetzlichen Rentenversicherung versichert, sofern sie nicht im Rahmen eines einfachen und unbürokratischen </a:t>
            </a:r>
            <a:r>
              <a:rPr lang="de-DE" sz="1200" dirty="0" err="1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</a:t>
            </a:r>
            <a:r>
              <a:rPr lang="de-DE" sz="1200" dirty="0">
                <a:ln>
                  <a:solidFill>
                    <a:schemeClr val="bg2"/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-Outs ein privates Vorsorgeprodukt </a:t>
            </a:r>
            <a:r>
              <a:rPr lang="de-DE" sz="1200" dirty="0"/>
              <a:t>wählen. Dieses muss insolvenz- und pfändungssicher sein und zu einer Absicherung oberhalb des Grundsicherungsniveaus führen. Bei jeder Gründung gilt jeweils eine Karenzzeit von zwei Jahren. Die geförderte zusätzliche private Altersvorsorge steht allen Erwerbstätigen offen. .</a:t>
            </a:r>
            <a:r>
              <a:rPr lang="de-DE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E0F13-F911-4890-AD37-3DAC6621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Garantien im Produktportfolio 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49707A-AB18-4F94-837D-46279B086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F000AC-7F5A-4B28-8208-1636FBBD1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1426A4-CE3C-473A-976A-8B26A1B7B7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9B7E774-BCF7-4D51-A073-45ABF599F2FF}"/>
              </a:ext>
            </a:extLst>
          </p:cNvPr>
          <p:cNvGrpSpPr/>
          <p:nvPr/>
        </p:nvGrpSpPr>
        <p:grpSpPr>
          <a:xfrm>
            <a:off x="3052286" y="2969439"/>
            <a:ext cx="2283921" cy="2283921"/>
            <a:chOff x="2587943" y="3429000"/>
            <a:chExt cx="2283921" cy="2283921"/>
          </a:xfrm>
        </p:grpSpPr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D9D4C65B-5AD6-4E6A-8D52-6868EF3E2CB4}"/>
                </a:ext>
              </a:extLst>
            </p:cNvPr>
            <p:cNvSpPr/>
            <p:nvPr/>
          </p:nvSpPr>
          <p:spPr>
            <a:xfrm>
              <a:off x="2587943" y="3429000"/>
              <a:ext cx="2283921" cy="2283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09630671-D8C0-481B-B8A5-43A04B7DF9E6}"/>
                </a:ext>
              </a:extLst>
            </p:cNvPr>
            <p:cNvSpPr txBox="1"/>
            <p:nvPr/>
          </p:nvSpPr>
          <p:spPr>
            <a:xfrm>
              <a:off x="2624425" y="4186968"/>
              <a:ext cx="2210956" cy="89537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  <a:spcBef>
                  <a:spcPts val="600"/>
                </a:spcBef>
              </a:pPr>
              <a:r>
                <a:rPr lang="de-DE" sz="6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90%</a:t>
              </a:r>
            </a:p>
          </p:txBody>
        </p:sp>
      </p:grpSp>
      <p:sp>
        <p:nvSpPr>
          <p:cNvPr id="90" name="Textfeld 89">
            <a:extLst>
              <a:ext uri="{FF2B5EF4-FFF2-40B4-BE49-F238E27FC236}">
                <a16:creationId xmlns:a16="http://schemas.microsoft.com/office/drawing/2014/main" id="{7DF82EA5-9435-45D6-AC31-AB2743DED00E}"/>
              </a:ext>
            </a:extLst>
          </p:cNvPr>
          <p:cNvSpPr txBox="1"/>
          <p:nvPr/>
        </p:nvSpPr>
        <p:spPr>
          <a:xfrm>
            <a:off x="407368" y="3898054"/>
            <a:ext cx="1990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000" b="1" dirty="0">
                <a:solidFill>
                  <a:schemeClr val="bg2"/>
                </a:solidFill>
              </a:rPr>
              <a:t>Garantie</a:t>
            </a:r>
          </a:p>
        </p:txBody>
      </p: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C00415DC-B431-43B4-B352-449B625D8943}"/>
              </a:ext>
            </a:extLst>
          </p:cNvPr>
          <p:cNvGrpSpPr/>
          <p:nvPr/>
        </p:nvGrpSpPr>
        <p:grpSpPr>
          <a:xfrm>
            <a:off x="6314598" y="2969439"/>
            <a:ext cx="2283921" cy="2283921"/>
            <a:chOff x="5883593" y="3429000"/>
            <a:chExt cx="2283921" cy="2283921"/>
          </a:xfrm>
        </p:grpSpPr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376186D3-0C68-4C6E-921D-138E21204F66}"/>
                </a:ext>
              </a:extLst>
            </p:cNvPr>
            <p:cNvSpPr/>
            <p:nvPr/>
          </p:nvSpPr>
          <p:spPr>
            <a:xfrm>
              <a:off x="5883593" y="3429000"/>
              <a:ext cx="2283921" cy="2283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E347BDDB-1693-447A-B475-749AC775FDA5}"/>
                </a:ext>
              </a:extLst>
            </p:cNvPr>
            <p:cNvSpPr txBox="1"/>
            <p:nvPr/>
          </p:nvSpPr>
          <p:spPr>
            <a:xfrm>
              <a:off x="5920075" y="4186968"/>
              <a:ext cx="2210956" cy="89537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  <a:spcBef>
                  <a:spcPts val="600"/>
                </a:spcBef>
              </a:pPr>
              <a:r>
                <a:rPr lang="de-DE" sz="6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90%</a:t>
              </a:r>
            </a:p>
          </p:txBody>
        </p:sp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E3C76AFF-9855-43EC-927E-CF6BD905DB23}"/>
              </a:ext>
            </a:extLst>
          </p:cNvPr>
          <p:cNvGrpSpPr/>
          <p:nvPr/>
        </p:nvGrpSpPr>
        <p:grpSpPr>
          <a:xfrm>
            <a:off x="9576911" y="2969439"/>
            <a:ext cx="2283921" cy="2283921"/>
            <a:chOff x="9112568" y="3429000"/>
            <a:chExt cx="2283921" cy="2283921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207C1646-8F20-4CB4-8820-BC44C98D3D66}"/>
                </a:ext>
              </a:extLst>
            </p:cNvPr>
            <p:cNvSpPr/>
            <p:nvPr/>
          </p:nvSpPr>
          <p:spPr>
            <a:xfrm>
              <a:off x="9112568" y="3429000"/>
              <a:ext cx="2283921" cy="2283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A4162550-C23B-4DD4-BABA-7AFF7F3E2DE8}"/>
                </a:ext>
              </a:extLst>
            </p:cNvPr>
            <p:cNvSpPr txBox="1"/>
            <p:nvPr/>
          </p:nvSpPr>
          <p:spPr>
            <a:xfrm>
              <a:off x="9149050" y="4186968"/>
              <a:ext cx="2210956" cy="89537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  <a:spcBef>
                  <a:spcPts val="600"/>
                </a:spcBef>
              </a:pPr>
              <a:r>
                <a:rPr lang="de-DE" sz="6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80%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07F80FFD-D30F-4263-9C0D-475C6B8F7F5B}"/>
              </a:ext>
            </a:extLst>
          </p:cNvPr>
          <p:cNvGrpSpPr/>
          <p:nvPr/>
        </p:nvGrpSpPr>
        <p:grpSpPr>
          <a:xfrm>
            <a:off x="5750993" y="1267639"/>
            <a:ext cx="2267677" cy="2267197"/>
            <a:chOff x="5084854" y="1422400"/>
            <a:chExt cx="2267677" cy="2267197"/>
          </a:xfrm>
        </p:grpSpPr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7E3E9656-FC52-44CD-8D88-0A793CD34A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969"/>
            <a:stretch/>
          </p:blipFill>
          <p:spPr>
            <a:xfrm>
              <a:off x="5084854" y="1422400"/>
              <a:ext cx="2267677" cy="22671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6B0029C1-9188-42B7-8C44-80464FA42F46}"/>
                </a:ext>
              </a:extLst>
            </p:cNvPr>
            <p:cNvSpPr/>
            <p:nvPr/>
          </p:nvSpPr>
          <p:spPr>
            <a:xfrm>
              <a:off x="5089508" y="3128206"/>
              <a:ext cx="1817303" cy="432048"/>
            </a:xfrm>
            <a:prstGeom prst="rect">
              <a:avLst/>
            </a:prstGeom>
            <a:solidFill>
              <a:sysClr val="window" lastClr="FFFFFF">
                <a:alpha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4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6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TwoTrust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6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6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Selekt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12" name="Bildplatzhalter 18">
            <a:extLst>
              <a:ext uri="{FF2B5EF4-FFF2-40B4-BE49-F238E27FC236}">
                <a16:creationId xmlns:a16="http://schemas.microsoft.com/office/drawing/2014/main" id="{6AA125DA-4EA1-4C90-B529-FC295BE9C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>
            <a:fillRect/>
          </a:stretch>
        </p:blipFill>
        <p:spPr>
          <a:xfrm>
            <a:off x="2477276" y="3910490"/>
            <a:ext cx="529127" cy="529127"/>
          </a:xfrm>
          <a:prstGeom prst="rect">
            <a:avLst/>
          </a:prstGeom>
        </p:spPr>
      </p:pic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D232C215-665B-4A5F-947B-20363C9F5F1E}"/>
              </a:ext>
            </a:extLst>
          </p:cNvPr>
          <p:cNvGrpSpPr/>
          <p:nvPr/>
        </p:nvGrpSpPr>
        <p:grpSpPr>
          <a:xfrm>
            <a:off x="2474316" y="1266543"/>
            <a:ext cx="2295824" cy="2289328"/>
            <a:chOff x="2474316" y="1421304"/>
            <a:chExt cx="2295824" cy="2289328"/>
          </a:xfrm>
        </p:grpSpPr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395E544D-83D5-47D2-8E2F-BE3F7E3D03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45" b="28245"/>
            <a:stretch/>
          </p:blipFill>
          <p:spPr>
            <a:xfrm>
              <a:off x="2474316" y="1421304"/>
              <a:ext cx="2295824" cy="2289328"/>
            </a:xfrm>
            <a:prstGeom prst="rect">
              <a:avLst/>
            </a:prstGeom>
          </p:spPr>
        </p:pic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188F92DF-6B78-486B-8FC3-693A64998569}"/>
                </a:ext>
              </a:extLst>
            </p:cNvPr>
            <p:cNvSpPr/>
            <p:nvPr/>
          </p:nvSpPr>
          <p:spPr>
            <a:xfrm>
              <a:off x="2477276" y="3128206"/>
              <a:ext cx="1817303" cy="432048"/>
            </a:xfrm>
            <a:prstGeom prst="rect">
              <a:avLst/>
            </a:prstGeom>
            <a:solidFill>
              <a:sysClr val="window" lastClr="FFFFFF">
                <a:alpha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4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6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TwoTrust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6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Kompakt</a:t>
              </a:r>
            </a:p>
          </p:txBody>
        </p:sp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69FBEAD3-8AFA-47B4-9A2F-C0461684CCD3}"/>
              </a:ext>
            </a:extLst>
          </p:cNvPr>
          <p:cNvGrpSpPr/>
          <p:nvPr/>
        </p:nvGrpSpPr>
        <p:grpSpPr>
          <a:xfrm>
            <a:off x="9003474" y="1283425"/>
            <a:ext cx="2263947" cy="2282592"/>
            <a:chOff x="8999523" y="-957526"/>
            <a:chExt cx="2263947" cy="2282592"/>
          </a:xfrm>
        </p:grpSpPr>
        <p:pic>
          <p:nvPicPr>
            <p:cNvPr id="12290" name="Grafik 1">
              <a:extLst>
                <a:ext uri="{FF2B5EF4-FFF2-40B4-BE49-F238E27FC236}">
                  <a16:creationId xmlns:a16="http://schemas.microsoft.com/office/drawing/2014/main" id="{9B8672C8-3BA7-4916-8CAA-1C1F7777F5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87" r="11929"/>
            <a:stretch/>
          </p:blipFill>
          <p:spPr bwMode="auto">
            <a:xfrm>
              <a:off x="9000447" y="-957526"/>
              <a:ext cx="2263023" cy="22825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8AED89F4-C788-480D-B569-4F292FC3BF32}"/>
                </a:ext>
              </a:extLst>
            </p:cNvPr>
            <p:cNvSpPr/>
            <p:nvPr/>
          </p:nvSpPr>
          <p:spPr>
            <a:xfrm>
              <a:off x="8999523" y="775531"/>
              <a:ext cx="1817303" cy="432048"/>
            </a:xfrm>
            <a:prstGeom prst="rect">
              <a:avLst/>
            </a:prstGeom>
            <a:solidFill>
              <a:sysClr val="window" lastClr="FFFFFF">
                <a:alpha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4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672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SafeInvest</a:t>
              </a:r>
              <a:endPara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2F3F2E76-588E-4951-8B74-D5BBA6E0EFDB}"/>
              </a:ext>
            </a:extLst>
          </p:cNvPr>
          <p:cNvSpPr/>
          <p:nvPr/>
        </p:nvSpPr>
        <p:spPr>
          <a:xfrm>
            <a:off x="8993488" y="1252195"/>
            <a:ext cx="2283921" cy="23180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8C9AB9-C0F0-47B9-A521-60A0696F4EDF}"/>
              </a:ext>
            </a:extLst>
          </p:cNvPr>
          <p:cNvSpPr/>
          <p:nvPr/>
        </p:nvSpPr>
        <p:spPr>
          <a:xfrm>
            <a:off x="10920536" y="1033280"/>
            <a:ext cx="584775" cy="5847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de-DE" sz="36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0997507-B8FC-445B-BB9B-A500BC879B74}"/>
              </a:ext>
            </a:extLst>
          </p:cNvPr>
          <p:cNvSpPr/>
          <p:nvPr/>
        </p:nvSpPr>
        <p:spPr>
          <a:xfrm>
            <a:off x="3052286" y="5290943"/>
            <a:ext cx="2283920" cy="42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Mindestens die Sparbeiträge</a:t>
            </a:r>
            <a:r>
              <a:rPr lang="de-DE" sz="12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8726F921-B5FC-4763-8640-188FF259BCD8}"/>
              </a:ext>
            </a:extLst>
          </p:cNvPr>
          <p:cNvSpPr/>
          <p:nvPr/>
        </p:nvSpPr>
        <p:spPr>
          <a:xfrm>
            <a:off x="6316483" y="5290943"/>
            <a:ext cx="2283920" cy="42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Mindestens die Sparbeiträge</a:t>
            </a:r>
            <a:r>
              <a:rPr lang="de-DE" sz="12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6FE5A5B-B5BF-4071-BA19-B3DCF59266AC}"/>
              </a:ext>
            </a:extLst>
          </p:cNvPr>
          <p:cNvSpPr txBox="1"/>
          <p:nvPr/>
        </p:nvSpPr>
        <p:spPr>
          <a:xfrm>
            <a:off x="1415480" y="6462617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aseline="30000" dirty="0"/>
              <a:t>1)</a:t>
            </a:r>
            <a:r>
              <a:rPr lang="de-DE" sz="1000" dirty="0"/>
              <a:t> Bei planmäßigem Verlauf ohne Beitragsfreistellung</a:t>
            </a:r>
          </a:p>
        </p:txBody>
      </p:sp>
    </p:spTree>
    <p:extLst>
      <p:ext uri="{BB962C8B-B14F-4D97-AF65-F5344CB8AC3E}">
        <p14:creationId xmlns:p14="http://schemas.microsoft.com/office/powerpoint/2010/main" val="121308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86DE9-A670-497C-B476-2E9AC06F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TwoTrust</a:t>
            </a:r>
            <a:r>
              <a:rPr lang="de-DE" dirty="0"/>
              <a:t> Kompakt – Sparbeitrags-Garantie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756B50-C6A7-4370-A2A8-96264E7B1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DB6544-27D8-48AA-ABE5-3DFC09B78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605EE-67D5-47A3-986D-166FA0A51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E693DB1-2C92-4B57-B221-EF163C28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39752"/>
              </p:ext>
            </p:extLst>
          </p:nvPr>
        </p:nvGraphicFramePr>
        <p:xfrm>
          <a:off x="335358" y="1916831"/>
          <a:ext cx="5940024" cy="428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4">
                  <a:extLst>
                    <a:ext uri="{9D8B030D-6E8A-4147-A177-3AD203B41FA5}">
                      <a16:colId xmlns:a16="http://schemas.microsoft.com/office/drawing/2014/main" val="330069106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3337256949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1432188892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984216688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3586793865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648802497"/>
                    </a:ext>
                  </a:extLst>
                </a:gridCol>
              </a:tblGrid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1200" i="1" dirty="0">
                          <a:latin typeface="+mn-lt"/>
                        </a:rPr>
                        <a:t>Laufzeit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Einzel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Sonder-</a:t>
                      </a:r>
                      <a:r>
                        <a:rPr lang="de-DE" sz="1200" dirty="0" err="1">
                          <a:latin typeface="+mn-lt"/>
                        </a:rPr>
                        <a:t>sammel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Kollektiv 10 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Kollektiv 10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Kollektiv 40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9148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191124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33545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79801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91461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48106"/>
                  </a:ext>
                </a:extLst>
              </a:tr>
            </a:tbl>
          </a:graphicData>
        </a:graphic>
      </p:graphicFrame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3294DC7-7C8C-4591-BB8C-61B7E933C11A}"/>
              </a:ext>
            </a:extLst>
          </p:cNvPr>
          <p:cNvCxnSpPr>
            <a:cxnSpLocks/>
          </p:cNvCxnSpPr>
          <p:nvPr/>
        </p:nvCxnSpPr>
        <p:spPr>
          <a:xfrm flipH="1">
            <a:off x="1322206" y="1697043"/>
            <a:ext cx="6141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835B00CE-3973-4938-B5F0-863306D0EF0C}"/>
              </a:ext>
            </a:extLst>
          </p:cNvPr>
          <p:cNvSpPr/>
          <p:nvPr/>
        </p:nvSpPr>
        <p:spPr>
          <a:xfrm>
            <a:off x="3359696" y="1596901"/>
            <a:ext cx="86556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Tarif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80A31A2-822E-48D5-B2C9-328A4A9278E0}"/>
              </a:ext>
            </a:extLst>
          </p:cNvPr>
          <p:cNvCxnSpPr>
            <a:cxnSpLocks/>
          </p:cNvCxnSpPr>
          <p:nvPr/>
        </p:nvCxnSpPr>
        <p:spPr>
          <a:xfrm flipV="1">
            <a:off x="7464152" y="1697043"/>
            <a:ext cx="0" cy="187597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A382B61D-013C-4C6C-99FD-2B5A5E85A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" b="28245"/>
          <a:stretch/>
        </p:blipFill>
        <p:spPr>
          <a:xfrm>
            <a:off x="8119350" y="4709"/>
            <a:ext cx="4077103" cy="4065566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F80BAA-396B-4B29-A5D8-C8FC974B0644}"/>
              </a:ext>
            </a:extLst>
          </p:cNvPr>
          <p:cNvSpPr/>
          <p:nvPr/>
        </p:nvSpPr>
        <p:spPr>
          <a:xfrm>
            <a:off x="7464152" y="3829578"/>
            <a:ext cx="1401343" cy="1296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Garantie meistens </a:t>
            </a:r>
            <a:br>
              <a:rPr lang="de-DE" dirty="0"/>
            </a:br>
            <a:r>
              <a:rPr lang="de-DE" sz="3000" b="1" dirty="0"/>
              <a:t>&gt; 90%</a:t>
            </a:r>
          </a:p>
        </p:txBody>
      </p:sp>
    </p:spTree>
    <p:extLst>
      <p:ext uri="{BB962C8B-B14F-4D97-AF65-F5344CB8AC3E}">
        <p14:creationId xmlns:p14="http://schemas.microsoft.com/office/powerpoint/2010/main" val="186381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86DE9-A670-497C-B476-2E9AC06F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TwoTrust</a:t>
            </a:r>
            <a:r>
              <a:rPr lang="de-DE" dirty="0"/>
              <a:t> </a:t>
            </a:r>
            <a:r>
              <a:rPr lang="de-DE" dirty="0" err="1"/>
              <a:t>Selekt</a:t>
            </a:r>
            <a:r>
              <a:rPr lang="de-DE" dirty="0"/>
              <a:t> – Sparbeitrags-Garantie</a:t>
            </a:r>
            <a:endParaRPr lang="de-DE" sz="2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756B50-C6A7-4370-A2A8-96264E7B14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DB6544-27D8-48AA-ABE5-3DFC09B78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4605EE-67D5-47A3-986D-166FA0A51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DE693DB1-2C92-4B57-B221-EF163C280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78205"/>
              </p:ext>
            </p:extLst>
          </p:nvPr>
        </p:nvGraphicFramePr>
        <p:xfrm>
          <a:off x="335357" y="1916831"/>
          <a:ext cx="5940024" cy="428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4">
                  <a:extLst>
                    <a:ext uri="{9D8B030D-6E8A-4147-A177-3AD203B41FA5}">
                      <a16:colId xmlns:a16="http://schemas.microsoft.com/office/drawing/2014/main" val="330069106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3337256949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1432188892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410638024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3586793865"/>
                    </a:ext>
                  </a:extLst>
                </a:gridCol>
                <a:gridCol w="990004">
                  <a:extLst>
                    <a:ext uri="{9D8B030D-6E8A-4147-A177-3AD203B41FA5}">
                      <a16:colId xmlns:a16="http://schemas.microsoft.com/office/drawing/2014/main" val="648802497"/>
                    </a:ext>
                  </a:extLst>
                </a:gridCol>
              </a:tblGrid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1200" i="1" dirty="0">
                          <a:latin typeface="+mn-lt"/>
                        </a:rPr>
                        <a:t>Laufzeit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Einzel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Sonder-</a:t>
                      </a:r>
                      <a:r>
                        <a:rPr lang="de-DE" sz="1200" dirty="0" err="1">
                          <a:latin typeface="+mn-lt"/>
                        </a:rPr>
                        <a:t>sammel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Kollektiv 10 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Kollektiv 10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latin typeface="+mn-lt"/>
                        </a:rPr>
                        <a:t>Kollektiv 40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9148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191124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233545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79801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91461"/>
                  </a:ext>
                </a:extLst>
              </a:tr>
              <a:tr h="713990">
                <a:tc>
                  <a:txBody>
                    <a:bodyPr/>
                    <a:lstStyle/>
                    <a:p>
                      <a:pPr algn="ctr"/>
                      <a:r>
                        <a:rPr lang="de-DE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48106"/>
                  </a:ext>
                </a:extLst>
              </a:tr>
            </a:tbl>
          </a:graphicData>
        </a:graphic>
      </p:graphicFrame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D3294DC7-7C8C-4591-BB8C-61B7E933C11A}"/>
              </a:ext>
            </a:extLst>
          </p:cNvPr>
          <p:cNvCxnSpPr>
            <a:cxnSpLocks/>
          </p:cNvCxnSpPr>
          <p:nvPr/>
        </p:nvCxnSpPr>
        <p:spPr>
          <a:xfrm flipH="1">
            <a:off x="1322206" y="1697043"/>
            <a:ext cx="614194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835B00CE-3973-4938-B5F0-863306D0EF0C}"/>
              </a:ext>
            </a:extLst>
          </p:cNvPr>
          <p:cNvSpPr/>
          <p:nvPr/>
        </p:nvSpPr>
        <p:spPr>
          <a:xfrm>
            <a:off x="3359696" y="1596901"/>
            <a:ext cx="86556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Tarif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A80A31A2-822E-48D5-B2C9-328A4A9278E0}"/>
              </a:ext>
            </a:extLst>
          </p:cNvPr>
          <p:cNvCxnSpPr>
            <a:cxnSpLocks/>
          </p:cNvCxnSpPr>
          <p:nvPr/>
        </p:nvCxnSpPr>
        <p:spPr>
          <a:xfrm flipV="1">
            <a:off x="7464152" y="1697043"/>
            <a:ext cx="0" cy="187597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A1BECF8D-28D7-4762-96F1-95C758F08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69"/>
          <a:stretch/>
        </p:blipFill>
        <p:spPr>
          <a:xfrm>
            <a:off x="8104718" y="2213"/>
            <a:ext cx="4087280" cy="408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F80BAA-396B-4B29-A5D8-C8FC974B0644}"/>
              </a:ext>
            </a:extLst>
          </p:cNvPr>
          <p:cNvSpPr/>
          <p:nvPr/>
        </p:nvSpPr>
        <p:spPr>
          <a:xfrm>
            <a:off x="7464152" y="3829578"/>
            <a:ext cx="1401343" cy="12961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Garantie meistens </a:t>
            </a:r>
            <a:br>
              <a:rPr lang="de-DE" dirty="0"/>
            </a:br>
            <a:r>
              <a:rPr lang="de-DE" sz="3000" b="1" dirty="0"/>
              <a:t>&gt; 90%</a:t>
            </a:r>
          </a:p>
        </p:txBody>
      </p:sp>
    </p:spTree>
    <p:extLst>
      <p:ext uri="{BB962C8B-B14F-4D97-AF65-F5344CB8AC3E}">
        <p14:creationId xmlns:p14="http://schemas.microsoft.com/office/powerpoint/2010/main" val="229272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1">
            <a:extLst>
              <a:ext uri="{FF2B5EF4-FFF2-40B4-BE49-F238E27FC236}">
                <a16:creationId xmlns:a16="http://schemas.microsoft.com/office/drawing/2014/main" id="{1A042636-38CF-4578-9942-7C38E33C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r="11929"/>
          <a:stretch/>
        </p:blipFill>
        <p:spPr bwMode="auto">
          <a:xfrm>
            <a:off x="9000447" y="1271692"/>
            <a:ext cx="2263023" cy="228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DA2A641-0A25-4570-AACD-AB597FDB90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" b="28245"/>
          <a:stretch/>
        </p:blipFill>
        <p:spPr>
          <a:xfrm>
            <a:off x="2474316" y="1268760"/>
            <a:ext cx="2295824" cy="22893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8E0F13-F911-4890-AD37-3DAC6621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Garantien im Produktportfolio 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49707A-AB18-4F94-837D-46279B086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F000AC-7F5A-4B28-8208-1636FBBD1C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1426A4-CE3C-473A-976A-8B26A1B7B7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9B7E774-BCF7-4D51-A073-45ABF599F2FF}"/>
              </a:ext>
            </a:extLst>
          </p:cNvPr>
          <p:cNvGrpSpPr/>
          <p:nvPr/>
        </p:nvGrpSpPr>
        <p:grpSpPr>
          <a:xfrm>
            <a:off x="3052286" y="2971656"/>
            <a:ext cx="2283921" cy="2283921"/>
            <a:chOff x="2587943" y="3429000"/>
            <a:chExt cx="2283921" cy="2283921"/>
          </a:xfrm>
        </p:grpSpPr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D9D4C65B-5AD6-4E6A-8D52-6868EF3E2CB4}"/>
                </a:ext>
              </a:extLst>
            </p:cNvPr>
            <p:cNvSpPr/>
            <p:nvPr/>
          </p:nvSpPr>
          <p:spPr>
            <a:xfrm>
              <a:off x="2587943" y="3429000"/>
              <a:ext cx="2283921" cy="2283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09630671-D8C0-481B-B8A5-43A04B7DF9E6}"/>
                </a:ext>
              </a:extLst>
            </p:cNvPr>
            <p:cNvSpPr txBox="1"/>
            <p:nvPr/>
          </p:nvSpPr>
          <p:spPr>
            <a:xfrm>
              <a:off x="2624425" y="4186968"/>
              <a:ext cx="2210956" cy="89537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  <a:spcBef>
                  <a:spcPts val="600"/>
                </a:spcBef>
              </a:pPr>
              <a:r>
                <a:rPr lang="de-DE" sz="6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90%</a:t>
              </a:r>
            </a:p>
          </p:txBody>
        </p:sp>
      </p:grpSp>
      <p:sp>
        <p:nvSpPr>
          <p:cNvPr id="90" name="Textfeld 89">
            <a:extLst>
              <a:ext uri="{FF2B5EF4-FFF2-40B4-BE49-F238E27FC236}">
                <a16:creationId xmlns:a16="http://schemas.microsoft.com/office/drawing/2014/main" id="{7DF82EA5-9435-45D6-AC31-AB2743DED00E}"/>
              </a:ext>
            </a:extLst>
          </p:cNvPr>
          <p:cNvSpPr txBox="1"/>
          <p:nvPr/>
        </p:nvSpPr>
        <p:spPr>
          <a:xfrm>
            <a:off x="407368" y="3900271"/>
            <a:ext cx="1990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000" b="1" dirty="0">
                <a:solidFill>
                  <a:schemeClr val="bg2"/>
                </a:solidFill>
              </a:rPr>
              <a:t>Garantie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A711FE62-E048-48B3-908B-A7D84CBB1F12}"/>
              </a:ext>
            </a:extLst>
          </p:cNvPr>
          <p:cNvSpPr/>
          <p:nvPr/>
        </p:nvSpPr>
        <p:spPr>
          <a:xfrm>
            <a:off x="2477276" y="2975662"/>
            <a:ext cx="1817303" cy="432048"/>
          </a:xfrm>
          <a:prstGeom prst="rect">
            <a:avLst/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TwoTrust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Kompakt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7E3E9656-FC52-44CD-8D88-0A793CD34A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69"/>
          <a:stretch/>
        </p:blipFill>
        <p:spPr>
          <a:xfrm>
            <a:off x="5750994" y="1269856"/>
            <a:ext cx="2267677" cy="226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" name="Rechteck 104">
            <a:extLst>
              <a:ext uri="{FF2B5EF4-FFF2-40B4-BE49-F238E27FC236}">
                <a16:creationId xmlns:a16="http://schemas.microsoft.com/office/drawing/2014/main" id="{455FE0D8-CE8F-49FA-B93C-B6E180402551}"/>
              </a:ext>
            </a:extLst>
          </p:cNvPr>
          <p:cNvSpPr/>
          <p:nvPr/>
        </p:nvSpPr>
        <p:spPr>
          <a:xfrm>
            <a:off x="6311217" y="4699687"/>
            <a:ext cx="1817303" cy="432048"/>
          </a:xfrm>
          <a:prstGeom prst="rect">
            <a:avLst/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mindestens die Sparbeiträge!</a:t>
            </a:r>
          </a:p>
        </p:txBody>
      </p:sp>
      <p:pic>
        <p:nvPicPr>
          <p:cNvPr id="112" name="Bildplatzhalter 18">
            <a:extLst>
              <a:ext uri="{FF2B5EF4-FFF2-40B4-BE49-F238E27FC236}">
                <a16:creationId xmlns:a16="http://schemas.microsoft.com/office/drawing/2014/main" id="{6AA125DA-4EA1-4C90-B529-FC295BE9C0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>
            <a:fillRect/>
          </a:stretch>
        </p:blipFill>
        <p:spPr>
          <a:xfrm>
            <a:off x="2477276" y="3912707"/>
            <a:ext cx="529127" cy="529127"/>
          </a:xfrm>
          <a:prstGeom prst="rect">
            <a:avLst/>
          </a:prstGeom>
        </p:spPr>
      </p:pic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C00415DC-B431-43B4-B352-449B625D8943}"/>
              </a:ext>
            </a:extLst>
          </p:cNvPr>
          <p:cNvGrpSpPr/>
          <p:nvPr/>
        </p:nvGrpSpPr>
        <p:grpSpPr>
          <a:xfrm>
            <a:off x="6314598" y="2971656"/>
            <a:ext cx="2283921" cy="2283921"/>
            <a:chOff x="5883593" y="3429000"/>
            <a:chExt cx="2283921" cy="2283921"/>
          </a:xfrm>
        </p:grpSpPr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376186D3-0C68-4C6E-921D-138E21204F66}"/>
                </a:ext>
              </a:extLst>
            </p:cNvPr>
            <p:cNvSpPr/>
            <p:nvPr/>
          </p:nvSpPr>
          <p:spPr>
            <a:xfrm>
              <a:off x="5883593" y="3429000"/>
              <a:ext cx="2283921" cy="2283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E347BDDB-1693-447A-B475-749AC775FDA5}"/>
                </a:ext>
              </a:extLst>
            </p:cNvPr>
            <p:cNvSpPr txBox="1"/>
            <p:nvPr/>
          </p:nvSpPr>
          <p:spPr>
            <a:xfrm>
              <a:off x="5920075" y="4186968"/>
              <a:ext cx="2210956" cy="89537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  <a:spcBef>
                  <a:spcPts val="600"/>
                </a:spcBef>
              </a:pPr>
              <a:r>
                <a:rPr lang="de-DE" sz="6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90%</a:t>
              </a:r>
            </a:p>
          </p:txBody>
        </p:sp>
      </p:grpSp>
      <p:sp>
        <p:nvSpPr>
          <p:cNvPr id="89" name="Rechteck 88">
            <a:extLst>
              <a:ext uri="{FF2B5EF4-FFF2-40B4-BE49-F238E27FC236}">
                <a16:creationId xmlns:a16="http://schemas.microsoft.com/office/drawing/2014/main" id="{6B0029C1-9188-42B7-8C44-80464FA42F46}"/>
              </a:ext>
            </a:extLst>
          </p:cNvPr>
          <p:cNvSpPr/>
          <p:nvPr/>
        </p:nvSpPr>
        <p:spPr>
          <a:xfrm>
            <a:off x="5754569" y="2975662"/>
            <a:ext cx="1817303" cy="432048"/>
          </a:xfrm>
          <a:prstGeom prst="rect">
            <a:avLst/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TwoTrust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Selekt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E3C76AFF-9855-43EC-927E-CF6BD905DB23}"/>
              </a:ext>
            </a:extLst>
          </p:cNvPr>
          <p:cNvGrpSpPr/>
          <p:nvPr/>
        </p:nvGrpSpPr>
        <p:grpSpPr>
          <a:xfrm>
            <a:off x="9576911" y="2971656"/>
            <a:ext cx="2283921" cy="2283921"/>
            <a:chOff x="9112568" y="3429000"/>
            <a:chExt cx="2283921" cy="2283921"/>
          </a:xfrm>
        </p:grpSpPr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207C1646-8F20-4CB4-8820-BC44C98D3D66}"/>
                </a:ext>
              </a:extLst>
            </p:cNvPr>
            <p:cNvSpPr/>
            <p:nvPr/>
          </p:nvSpPr>
          <p:spPr>
            <a:xfrm>
              <a:off x="9112568" y="3429000"/>
              <a:ext cx="2283921" cy="2283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34000" indent="-234000" algn="l">
                <a:lnSpc>
                  <a:spcPct val="104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endParaRPr lang="de-DE" sz="1600" dirty="0" err="1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A4162550-C23B-4DD4-BABA-7AFF7F3E2DE8}"/>
                </a:ext>
              </a:extLst>
            </p:cNvPr>
            <p:cNvSpPr txBox="1"/>
            <p:nvPr/>
          </p:nvSpPr>
          <p:spPr>
            <a:xfrm>
              <a:off x="9149050" y="4186968"/>
              <a:ext cx="2210956" cy="895373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04000"/>
                </a:lnSpc>
                <a:spcBef>
                  <a:spcPts val="600"/>
                </a:spcBef>
              </a:pPr>
              <a:r>
                <a:rPr lang="de-DE" sz="6000" b="1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80%</a:t>
              </a:r>
            </a:p>
          </p:txBody>
        </p: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109EA62D-2327-4965-9DC0-6D15ECD006D4}"/>
              </a:ext>
            </a:extLst>
          </p:cNvPr>
          <p:cNvSpPr/>
          <p:nvPr/>
        </p:nvSpPr>
        <p:spPr>
          <a:xfrm>
            <a:off x="8999523" y="2975662"/>
            <a:ext cx="1817303" cy="432048"/>
          </a:xfrm>
          <a:prstGeom prst="rect">
            <a:avLst/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67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SafeInvest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67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00B84D3-81B2-46DE-946D-51D6F009FE11}"/>
              </a:ext>
            </a:extLst>
          </p:cNvPr>
          <p:cNvSpPr/>
          <p:nvPr/>
        </p:nvSpPr>
        <p:spPr>
          <a:xfrm>
            <a:off x="3052286" y="5290943"/>
            <a:ext cx="2283920" cy="42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Mindestens die Sparbeiträge</a:t>
            </a:r>
            <a:r>
              <a:rPr lang="de-DE" sz="12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FB6CFD6-66FD-4903-A25C-6C661D12BD9A}"/>
              </a:ext>
            </a:extLst>
          </p:cNvPr>
          <p:cNvSpPr/>
          <p:nvPr/>
        </p:nvSpPr>
        <p:spPr>
          <a:xfrm>
            <a:off x="6316483" y="5290943"/>
            <a:ext cx="2283920" cy="42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Mindestens die Sparbeiträge</a:t>
            </a:r>
            <a:r>
              <a:rPr lang="de-DE" sz="12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BDCA940-AD54-45E5-A3B7-4638AE7D7FB2}"/>
              </a:ext>
            </a:extLst>
          </p:cNvPr>
          <p:cNvSpPr/>
          <p:nvPr/>
        </p:nvSpPr>
        <p:spPr>
          <a:xfrm>
            <a:off x="3052286" y="5777326"/>
            <a:ext cx="2283920" cy="42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Kein fallendes Guthaben möglich</a:t>
            </a:r>
            <a:r>
              <a:rPr lang="de-DE" sz="12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E7128D7-19F8-474E-830A-FDDD2FD9530F}"/>
              </a:ext>
            </a:extLst>
          </p:cNvPr>
          <p:cNvSpPr/>
          <p:nvPr/>
        </p:nvSpPr>
        <p:spPr>
          <a:xfrm>
            <a:off x="6316483" y="5777326"/>
            <a:ext cx="2283920" cy="42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Kein fallendes Guthaben möglich</a:t>
            </a:r>
            <a:r>
              <a:rPr lang="de-DE" sz="12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4C00B07-B50F-4E38-9A10-568617AD8224}"/>
              </a:ext>
            </a:extLst>
          </p:cNvPr>
          <p:cNvSpPr txBox="1"/>
          <p:nvPr/>
        </p:nvSpPr>
        <p:spPr>
          <a:xfrm>
            <a:off x="1415480" y="6462617"/>
            <a:ext cx="5904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dirty="0"/>
              <a:t>1 Bei planmäßigem Verlauf ohne Beitragsfreistellung</a:t>
            </a:r>
          </a:p>
        </p:txBody>
      </p:sp>
    </p:spTree>
    <p:extLst>
      <p:ext uri="{BB962C8B-B14F-4D97-AF65-F5344CB8AC3E}">
        <p14:creationId xmlns:p14="http://schemas.microsoft.com/office/powerpoint/2010/main" val="158836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E2E3A5-2D6E-4C87-84BB-69C68D8F1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59668" y="1989138"/>
            <a:ext cx="8648700" cy="3048000"/>
          </a:xfrm>
          <a:prstGeom prst="rect">
            <a:avLst/>
          </a:prstGeom>
        </p:spPr>
      </p:pic>
      <p:sp>
        <p:nvSpPr>
          <p:cNvPr id="24" name="Pfeil: Fünfeck 23">
            <a:extLst>
              <a:ext uri="{FF2B5EF4-FFF2-40B4-BE49-F238E27FC236}">
                <a16:creationId xmlns:a16="http://schemas.microsoft.com/office/drawing/2014/main" id="{18EAA731-0653-41D7-88C1-23C99293D00A}"/>
              </a:ext>
            </a:extLst>
          </p:cNvPr>
          <p:cNvSpPr/>
          <p:nvPr/>
        </p:nvSpPr>
        <p:spPr>
          <a:xfrm flipH="1">
            <a:off x="9624391" y="1268413"/>
            <a:ext cx="2569105" cy="564559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6700" marR="0" lvl="0" indent="0" algn="ctr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Top-Performance</a:t>
            </a:r>
          </a:p>
        </p:txBody>
      </p:sp>
      <p:pic>
        <p:nvPicPr>
          <p:cNvPr id="55" name="Bildplatzhalter 18">
            <a:extLst>
              <a:ext uri="{FF2B5EF4-FFF2-40B4-BE49-F238E27FC236}">
                <a16:creationId xmlns:a16="http://schemas.microsoft.com/office/drawing/2014/main" id="{B82383EE-BEEA-4CB0-AE3E-B1A4B3CE0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72" b="4372"/>
          <a:stretch>
            <a:fillRect/>
          </a:stretch>
        </p:blipFill>
        <p:spPr>
          <a:xfrm flipH="1">
            <a:off x="8970048" y="1283877"/>
            <a:ext cx="529127" cy="529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B26CB9-F0EE-418B-977D-AAA45B0C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0% Zins und weniger Garantien ?! </a:t>
            </a:r>
            <a:br>
              <a:rPr lang="de-DE" dirty="0"/>
            </a:br>
            <a:r>
              <a:rPr lang="de-DE" dirty="0"/>
              <a:t>Unsere Antwort: TTS!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2008F3-6E69-4091-85EE-D53DEFE86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7AC806-68FF-460F-A1CF-CC5F21C56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7DAF3-7689-4274-AB21-B98D804883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6D099626-4717-4B9E-97B9-C6DAB2BBF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775" y="4600232"/>
            <a:ext cx="2117566" cy="1350332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D678CEFC-2DB6-4119-A897-29A0257F8C25}"/>
              </a:ext>
            </a:extLst>
          </p:cNvPr>
          <p:cNvSpPr txBox="1"/>
          <p:nvPr/>
        </p:nvSpPr>
        <p:spPr>
          <a:xfrm>
            <a:off x="348690" y="1423409"/>
            <a:ext cx="4019118" cy="298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Gesamtrendite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seit Auflage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1F62CA3-FC86-4F15-9309-1E94DBFC6FCC}"/>
              </a:ext>
            </a:extLst>
          </p:cNvPr>
          <p:cNvSpPr txBox="1"/>
          <p:nvPr/>
        </p:nvSpPr>
        <p:spPr>
          <a:xfrm>
            <a:off x="8090828" y="5023536"/>
            <a:ext cx="1290487" cy="149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</a:rPr>
              <a:t>(Vertragsbeginn)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D3EE582E-A04C-46C9-979B-F64F5B6D6581}"/>
              </a:ext>
            </a:extLst>
          </p:cNvPr>
          <p:cNvCxnSpPr>
            <a:cxnSpLocks/>
          </p:cNvCxnSpPr>
          <p:nvPr/>
        </p:nvCxnSpPr>
        <p:spPr>
          <a:xfrm>
            <a:off x="772294" y="2945391"/>
            <a:ext cx="8348042" cy="0"/>
          </a:xfrm>
          <a:prstGeom prst="line">
            <a:avLst/>
          </a:prstGeom>
          <a:noFill/>
          <a:ln w="6350" cap="flat" cmpd="sng" algn="ctr">
            <a:solidFill>
              <a:schemeClr val="accent6"/>
            </a:solidFill>
            <a:prstDash val="lgDash"/>
          </a:ln>
          <a:effectLst/>
        </p:spPr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33E4AB0A-8385-4A6D-A80D-DE5C946BB1EA}"/>
              </a:ext>
            </a:extLst>
          </p:cNvPr>
          <p:cNvSpPr txBox="1"/>
          <p:nvPr/>
        </p:nvSpPr>
        <p:spPr>
          <a:xfrm>
            <a:off x="9228" y="2860063"/>
            <a:ext cx="936104" cy="179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solidFill>
                  <a:prstClr val="black"/>
                </a:solidFill>
              </a:rPr>
              <a:t>Ø 4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%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5080B007-09AF-4DC6-B98E-FA7F1B1B9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770"/>
          <a:stretch/>
        </p:blipFill>
        <p:spPr>
          <a:xfrm>
            <a:off x="407368" y="5663775"/>
            <a:ext cx="8658225" cy="373934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1A729485-A3DA-4B75-8BC1-071F5430C0C7}"/>
              </a:ext>
            </a:extLst>
          </p:cNvPr>
          <p:cNvSpPr/>
          <p:nvPr/>
        </p:nvSpPr>
        <p:spPr>
          <a:xfrm>
            <a:off x="9221469" y="5806492"/>
            <a:ext cx="1658137" cy="5952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i="1" dirty="0"/>
              <a:t>Top </a:t>
            </a:r>
            <a:br>
              <a:rPr lang="de-DE" sz="1200" b="1" i="1" dirty="0"/>
            </a:br>
            <a:r>
              <a:rPr lang="de-DE" sz="1200" b="1" i="1" dirty="0"/>
              <a:t>bAV-Kompetenz</a:t>
            </a:r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320E2433-8494-4B47-87EC-2C9350EBC099}"/>
              </a:ext>
            </a:extLst>
          </p:cNvPr>
          <p:cNvCxnSpPr>
            <a:cxnSpLocks/>
          </p:cNvCxnSpPr>
          <p:nvPr/>
        </p:nvCxnSpPr>
        <p:spPr>
          <a:xfrm>
            <a:off x="772294" y="3416762"/>
            <a:ext cx="8348042" cy="0"/>
          </a:xfrm>
          <a:prstGeom prst="line">
            <a:avLst/>
          </a:prstGeom>
          <a:noFill/>
          <a:ln w="6350" cap="flat" cmpd="sng" algn="ctr">
            <a:solidFill>
              <a:schemeClr val="accent6"/>
            </a:solidFill>
            <a:prstDash val="lgDash"/>
          </a:ln>
          <a:effectLst/>
        </p:spPr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8ABC4A50-1632-405C-A7BB-B4C5A91FDD55}"/>
              </a:ext>
            </a:extLst>
          </p:cNvPr>
          <p:cNvSpPr txBox="1"/>
          <p:nvPr/>
        </p:nvSpPr>
        <p:spPr>
          <a:xfrm>
            <a:off x="9228" y="3321909"/>
            <a:ext cx="936104" cy="179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0" dirty="0">
                <a:solidFill>
                  <a:prstClr val="black"/>
                </a:solidFill>
              </a:rPr>
              <a:t>Ø 3</a:t>
            </a: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%</a:t>
            </a:r>
          </a:p>
        </p:txBody>
      </p:sp>
      <p:pic>
        <p:nvPicPr>
          <p:cNvPr id="10268" name="Grafik 6">
            <a:extLst>
              <a:ext uri="{FF2B5EF4-FFF2-40B4-BE49-F238E27FC236}">
                <a16:creationId xmlns:a16="http://schemas.microsoft.com/office/drawing/2014/main" id="{543E4182-60D4-4468-825B-69725B98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373" y="2083140"/>
            <a:ext cx="1761267" cy="230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9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8F244-AAB8-4A4F-B48A-7B6A7811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Cashback</a:t>
            </a:r>
            <a:r>
              <a:rPr lang="de-DE" dirty="0"/>
              <a:t> 2.0 – </a:t>
            </a:r>
            <a:br>
              <a:rPr lang="de-DE" dirty="0"/>
            </a:br>
            <a:r>
              <a:rPr lang="de-DE" dirty="0"/>
              <a:t>Sodexo - unser professioneller Partner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8160DE-9E9B-4704-B5E7-1CDCF58B0E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Produkt-Rollout 2022 | Fabian von Löbbecke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92C30F-FF75-4B9B-9D48-2314D3148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F2AF0-AF0F-4C35-A0EC-D8A840B7C3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EC6429F-8EBA-4254-B9C8-295228AFE7F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B35917C0-0DB2-4E03-8903-7CEE15A6C41E}"/>
              </a:ext>
            </a:extLst>
          </p:cNvPr>
          <p:cNvSpPr txBox="1"/>
          <p:nvPr/>
        </p:nvSpPr>
        <p:spPr>
          <a:xfrm>
            <a:off x="623392" y="1399409"/>
            <a:ext cx="7495593" cy="1613757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72000" rIns="36000" bIns="72000" rtlCol="0">
            <a:spAutoFit/>
          </a:bodyPr>
          <a:lstStyle/>
          <a:p>
            <a:pPr marL="3224213" marR="0" lvl="0" indent="-265113" defTabSz="914400" eaLnBrk="1" fontAlgn="auto" latinLnBrk="0" hangingPunct="1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Clr>
                <a:srgbClr val="79B5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über 35.000 Akzeptanzstellen im stationären Einzelhandel </a:t>
            </a:r>
          </a:p>
          <a:p>
            <a:pPr marL="3224213" marR="0" lvl="0" indent="-265113" defTabSz="914400" eaLnBrk="1" fontAlgn="auto" latinLnBrk="0" hangingPunct="1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Clr>
                <a:srgbClr val="79B5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Supermärkte, Handelsketten, Restaurants, Tankstellen</a:t>
            </a:r>
          </a:p>
          <a:p>
            <a:pPr marL="3224213" marR="0" lvl="0" indent="-265113" defTabSz="914400" eaLnBrk="1" fontAlgn="auto" latinLnBrk="0" hangingPunct="1">
              <a:lnSpc>
                <a:spcPct val="104000"/>
              </a:lnSpc>
              <a:spcBef>
                <a:spcPts val="800"/>
              </a:spcBef>
              <a:spcAft>
                <a:spcPts val="0"/>
              </a:spcAft>
              <a:buClr>
                <a:srgbClr val="79B5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Handhabung so einfach wie eine Girocard</a:t>
            </a:r>
          </a:p>
        </p:txBody>
      </p: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F16696AE-8EC5-4583-AC39-B0E815589057}"/>
              </a:ext>
            </a:extLst>
          </p:cNvPr>
          <p:cNvGrpSpPr/>
          <p:nvPr/>
        </p:nvGrpSpPr>
        <p:grpSpPr>
          <a:xfrm>
            <a:off x="351113" y="3795083"/>
            <a:ext cx="5184576" cy="2396167"/>
            <a:chOff x="1847528" y="3586872"/>
            <a:chExt cx="5688632" cy="2629128"/>
          </a:xfrm>
        </p:grpSpPr>
        <p:grpSp>
          <p:nvGrpSpPr>
            <p:cNvPr id="138" name="Gruppieren 137">
              <a:extLst>
                <a:ext uri="{FF2B5EF4-FFF2-40B4-BE49-F238E27FC236}">
                  <a16:creationId xmlns:a16="http://schemas.microsoft.com/office/drawing/2014/main" id="{A2583548-EBEB-41F7-B58C-26A05E2C53E8}"/>
                </a:ext>
              </a:extLst>
            </p:cNvPr>
            <p:cNvGrpSpPr/>
            <p:nvPr/>
          </p:nvGrpSpPr>
          <p:grpSpPr>
            <a:xfrm>
              <a:off x="1847528" y="3586872"/>
              <a:ext cx="5688310" cy="540000"/>
              <a:chOff x="323528" y="3586872"/>
              <a:chExt cx="5688310" cy="540000"/>
            </a:xfrm>
          </p:grpSpPr>
          <p:sp>
            <p:nvSpPr>
              <p:cNvPr id="205" name="Rechteck 204">
                <a:extLst>
                  <a:ext uri="{FF2B5EF4-FFF2-40B4-BE49-F238E27FC236}">
                    <a16:creationId xmlns:a16="http://schemas.microsoft.com/office/drawing/2014/main" id="{BA3DDEBA-5352-4537-AEEF-C59217ADAEE6}"/>
                  </a:ext>
                </a:extLst>
              </p:cNvPr>
              <p:cNvSpPr/>
              <p:nvPr/>
            </p:nvSpPr>
            <p:spPr>
              <a:xfrm>
                <a:off x="323528" y="3586872"/>
                <a:ext cx="540000" cy="540000"/>
              </a:xfrm>
              <a:prstGeom prst="rect">
                <a:avLst/>
              </a:prstGeom>
              <a:solidFill>
                <a:srgbClr val="79B530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Rechteck 205">
                <a:extLst>
                  <a:ext uri="{FF2B5EF4-FFF2-40B4-BE49-F238E27FC236}">
                    <a16:creationId xmlns:a16="http://schemas.microsoft.com/office/drawing/2014/main" id="{049FE3F6-1A01-4655-A9DA-990621BA3894}"/>
                  </a:ext>
                </a:extLst>
              </p:cNvPr>
              <p:cNvSpPr/>
              <p:nvPr/>
            </p:nvSpPr>
            <p:spPr>
              <a:xfrm>
                <a:off x="967067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Rechteck 206">
                <a:extLst>
                  <a:ext uri="{FF2B5EF4-FFF2-40B4-BE49-F238E27FC236}">
                    <a16:creationId xmlns:a16="http://schemas.microsoft.com/office/drawing/2014/main" id="{0EE844FF-FEDB-434C-9719-668C3E5C9069}"/>
                  </a:ext>
                </a:extLst>
              </p:cNvPr>
              <p:cNvSpPr/>
              <p:nvPr/>
            </p:nvSpPr>
            <p:spPr>
              <a:xfrm>
                <a:off x="1610606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Rechteck 207">
                <a:extLst>
                  <a:ext uri="{FF2B5EF4-FFF2-40B4-BE49-F238E27FC236}">
                    <a16:creationId xmlns:a16="http://schemas.microsoft.com/office/drawing/2014/main" id="{F9E9F003-71A6-4D52-B79C-EEDF947B4B64}"/>
                  </a:ext>
                </a:extLst>
              </p:cNvPr>
              <p:cNvSpPr/>
              <p:nvPr/>
            </p:nvSpPr>
            <p:spPr>
              <a:xfrm>
                <a:off x="2254145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Rechteck 208">
                <a:extLst>
                  <a:ext uri="{FF2B5EF4-FFF2-40B4-BE49-F238E27FC236}">
                    <a16:creationId xmlns:a16="http://schemas.microsoft.com/office/drawing/2014/main" id="{41BA44B8-73C1-4527-B472-1CD7F8274E8F}"/>
                  </a:ext>
                </a:extLst>
              </p:cNvPr>
              <p:cNvSpPr/>
              <p:nvPr/>
            </p:nvSpPr>
            <p:spPr>
              <a:xfrm>
                <a:off x="2897684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Rechteck 209">
                <a:extLst>
                  <a:ext uri="{FF2B5EF4-FFF2-40B4-BE49-F238E27FC236}">
                    <a16:creationId xmlns:a16="http://schemas.microsoft.com/office/drawing/2014/main" id="{9A21904F-0493-48A6-B884-CD31FE9A6810}"/>
                  </a:ext>
                </a:extLst>
              </p:cNvPr>
              <p:cNvSpPr/>
              <p:nvPr/>
            </p:nvSpPr>
            <p:spPr>
              <a:xfrm>
                <a:off x="3541223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Rechteck 210">
                <a:extLst>
                  <a:ext uri="{FF2B5EF4-FFF2-40B4-BE49-F238E27FC236}">
                    <a16:creationId xmlns:a16="http://schemas.microsoft.com/office/drawing/2014/main" id="{2D90583C-F4BF-46D1-A587-47A3F41F4C8B}"/>
                  </a:ext>
                </a:extLst>
              </p:cNvPr>
              <p:cNvSpPr/>
              <p:nvPr/>
            </p:nvSpPr>
            <p:spPr>
              <a:xfrm>
                <a:off x="4184762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Rechteck 211">
                <a:extLst>
                  <a:ext uri="{FF2B5EF4-FFF2-40B4-BE49-F238E27FC236}">
                    <a16:creationId xmlns:a16="http://schemas.microsoft.com/office/drawing/2014/main" id="{0CB16A02-9F53-4A18-84EF-46A67AAA9EED}"/>
                  </a:ext>
                </a:extLst>
              </p:cNvPr>
              <p:cNvSpPr/>
              <p:nvPr/>
            </p:nvSpPr>
            <p:spPr>
              <a:xfrm>
                <a:off x="4828301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Rechteck 212">
                <a:extLst>
                  <a:ext uri="{FF2B5EF4-FFF2-40B4-BE49-F238E27FC236}">
                    <a16:creationId xmlns:a16="http://schemas.microsoft.com/office/drawing/2014/main" id="{8E365AAA-EBDA-4801-AAB1-C8BB7404E1ED}"/>
                  </a:ext>
                </a:extLst>
              </p:cNvPr>
              <p:cNvSpPr/>
              <p:nvPr/>
            </p:nvSpPr>
            <p:spPr>
              <a:xfrm>
                <a:off x="5471838" y="3586872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uppieren 138">
              <a:extLst>
                <a:ext uri="{FF2B5EF4-FFF2-40B4-BE49-F238E27FC236}">
                  <a16:creationId xmlns:a16="http://schemas.microsoft.com/office/drawing/2014/main" id="{88B54889-E19D-4DCD-91EC-217529A5DF7E}"/>
                </a:ext>
              </a:extLst>
            </p:cNvPr>
            <p:cNvGrpSpPr/>
            <p:nvPr/>
          </p:nvGrpSpPr>
          <p:grpSpPr>
            <a:xfrm>
              <a:off x="1847850" y="4283248"/>
              <a:ext cx="5688310" cy="540000"/>
              <a:chOff x="323850" y="4218344"/>
              <a:chExt cx="5688310" cy="540000"/>
            </a:xfrm>
          </p:grpSpPr>
          <p:sp>
            <p:nvSpPr>
              <p:cNvPr id="196" name="Rechteck 195">
                <a:extLst>
                  <a:ext uri="{FF2B5EF4-FFF2-40B4-BE49-F238E27FC236}">
                    <a16:creationId xmlns:a16="http://schemas.microsoft.com/office/drawing/2014/main" id="{AE6E85F3-5BDB-491B-9762-AC741C88AD7F}"/>
                  </a:ext>
                </a:extLst>
              </p:cNvPr>
              <p:cNvSpPr/>
              <p:nvPr/>
            </p:nvSpPr>
            <p:spPr>
              <a:xfrm>
                <a:off x="323850" y="4218344"/>
                <a:ext cx="540000" cy="540000"/>
              </a:xfrm>
              <a:prstGeom prst="rect">
                <a:avLst/>
              </a:prstGeom>
              <a:solidFill>
                <a:srgbClr val="79B530">
                  <a:lumMod val="75000"/>
                </a:srgbClr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Rechteck 196">
                <a:extLst>
                  <a:ext uri="{FF2B5EF4-FFF2-40B4-BE49-F238E27FC236}">
                    <a16:creationId xmlns:a16="http://schemas.microsoft.com/office/drawing/2014/main" id="{402FDAAA-3D39-4DF1-AD90-166AF38F9B1B}"/>
                  </a:ext>
                </a:extLst>
              </p:cNvPr>
              <p:cNvSpPr/>
              <p:nvPr/>
            </p:nvSpPr>
            <p:spPr>
              <a:xfrm>
                <a:off x="967389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Rechteck 197">
                <a:extLst>
                  <a:ext uri="{FF2B5EF4-FFF2-40B4-BE49-F238E27FC236}">
                    <a16:creationId xmlns:a16="http://schemas.microsoft.com/office/drawing/2014/main" id="{4CACF620-F0D9-4188-95C8-762EDCA14A2A}"/>
                  </a:ext>
                </a:extLst>
              </p:cNvPr>
              <p:cNvSpPr/>
              <p:nvPr/>
            </p:nvSpPr>
            <p:spPr>
              <a:xfrm>
                <a:off x="1610928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Rechteck 198">
                <a:extLst>
                  <a:ext uri="{FF2B5EF4-FFF2-40B4-BE49-F238E27FC236}">
                    <a16:creationId xmlns:a16="http://schemas.microsoft.com/office/drawing/2014/main" id="{7D29EE14-8503-42A4-A317-D4EA04B71546}"/>
                  </a:ext>
                </a:extLst>
              </p:cNvPr>
              <p:cNvSpPr/>
              <p:nvPr/>
            </p:nvSpPr>
            <p:spPr>
              <a:xfrm>
                <a:off x="2254467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Rechteck 199">
                <a:extLst>
                  <a:ext uri="{FF2B5EF4-FFF2-40B4-BE49-F238E27FC236}">
                    <a16:creationId xmlns:a16="http://schemas.microsoft.com/office/drawing/2014/main" id="{BED03E2A-3703-44F3-8232-4247A3ADF3FE}"/>
                  </a:ext>
                </a:extLst>
              </p:cNvPr>
              <p:cNvSpPr/>
              <p:nvPr/>
            </p:nvSpPr>
            <p:spPr>
              <a:xfrm>
                <a:off x="2898006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Rechteck 200">
                <a:extLst>
                  <a:ext uri="{FF2B5EF4-FFF2-40B4-BE49-F238E27FC236}">
                    <a16:creationId xmlns:a16="http://schemas.microsoft.com/office/drawing/2014/main" id="{71C5C794-F521-4B1E-A924-30F129C75095}"/>
                  </a:ext>
                </a:extLst>
              </p:cNvPr>
              <p:cNvSpPr/>
              <p:nvPr/>
            </p:nvSpPr>
            <p:spPr>
              <a:xfrm>
                <a:off x="3541545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Rechteck 201">
                <a:extLst>
                  <a:ext uri="{FF2B5EF4-FFF2-40B4-BE49-F238E27FC236}">
                    <a16:creationId xmlns:a16="http://schemas.microsoft.com/office/drawing/2014/main" id="{FC86A7D1-D954-40AF-8C5D-8B906FAE8C05}"/>
                  </a:ext>
                </a:extLst>
              </p:cNvPr>
              <p:cNvSpPr/>
              <p:nvPr/>
            </p:nvSpPr>
            <p:spPr>
              <a:xfrm>
                <a:off x="4185084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Rechteck 202">
                <a:extLst>
                  <a:ext uri="{FF2B5EF4-FFF2-40B4-BE49-F238E27FC236}">
                    <a16:creationId xmlns:a16="http://schemas.microsoft.com/office/drawing/2014/main" id="{0FBD3805-48EE-494C-BC46-807BFA139684}"/>
                  </a:ext>
                </a:extLst>
              </p:cNvPr>
              <p:cNvSpPr/>
              <p:nvPr/>
            </p:nvSpPr>
            <p:spPr>
              <a:xfrm>
                <a:off x="4828623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Rechteck 203">
                <a:extLst>
                  <a:ext uri="{FF2B5EF4-FFF2-40B4-BE49-F238E27FC236}">
                    <a16:creationId xmlns:a16="http://schemas.microsoft.com/office/drawing/2014/main" id="{7C2E0FEA-1275-49BB-95AE-F8B32634361B}"/>
                  </a:ext>
                </a:extLst>
              </p:cNvPr>
              <p:cNvSpPr/>
              <p:nvPr/>
            </p:nvSpPr>
            <p:spPr>
              <a:xfrm>
                <a:off x="5472160" y="4218344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79B530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id="{D0154BB4-75DE-40DA-9A09-DF4ACC6524CF}"/>
                </a:ext>
              </a:extLst>
            </p:cNvPr>
            <p:cNvGrpSpPr/>
            <p:nvPr/>
          </p:nvGrpSpPr>
          <p:grpSpPr>
            <a:xfrm>
              <a:off x="1847850" y="4979624"/>
              <a:ext cx="5688310" cy="540000"/>
              <a:chOff x="323850" y="4849816"/>
              <a:chExt cx="5688310" cy="540000"/>
            </a:xfrm>
          </p:grpSpPr>
          <p:sp>
            <p:nvSpPr>
              <p:cNvPr id="187" name="Rechteck 186">
                <a:extLst>
                  <a:ext uri="{FF2B5EF4-FFF2-40B4-BE49-F238E27FC236}">
                    <a16:creationId xmlns:a16="http://schemas.microsoft.com/office/drawing/2014/main" id="{61FE77BE-2E00-4026-9768-65D8D62A190D}"/>
                  </a:ext>
                </a:extLst>
              </p:cNvPr>
              <p:cNvSpPr/>
              <p:nvPr/>
            </p:nvSpPr>
            <p:spPr>
              <a:xfrm>
                <a:off x="323850" y="4849816"/>
                <a:ext cx="540000" cy="540000"/>
              </a:xfrm>
              <a:prstGeom prst="rect">
                <a:avLst/>
              </a:prstGeom>
              <a:solidFill>
                <a:srgbClr val="006729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Rechteck 187">
                <a:extLst>
                  <a:ext uri="{FF2B5EF4-FFF2-40B4-BE49-F238E27FC236}">
                    <a16:creationId xmlns:a16="http://schemas.microsoft.com/office/drawing/2014/main" id="{9E33B969-E6AB-451D-8C65-6A9993D23F3C}"/>
                  </a:ext>
                </a:extLst>
              </p:cNvPr>
              <p:cNvSpPr/>
              <p:nvPr/>
            </p:nvSpPr>
            <p:spPr>
              <a:xfrm>
                <a:off x="967389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id="{65A02123-CBA7-45EC-967A-248776BD0242}"/>
                  </a:ext>
                </a:extLst>
              </p:cNvPr>
              <p:cNvSpPr/>
              <p:nvPr/>
            </p:nvSpPr>
            <p:spPr>
              <a:xfrm>
                <a:off x="1610928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id="{376ACE80-E8B1-4C37-BA2A-DFA127F62146}"/>
                  </a:ext>
                </a:extLst>
              </p:cNvPr>
              <p:cNvSpPr/>
              <p:nvPr/>
            </p:nvSpPr>
            <p:spPr>
              <a:xfrm>
                <a:off x="2254467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id="{DAFF8350-A789-4959-96F0-2CB54AB19AFF}"/>
                  </a:ext>
                </a:extLst>
              </p:cNvPr>
              <p:cNvSpPr/>
              <p:nvPr/>
            </p:nvSpPr>
            <p:spPr>
              <a:xfrm>
                <a:off x="2898006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id="{99133AD7-6ACB-4292-9A6F-EE283B8F2ED7}"/>
                  </a:ext>
                </a:extLst>
              </p:cNvPr>
              <p:cNvSpPr/>
              <p:nvPr/>
            </p:nvSpPr>
            <p:spPr>
              <a:xfrm>
                <a:off x="3541545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Rechteck 192">
                <a:extLst>
                  <a:ext uri="{FF2B5EF4-FFF2-40B4-BE49-F238E27FC236}">
                    <a16:creationId xmlns:a16="http://schemas.microsoft.com/office/drawing/2014/main" id="{2B6CA175-A1B6-4D8F-A945-4A02A8270833}"/>
                  </a:ext>
                </a:extLst>
              </p:cNvPr>
              <p:cNvSpPr/>
              <p:nvPr/>
            </p:nvSpPr>
            <p:spPr>
              <a:xfrm>
                <a:off x="4185084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Rechteck 193">
                <a:extLst>
                  <a:ext uri="{FF2B5EF4-FFF2-40B4-BE49-F238E27FC236}">
                    <a16:creationId xmlns:a16="http://schemas.microsoft.com/office/drawing/2014/main" id="{60B33B33-320A-4B03-B3B2-5B8E81BBC919}"/>
                  </a:ext>
                </a:extLst>
              </p:cNvPr>
              <p:cNvSpPr/>
              <p:nvPr/>
            </p:nvSpPr>
            <p:spPr>
              <a:xfrm>
                <a:off x="4828623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Rechteck 194">
                <a:extLst>
                  <a:ext uri="{FF2B5EF4-FFF2-40B4-BE49-F238E27FC236}">
                    <a16:creationId xmlns:a16="http://schemas.microsoft.com/office/drawing/2014/main" id="{50F25B11-4700-4AD4-A184-AEF97B15B461}"/>
                  </a:ext>
                </a:extLst>
              </p:cNvPr>
              <p:cNvSpPr/>
              <p:nvPr/>
            </p:nvSpPr>
            <p:spPr>
              <a:xfrm>
                <a:off x="5472160" y="4849816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uppieren 140">
              <a:extLst>
                <a:ext uri="{FF2B5EF4-FFF2-40B4-BE49-F238E27FC236}">
                  <a16:creationId xmlns:a16="http://schemas.microsoft.com/office/drawing/2014/main" id="{6B992015-B001-4F2E-866B-0F6B9CCD828E}"/>
                </a:ext>
              </a:extLst>
            </p:cNvPr>
            <p:cNvGrpSpPr/>
            <p:nvPr/>
          </p:nvGrpSpPr>
          <p:grpSpPr>
            <a:xfrm>
              <a:off x="1847850" y="5676000"/>
              <a:ext cx="5688310" cy="540000"/>
              <a:chOff x="323850" y="5481288"/>
              <a:chExt cx="5688310" cy="540000"/>
            </a:xfrm>
          </p:grpSpPr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id="{32C5293B-AA22-4A61-8833-BA598B701B8E}"/>
                  </a:ext>
                </a:extLst>
              </p:cNvPr>
              <p:cNvSpPr/>
              <p:nvPr/>
            </p:nvSpPr>
            <p:spPr>
              <a:xfrm>
                <a:off x="323850" y="5481288"/>
                <a:ext cx="540000" cy="540000"/>
              </a:xfrm>
              <a:prstGeom prst="rect">
                <a:avLst/>
              </a:prstGeom>
              <a:solidFill>
                <a:srgbClr val="006729">
                  <a:lumMod val="75000"/>
                </a:srgbClr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Rechteck 178">
                <a:extLst>
                  <a:ext uri="{FF2B5EF4-FFF2-40B4-BE49-F238E27FC236}">
                    <a16:creationId xmlns:a16="http://schemas.microsoft.com/office/drawing/2014/main" id="{025A0BB6-7575-4B54-93FA-BC9DD21ECBC9}"/>
                  </a:ext>
                </a:extLst>
              </p:cNvPr>
              <p:cNvSpPr/>
              <p:nvPr/>
            </p:nvSpPr>
            <p:spPr>
              <a:xfrm>
                <a:off x="967389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Rechteck 179">
                <a:extLst>
                  <a:ext uri="{FF2B5EF4-FFF2-40B4-BE49-F238E27FC236}">
                    <a16:creationId xmlns:a16="http://schemas.microsoft.com/office/drawing/2014/main" id="{02C1DC9E-D566-4C14-8A5A-71FAA28ED773}"/>
                  </a:ext>
                </a:extLst>
              </p:cNvPr>
              <p:cNvSpPr/>
              <p:nvPr/>
            </p:nvSpPr>
            <p:spPr>
              <a:xfrm>
                <a:off x="1610928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Rechteck 180">
                <a:extLst>
                  <a:ext uri="{FF2B5EF4-FFF2-40B4-BE49-F238E27FC236}">
                    <a16:creationId xmlns:a16="http://schemas.microsoft.com/office/drawing/2014/main" id="{AC4F9C40-7AD3-480F-9F95-B0AC33071A73}"/>
                  </a:ext>
                </a:extLst>
              </p:cNvPr>
              <p:cNvSpPr/>
              <p:nvPr/>
            </p:nvSpPr>
            <p:spPr>
              <a:xfrm>
                <a:off x="2254467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Rechteck 181">
                <a:extLst>
                  <a:ext uri="{FF2B5EF4-FFF2-40B4-BE49-F238E27FC236}">
                    <a16:creationId xmlns:a16="http://schemas.microsoft.com/office/drawing/2014/main" id="{97BB2B42-E16D-41B3-8F31-29726ABCD2E4}"/>
                  </a:ext>
                </a:extLst>
              </p:cNvPr>
              <p:cNvSpPr/>
              <p:nvPr/>
            </p:nvSpPr>
            <p:spPr>
              <a:xfrm>
                <a:off x="2898006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Rechteck 182">
                <a:extLst>
                  <a:ext uri="{FF2B5EF4-FFF2-40B4-BE49-F238E27FC236}">
                    <a16:creationId xmlns:a16="http://schemas.microsoft.com/office/drawing/2014/main" id="{ADFC5A71-7DB2-47DA-826F-9BB3021B8049}"/>
                  </a:ext>
                </a:extLst>
              </p:cNvPr>
              <p:cNvSpPr/>
              <p:nvPr/>
            </p:nvSpPr>
            <p:spPr>
              <a:xfrm>
                <a:off x="3541545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Rechteck 183">
                <a:extLst>
                  <a:ext uri="{FF2B5EF4-FFF2-40B4-BE49-F238E27FC236}">
                    <a16:creationId xmlns:a16="http://schemas.microsoft.com/office/drawing/2014/main" id="{0553050C-96E6-4AD5-BFA4-0EC5BFD9774E}"/>
                  </a:ext>
                </a:extLst>
              </p:cNvPr>
              <p:cNvSpPr/>
              <p:nvPr/>
            </p:nvSpPr>
            <p:spPr>
              <a:xfrm>
                <a:off x="4185084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Rechteck 184">
                <a:extLst>
                  <a:ext uri="{FF2B5EF4-FFF2-40B4-BE49-F238E27FC236}">
                    <a16:creationId xmlns:a16="http://schemas.microsoft.com/office/drawing/2014/main" id="{890C166E-4F95-4C69-8275-4FE303150D35}"/>
                  </a:ext>
                </a:extLst>
              </p:cNvPr>
              <p:cNvSpPr/>
              <p:nvPr/>
            </p:nvSpPr>
            <p:spPr>
              <a:xfrm>
                <a:off x="4828623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Rechteck 185">
                <a:extLst>
                  <a:ext uri="{FF2B5EF4-FFF2-40B4-BE49-F238E27FC236}">
                    <a16:creationId xmlns:a16="http://schemas.microsoft.com/office/drawing/2014/main" id="{3B6C116D-212C-4769-9FFB-9AD2E27CDCF1}"/>
                  </a:ext>
                </a:extLst>
              </p:cNvPr>
              <p:cNvSpPr/>
              <p:nvPr/>
            </p:nvSpPr>
            <p:spPr>
              <a:xfrm>
                <a:off x="5472160" y="5481288"/>
                <a:ext cx="540000" cy="540000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00672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34000" marR="0" lvl="0" indent="-234000" defTabSz="914400" eaLnBrk="1" fontAlgn="auto" latinLnBrk="0" hangingPunct="1">
                  <a:lnSpc>
                    <a:spcPct val="104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de-DE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142" name="Grafik 141">
              <a:extLst>
                <a:ext uri="{FF2B5EF4-FFF2-40B4-BE49-F238E27FC236}">
                  <a16:creationId xmlns:a16="http://schemas.microsoft.com/office/drawing/2014/main" id="{9AAAB7BD-882B-44A3-88F3-5E94BF284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19536" y="3717032"/>
              <a:ext cx="327636" cy="291232"/>
            </a:xfrm>
            <a:prstGeom prst="rect">
              <a:avLst/>
            </a:prstGeom>
          </p:spPr>
        </p:pic>
        <p:pic>
          <p:nvPicPr>
            <p:cNvPr id="143" name="Grafik 142">
              <a:extLst>
                <a:ext uri="{FF2B5EF4-FFF2-40B4-BE49-F238E27FC236}">
                  <a16:creationId xmlns:a16="http://schemas.microsoft.com/office/drawing/2014/main" id="{C410EF30-ED03-48BE-8FEB-D505C3194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22930" y="4351488"/>
              <a:ext cx="396006" cy="352005"/>
            </a:xfrm>
            <a:prstGeom prst="rect">
              <a:avLst/>
            </a:prstGeom>
          </p:spPr>
        </p:pic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44D66B9E-FC39-432A-95E6-BC06B322A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39632" y="5089394"/>
              <a:ext cx="317588" cy="338761"/>
            </a:xfrm>
            <a:prstGeom prst="rect">
              <a:avLst/>
            </a:prstGeom>
          </p:spPr>
        </p:pic>
        <p:pic>
          <p:nvPicPr>
            <p:cNvPr id="145" name="Grafik 144">
              <a:extLst>
                <a:ext uri="{FF2B5EF4-FFF2-40B4-BE49-F238E27FC236}">
                  <a16:creationId xmlns:a16="http://schemas.microsoft.com/office/drawing/2014/main" id="{35CC845C-A4D5-462A-AC7E-89837774A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06428" y="5751566"/>
              <a:ext cx="388868" cy="388868"/>
            </a:xfrm>
            <a:prstGeom prst="rect">
              <a:avLst/>
            </a:prstGeom>
          </p:spPr>
        </p:pic>
        <p:pic>
          <p:nvPicPr>
            <p:cNvPr id="146" name="Grafik 145">
              <a:extLst>
                <a:ext uri="{FF2B5EF4-FFF2-40B4-BE49-F238E27FC236}">
                  <a16:creationId xmlns:a16="http://schemas.microsoft.com/office/drawing/2014/main" id="{538240F5-93CA-4C9D-820F-255E8EAA3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3802" y="4397341"/>
              <a:ext cx="474699" cy="312671"/>
            </a:xfrm>
            <a:prstGeom prst="rect">
              <a:avLst/>
            </a:prstGeom>
          </p:spPr>
        </p:pic>
        <p:pic>
          <p:nvPicPr>
            <p:cNvPr id="147" name="Grafik 146">
              <a:extLst>
                <a:ext uri="{FF2B5EF4-FFF2-40B4-BE49-F238E27FC236}">
                  <a16:creationId xmlns:a16="http://schemas.microsoft.com/office/drawing/2014/main" id="{F313BF08-2C8A-4A7F-A2BB-BD9AA3FB4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8826" y="4509728"/>
              <a:ext cx="474699" cy="87893"/>
            </a:xfrm>
            <a:prstGeom prst="rect">
              <a:avLst/>
            </a:prstGeom>
          </p:spPr>
        </p:pic>
        <p:pic>
          <p:nvPicPr>
            <p:cNvPr id="148" name="Grafik 147">
              <a:extLst>
                <a:ext uri="{FF2B5EF4-FFF2-40B4-BE49-F238E27FC236}">
                  <a16:creationId xmlns:a16="http://schemas.microsoft.com/office/drawing/2014/main" id="{D88DA1FB-6DBF-4293-9B03-2D0F41B98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8226" y="4448470"/>
              <a:ext cx="474699" cy="249216"/>
            </a:xfrm>
            <a:prstGeom prst="rect">
              <a:avLst/>
            </a:prstGeom>
          </p:spPr>
        </p:pic>
        <p:pic>
          <p:nvPicPr>
            <p:cNvPr id="149" name="Grafik 148">
              <a:extLst>
                <a:ext uri="{FF2B5EF4-FFF2-40B4-BE49-F238E27FC236}">
                  <a16:creationId xmlns:a16="http://schemas.microsoft.com/office/drawing/2014/main" id="{8FD97FAD-61AF-4B2D-AB4A-BBE985865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4335" y="4312089"/>
              <a:ext cx="474699" cy="474699"/>
            </a:xfrm>
            <a:prstGeom prst="rect">
              <a:avLst/>
            </a:prstGeom>
          </p:spPr>
        </p:pic>
        <p:pic>
          <p:nvPicPr>
            <p:cNvPr id="150" name="Grafik 149">
              <a:extLst>
                <a:ext uri="{FF2B5EF4-FFF2-40B4-BE49-F238E27FC236}">
                  <a16:creationId xmlns:a16="http://schemas.microsoft.com/office/drawing/2014/main" id="{F10F36C5-EFCA-4145-B566-FDA720DB3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7874" y="4375128"/>
              <a:ext cx="474699" cy="395898"/>
            </a:xfrm>
            <a:prstGeom prst="rect">
              <a:avLst/>
            </a:prstGeom>
          </p:spPr>
        </p:pic>
        <p:pic>
          <p:nvPicPr>
            <p:cNvPr id="151" name="Grafik 150">
              <a:extLst>
                <a:ext uri="{FF2B5EF4-FFF2-40B4-BE49-F238E27FC236}">
                  <a16:creationId xmlns:a16="http://schemas.microsoft.com/office/drawing/2014/main" id="{2BBE6BE0-882C-4BC4-9110-44AC8FBE4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4606" y="4478257"/>
              <a:ext cx="474699" cy="189642"/>
            </a:xfrm>
            <a:prstGeom prst="rect">
              <a:avLst/>
            </a:prstGeom>
          </p:spPr>
        </p:pic>
        <p:pic>
          <p:nvPicPr>
            <p:cNvPr id="152" name="Grafik 151">
              <a:extLst>
                <a:ext uri="{FF2B5EF4-FFF2-40B4-BE49-F238E27FC236}">
                  <a16:creationId xmlns:a16="http://schemas.microsoft.com/office/drawing/2014/main" id="{C0E42803-A44B-4FEB-9FD9-0A6CFBF02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0715" y="4507450"/>
              <a:ext cx="474699" cy="131254"/>
            </a:xfrm>
            <a:prstGeom prst="rect">
              <a:avLst/>
            </a:prstGeom>
          </p:spPr>
        </p:pic>
        <p:pic>
          <p:nvPicPr>
            <p:cNvPr id="153" name="Grafik 152">
              <a:extLst>
                <a:ext uri="{FF2B5EF4-FFF2-40B4-BE49-F238E27FC236}">
                  <a16:creationId xmlns:a16="http://schemas.microsoft.com/office/drawing/2014/main" id="{44280639-632B-4F8C-BD38-06882F2C7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4254" y="4510914"/>
              <a:ext cx="474699" cy="124326"/>
            </a:xfrm>
            <a:prstGeom prst="rect">
              <a:avLst/>
            </a:prstGeom>
          </p:spPr>
        </p:pic>
        <p:pic>
          <p:nvPicPr>
            <p:cNvPr id="154" name="Grafik 153">
              <a:extLst>
                <a:ext uri="{FF2B5EF4-FFF2-40B4-BE49-F238E27FC236}">
                  <a16:creationId xmlns:a16="http://schemas.microsoft.com/office/drawing/2014/main" id="{07606645-AAF0-4021-8E8E-F1A8508D8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23802" y="5156318"/>
              <a:ext cx="474699" cy="169230"/>
            </a:xfrm>
            <a:prstGeom prst="rect">
              <a:avLst/>
            </a:prstGeom>
          </p:spPr>
        </p:pic>
        <p:pic>
          <p:nvPicPr>
            <p:cNvPr id="155" name="Grafik 154">
              <a:extLst>
                <a:ext uri="{FF2B5EF4-FFF2-40B4-BE49-F238E27FC236}">
                  <a16:creationId xmlns:a16="http://schemas.microsoft.com/office/drawing/2014/main" id="{DAAD2DA0-7769-488C-B799-00CF00286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9717" y="5107423"/>
              <a:ext cx="412914" cy="267018"/>
            </a:xfrm>
            <a:prstGeom prst="rect">
              <a:avLst/>
            </a:prstGeom>
          </p:spPr>
        </p:pic>
        <p:pic>
          <p:nvPicPr>
            <p:cNvPr id="156" name="Grafik 155">
              <a:extLst>
                <a:ext uri="{FF2B5EF4-FFF2-40B4-BE49-F238E27FC236}">
                  <a16:creationId xmlns:a16="http://schemas.microsoft.com/office/drawing/2014/main" id="{5AB30EEC-8D13-4296-BC02-D9C43631B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8226" y="5096999"/>
              <a:ext cx="474699" cy="326674"/>
            </a:xfrm>
            <a:prstGeom prst="rect">
              <a:avLst/>
            </a:prstGeom>
          </p:spPr>
        </p:pic>
        <p:pic>
          <p:nvPicPr>
            <p:cNvPr id="157" name="Grafik 156">
              <a:extLst>
                <a:ext uri="{FF2B5EF4-FFF2-40B4-BE49-F238E27FC236}">
                  <a16:creationId xmlns:a16="http://schemas.microsoft.com/office/drawing/2014/main" id="{B05E9212-7A39-4434-AA17-BA733800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4335" y="5216220"/>
              <a:ext cx="474699" cy="88231"/>
            </a:xfrm>
            <a:prstGeom prst="rect">
              <a:avLst/>
            </a:prstGeom>
          </p:spPr>
        </p:pic>
        <p:pic>
          <p:nvPicPr>
            <p:cNvPr id="158" name="Grafik 157">
              <a:extLst>
                <a:ext uri="{FF2B5EF4-FFF2-40B4-BE49-F238E27FC236}">
                  <a16:creationId xmlns:a16="http://schemas.microsoft.com/office/drawing/2014/main" id="{40A118DC-B289-439E-BD89-C6EAE3554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7274" y="5062387"/>
              <a:ext cx="395899" cy="395899"/>
            </a:xfrm>
            <a:prstGeom prst="rect">
              <a:avLst/>
            </a:prstGeom>
          </p:spPr>
        </p:pic>
        <p:pic>
          <p:nvPicPr>
            <p:cNvPr id="159" name="Grafik 158">
              <a:extLst>
                <a:ext uri="{FF2B5EF4-FFF2-40B4-BE49-F238E27FC236}">
                  <a16:creationId xmlns:a16="http://schemas.microsoft.com/office/drawing/2014/main" id="{94C7B4DD-DC32-4773-AA47-4EF9C1E84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4606" y="5153851"/>
              <a:ext cx="474699" cy="212973"/>
            </a:xfrm>
            <a:prstGeom prst="rect">
              <a:avLst/>
            </a:prstGeom>
          </p:spPr>
        </p:pic>
        <p:pic>
          <p:nvPicPr>
            <p:cNvPr id="160" name="Grafik 159">
              <a:extLst>
                <a:ext uri="{FF2B5EF4-FFF2-40B4-BE49-F238E27FC236}">
                  <a16:creationId xmlns:a16="http://schemas.microsoft.com/office/drawing/2014/main" id="{F767FC72-05AA-431C-A0C9-1F20949D8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0715" y="5211085"/>
              <a:ext cx="474699" cy="98500"/>
            </a:xfrm>
            <a:prstGeom prst="rect">
              <a:avLst/>
            </a:prstGeom>
          </p:spPr>
        </p:pic>
        <p:pic>
          <p:nvPicPr>
            <p:cNvPr id="161" name="Grafik 160">
              <a:extLst>
                <a:ext uri="{FF2B5EF4-FFF2-40B4-BE49-F238E27FC236}">
                  <a16:creationId xmlns:a16="http://schemas.microsoft.com/office/drawing/2014/main" id="{71C78371-BCEE-42A2-859F-1C204F265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9439" y="5062387"/>
              <a:ext cx="424329" cy="395899"/>
            </a:xfrm>
            <a:prstGeom prst="rect">
              <a:avLst/>
            </a:prstGeom>
          </p:spPr>
        </p:pic>
        <p:pic>
          <p:nvPicPr>
            <p:cNvPr id="162" name="Grafik 161">
              <a:extLst>
                <a:ext uri="{FF2B5EF4-FFF2-40B4-BE49-F238E27FC236}">
                  <a16:creationId xmlns:a16="http://schemas.microsoft.com/office/drawing/2014/main" id="{C830ACED-7008-4A25-B4F5-33C49856C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9101" y="5743472"/>
              <a:ext cx="424101" cy="395899"/>
            </a:xfrm>
            <a:prstGeom prst="rect">
              <a:avLst/>
            </a:prstGeom>
          </p:spPr>
        </p:pic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ECA4DDD3-94CD-43B7-A61C-D128A2823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2886" y="5743471"/>
              <a:ext cx="315592" cy="386076"/>
            </a:xfrm>
            <a:prstGeom prst="rect">
              <a:avLst/>
            </a:prstGeom>
          </p:spPr>
        </p:pic>
        <p:pic>
          <p:nvPicPr>
            <p:cNvPr id="164" name="Grafik 163">
              <a:extLst>
                <a:ext uri="{FF2B5EF4-FFF2-40B4-BE49-F238E27FC236}">
                  <a16:creationId xmlns:a16="http://schemas.microsoft.com/office/drawing/2014/main" id="{041DBAD5-A408-4FE6-B792-A041CB365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86708" y="5762875"/>
              <a:ext cx="317735" cy="395899"/>
            </a:xfrm>
            <a:prstGeom prst="rect">
              <a:avLst/>
            </a:prstGeom>
          </p:spPr>
        </p:pic>
        <p:pic>
          <p:nvPicPr>
            <p:cNvPr id="165" name="Grafik 164">
              <a:extLst>
                <a:ext uri="{FF2B5EF4-FFF2-40B4-BE49-F238E27FC236}">
                  <a16:creationId xmlns:a16="http://schemas.microsoft.com/office/drawing/2014/main" id="{72DF6DB3-5F06-45E9-8A66-A0209DE64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4335" y="5848083"/>
              <a:ext cx="474699" cy="225481"/>
            </a:xfrm>
            <a:prstGeom prst="rect">
              <a:avLst/>
            </a:prstGeom>
          </p:spPr>
        </p:pic>
        <p:pic>
          <p:nvPicPr>
            <p:cNvPr id="166" name="Grafik 165">
              <a:extLst>
                <a:ext uri="{FF2B5EF4-FFF2-40B4-BE49-F238E27FC236}">
                  <a16:creationId xmlns:a16="http://schemas.microsoft.com/office/drawing/2014/main" id="{751982C2-0C46-4B0A-95C0-283DDE60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0994" y="5700776"/>
              <a:ext cx="502163" cy="502163"/>
            </a:xfrm>
            <a:prstGeom prst="rect">
              <a:avLst/>
            </a:prstGeom>
          </p:spPr>
        </p:pic>
        <p:pic>
          <p:nvPicPr>
            <p:cNvPr id="167" name="Grafik 166">
              <a:extLst>
                <a:ext uri="{FF2B5EF4-FFF2-40B4-BE49-F238E27FC236}">
                  <a16:creationId xmlns:a16="http://schemas.microsoft.com/office/drawing/2014/main" id="{770178F3-F8E5-4C2E-BCFA-6A19DCB0D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4606" y="5874516"/>
              <a:ext cx="474699" cy="172617"/>
            </a:xfrm>
            <a:prstGeom prst="rect">
              <a:avLst/>
            </a:prstGeom>
          </p:spPr>
        </p:pic>
        <p:pic>
          <p:nvPicPr>
            <p:cNvPr id="168" name="Grafik 167">
              <a:extLst>
                <a:ext uri="{FF2B5EF4-FFF2-40B4-BE49-F238E27FC236}">
                  <a16:creationId xmlns:a16="http://schemas.microsoft.com/office/drawing/2014/main" id="{D9200625-D29E-49B1-A5FD-37870C905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0715" y="5789456"/>
              <a:ext cx="474699" cy="342732"/>
            </a:xfrm>
            <a:prstGeom prst="rect">
              <a:avLst/>
            </a:prstGeom>
          </p:spPr>
        </p:pic>
        <p:pic>
          <p:nvPicPr>
            <p:cNvPr id="169" name="Grafik 168">
              <a:extLst>
                <a:ext uri="{FF2B5EF4-FFF2-40B4-BE49-F238E27FC236}">
                  <a16:creationId xmlns:a16="http://schemas.microsoft.com/office/drawing/2014/main" id="{A77DD99F-D143-4816-A122-512C880CB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4254" y="5800018"/>
              <a:ext cx="474699" cy="321608"/>
            </a:xfrm>
            <a:prstGeom prst="rect">
              <a:avLst/>
            </a:prstGeom>
          </p:spPr>
        </p:pic>
        <p:pic>
          <p:nvPicPr>
            <p:cNvPr id="170" name="Grafik 169">
              <a:extLst>
                <a:ext uri="{FF2B5EF4-FFF2-40B4-BE49-F238E27FC236}">
                  <a16:creationId xmlns:a16="http://schemas.microsoft.com/office/drawing/2014/main" id="{D8BEEC76-DEE6-4ADA-948F-B7A8E436B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3802" y="3647278"/>
              <a:ext cx="474699" cy="395899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51275838-D9DB-4D49-8977-AB96D159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68826" y="3711716"/>
              <a:ext cx="474699" cy="267018"/>
            </a:xfrm>
            <a:prstGeom prst="rect">
              <a:avLst/>
            </a:prstGeom>
          </p:spPr>
        </p:pic>
        <p:pic>
          <p:nvPicPr>
            <p:cNvPr id="172" name="Grafik 171">
              <a:extLst>
                <a:ext uri="{FF2B5EF4-FFF2-40B4-BE49-F238E27FC236}">
                  <a16:creationId xmlns:a16="http://schemas.microsoft.com/office/drawing/2014/main" id="{618F49D7-5886-4397-883C-8312AA4D3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7626" y="3666681"/>
              <a:ext cx="395899" cy="395899"/>
            </a:xfrm>
            <a:prstGeom prst="rect">
              <a:avLst/>
            </a:prstGeom>
          </p:spPr>
        </p:pic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66F0631B-D758-4BF5-9884-6DCAC2834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3735" y="3666680"/>
              <a:ext cx="395899" cy="395899"/>
            </a:xfrm>
            <a:prstGeom prst="rect">
              <a:avLst/>
            </a:prstGeom>
          </p:spPr>
        </p:pic>
        <p:pic>
          <p:nvPicPr>
            <p:cNvPr id="174" name="Grafik 173">
              <a:extLst>
                <a:ext uri="{FF2B5EF4-FFF2-40B4-BE49-F238E27FC236}">
                  <a16:creationId xmlns:a16="http://schemas.microsoft.com/office/drawing/2014/main" id="{6483C301-878A-4355-9473-3DBDB511B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7874" y="3720242"/>
              <a:ext cx="474699" cy="288775"/>
            </a:xfrm>
            <a:prstGeom prst="rect">
              <a:avLst/>
            </a:prstGeom>
          </p:spPr>
        </p:pic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E473FF9D-742E-48DF-A77A-E67504D71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4606" y="3686617"/>
              <a:ext cx="474699" cy="356024"/>
            </a:xfrm>
            <a:prstGeom prst="rect">
              <a:avLst/>
            </a:prstGeom>
          </p:spPr>
        </p:pic>
        <p:pic>
          <p:nvPicPr>
            <p:cNvPr id="176" name="Grafik 175">
              <a:extLst>
                <a:ext uri="{FF2B5EF4-FFF2-40B4-BE49-F238E27FC236}">
                  <a16:creationId xmlns:a16="http://schemas.microsoft.com/office/drawing/2014/main" id="{D86D1060-3898-48FA-85B0-1C6024EB9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90715" y="3761616"/>
              <a:ext cx="474699" cy="206027"/>
            </a:xfrm>
            <a:prstGeom prst="rect">
              <a:avLst/>
            </a:prstGeom>
          </p:spPr>
        </p:pic>
        <p:pic>
          <p:nvPicPr>
            <p:cNvPr id="177" name="Grafik 176">
              <a:extLst>
                <a:ext uri="{FF2B5EF4-FFF2-40B4-BE49-F238E27FC236}">
                  <a16:creationId xmlns:a16="http://schemas.microsoft.com/office/drawing/2014/main" id="{BB191021-0633-44B7-8D43-7E6702752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3654" y="3666680"/>
              <a:ext cx="395899" cy="395899"/>
            </a:xfrm>
            <a:prstGeom prst="rect">
              <a:avLst/>
            </a:prstGeom>
          </p:spPr>
        </p:pic>
      </p:grpSp>
      <p:pic>
        <p:nvPicPr>
          <p:cNvPr id="214" name="Grafik 213">
            <a:extLst>
              <a:ext uri="{FF2B5EF4-FFF2-40B4-BE49-F238E27FC236}">
                <a16:creationId xmlns:a16="http://schemas.microsoft.com/office/drawing/2014/main" id="{708F9EDE-1209-442E-9BAF-FE0A1E655780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23643">
            <a:off x="511026" y="1459811"/>
            <a:ext cx="2785426" cy="1823359"/>
          </a:xfrm>
          <a:prstGeom prst="rect">
            <a:avLst/>
          </a:prstGeom>
        </p:spPr>
      </p:pic>
      <p:sp>
        <p:nvSpPr>
          <p:cNvPr id="215" name="Rechteck 214">
            <a:extLst>
              <a:ext uri="{FF2B5EF4-FFF2-40B4-BE49-F238E27FC236}">
                <a16:creationId xmlns:a16="http://schemas.microsoft.com/office/drawing/2014/main" id="{A8106760-97E1-484B-8AE4-0C96AB26A5E9}"/>
              </a:ext>
            </a:extLst>
          </p:cNvPr>
          <p:cNvSpPr/>
          <p:nvPr/>
        </p:nvSpPr>
        <p:spPr>
          <a:xfrm>
            <a:off x="342249" y="3380234"/>
            <a:ext cx="5249695" cy="360000"/>
          </a:xfrm>
          <a:prstGeom prst="rect">
            <a:avLst/>
          </a:prstGeom>
          <a:solidFill>
            <a:srgbClr val="79B53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44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 ist für jeden `was dabei . . .</a:t>
            </a:r>
          </a:p>
        </p:txBody>
      </p:sp>
      <p:sp>
        <p:nvSpPr>
          <p:cNvPr id="216" name="Ellipse 12">
            <a:extLst>
              <a:ext uri="{FF2B5EF4-FFF2-40B4-BE49-F238E27FC236}">
                <a16:creationId xmlns:a16="http://schemas.microsoft.com/office/drawing/2014/main" id="{DDCFC0DB-77E8-48D3-998B-2F22727877DB}"/>
              </a:ext>
            </a:extLst>
          </p:cNvPr>
          <p:cNvSpPr/>
          <p:nvPr/>
        </p:nvSpPr>
        <p:spPr>
          <a:xfrm>
            <a:off x="5178245" y="2946491"/>
            <a:ext cx="1224000" cy="1225689"/>
          </a:xfrm>
          <a:prstGeom prst="ellipse">
            <a:avLst/>
          </a:prstGeom>
          <a:solidFill>
            <a:srgbClr val="006729"/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87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20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de-DE" altLang="de-DE" sz="2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~80 </a:t>
            </a:r>
            <a:r>
              <a:rPr kumimoji="0" lang="de-DE" altLang="de-D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Gutschein-partner</a:t>
            </a:r>
            <a:endParaRPr kumimoji="0" lang="de-DE" altLang="de-DE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45504960-3AC1-499A-A61D-F39C3BAE4372}"/>
              </a:ext>
            </a:extLst>
          </p:cNvPr>
          <p:cNvGrpSpPr>
            <a:grpSpLocks noChangeAspect="1"/>
          </p:cNvGrpSpPr>
          <p:nvPr/>
        </p:nvGrpSpPr>
        <p:grpSpPr bwMode="gray">
          <a:xfrm rot="20849321">
            <a:off x="2503607" y="2518357"/>
            <a:ext cx="541565" cy="216000"/>
            <a:chOff x="323850" y="6294680"/>
            <a:chExt cx="823913" cy="328613"/>
          </a:xfrm>
        </p:grpSpPr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AB7ABD81-A2A7-48C4-ABE5-0E7ECCA722FB}"/>
                </a:ext>
              </a:extLst>
            </p:cNvPr>
            <p:cNvSpPr>
              <a:spLocks noEditPoints="1"/>
            </p:cNvSpPr>
            <p:nvPr userDrawn="1"/>
          </p:nvSpPr>
          <p:spPr bwMode="gray">
            <a:xfrm>
              <a:off x="692441" y="6294680"/>
              <a:ext cx="321615" cy="328613"/>
            </a:xfrm>
            <a:custGeom>
              <a:avLst/>
              <a:gdLst>
                <a:gd name="T0" fmla="*/ 0 w 101"/>
                <a:gd name="T1" fmla="*/ 103 h 103"/>
                <a:gd name="T2" fmla="*/ 38 w 101"/>
                <a:gd name="T3" fmla="*/ 103 h 103"/>
                <a:gd name="T4" fmla="*/ 101 w 101"/>
                <a:gd name="T5" fmla="*/ 51 h 103"/>
                <a:gd name="T6" fmla="*/ 101 w 101"/>
                <a:gd name="T7" fmla="*/ 51 h 103"/>
                <a:gd name="T8" fmla="*/ 39 w 101"/>
                <a:gd name="T9" fmla="*/ 0 h 103"/>
                <a:gd name="T10" fmla="*/ 0 w 101"/>
                <a:gd name="T11" fmla="*/ 0 h 103"/>
                <a:gd name="T12" fmla="*/ 0 w 101"/>
                <a:gd name="T13" fmla="*/ 103 h 103"/>
                <a:gd name="T14" fmla="*/ 35 w 101"/>
                <a:gd name="T15" fmla="*/ 75 h 103"/>
                <a:gd name="T16" fmla="*/ 35 w 101"/>
                <a:gd name="T17" fmla="*/ 29 h 103"/>
                <a:gd name="T18" fmla="*/ 40 w 101"/>
                <a:gd name="T19" fmla="*/ 29 h 103"/>
                <a:gd name="T20" fmla="*/ 66 w 101"/>
                <a:gd name="T21" fmla="*/ 52 h 103"/>
                <a:gd name="T22" fmla="*/ 66 w 101"/>
                <a:gd name="T23" fmla="*/ 52 h 103"/>
                <a:gd name="T24" fmla="*/ 40 w 101"/>
                <a:gd name="T25" fmla="*/ 75 h 103"/>
                <a:gd name="T26" fmla="*/ 35 w 101"/>
                <a:gd name="T2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38" y="103"/>
                    <a:pt x="38" y="103"/>
                    <a:pt x="38" y="103"/>
                  </a:cubicBezTo>
                  <a:cubicBezTo>
                    <a:pt x="80" y="103"/>
                    <a:pt x="101" y="81"/>
                    <a:pt x="101" y="51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1"/>
                    <a:pt x="80" y="0"/>
                    <a:pt x="3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3"/>
                  </a:lnTo>
                  <a:close/>
                  <a:moveTo>
                    <a:pt x="35" y="75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56" y="29"/>
                    <a:pt x="66" y="36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68"/>
                    <a:pt x="56" y="75"/>
                    <a:pt x="40" y="75"/>
                  </a:cubicBezTo>
                  <a:lnTo>
                    <a:pt x="35" y="75"/>
                  </a:lnTo>
                  <a:close/>
                </a:path>
              </a:pathLst>
            </a:cu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Rectangle 12">
              <a:extLst>
                <a:ext uri="{FF2B5EF4-FFF2-40B4-BE49-F238E27FC236}">
                  <a16:creationId xmlns:a16="http://schemas.microsoft.com/office/drawing/2014/main" id="{9402CE37-2D55-47F0-AFDA-C03C9FF01AE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1039353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Rectangle 13">
              <a:extLst>
                <a:ext uri="{FF2B5EF4-FFF2-40B4-BE49-F238E27FC236}">
                  <a16:creationId xmlns:a16="http://schemas.microsoft.com/office/drawing/2014/main" id="{8B9B8A56-8D8D-4132-8CD4-DAC3F7EB067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323850" y="6294680"/>
              <a:ext cx="108410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Rectangle 14">
              <a:extLst>
                <a:ext uri="{FF2B5EF4-FFF2-40B4-BE49-F238E27FC236}">
                  <a16:creationId xmlns:a16="http://schemas.microsoft.com/office/drawing/2014/main" id="{11C18652-619A-401D-963A-EFEEC8D1B32B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540668" y="6294680"/>
              <a:ext cx="112022" cy="328613"/>
            </a:xfrm>
            <a:prstGeom prst="rect">
              <a:avLst/>
            </a:prstGeom>
            <a:solidFill>
              <a:srgbClr val="006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Rectangle 15">
              <a:extLst>
                <a:ext uri="{FF2B5EF4-FFF2-40B4-BE49-F238E27FC236}">
                  <a16:creationId xmlns:a16="http://schemas.microsoft.com/office/drawing/2014/main" id="{BC1FA61A-DEE3-48D5-906A-ECF952459C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32258" y="6406626"/>
              <a:ext cx="108410" cy="108334"/>
            </a:xfrm>
            <a:prstGeom prst="rect">
              <a:avLst/>
            </a:prstGeom>
            <a:solidFill>
              <a:srgbClr val="E60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FCC466D-6B44-4315-A2BC-41B17F7B0459}"/>
              </a:ext>
            </a:extLst>
          </p:cNvPr>
          <p:cNvGrpSpPr/>
          <p:nvPr/>
        </p:nvGrpSpPr>
        <p:grpSpPr>
          <a:xfrm>
            <a:off x="8459885" y="388893"/>
            <a:ext cx="3728099" cy="4886485"/>
            <a:chOff x="4168101" y="1268413"/>
            <a:chExt cx="3728099" cy="488648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75C7709A-3F8B-4904-86C2-A0D08EB19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68101" y="1656495"/>
              <a:ext cx="3632672" cy="4498403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DA59FB7-9604-4A6A-8563-2DB61E061B03}"/>
                </a:ext>
              </a:extLst>
            </p:cNvPr>
            <p:cNvSpPr/>
            <p:nvPr/>
          </p:nvSpPr>
          <p:spPr>
            <a:xfrm>
              <a:off x="4182338" y="1268413"/>
              <a:ext cx="3713862" cy="4716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Regionalitätsprinzip</a:t>
              </a:r>
              <a:endParaRPr lang="de-DE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E7096A5-51CC-4935-8491-C2D26AE325FC}"/>
              </a:ext>
            </a:extLst>
          </p:cNvPr>
          <p:cNvGrpSpPr/>
          <p:nvPr/>
        </p:nvGrpSpPr>
        <p:grpSpPr>
          <a:xfrm>
            <a:off x="8966228" y="4077072"/>
            <a:ext cx="3227083" cy="2141135"/>
            <a:chOff x="4669116" y="3457136"/>
            <a:chExt cx="3227083" cy="2141135"/>
          </a:xfrm>
        </p:grpSpPr>
        <p:sp>
          <p:nvSpPr>
            <p:cNvPr id="223" name="Rechteck 222">
              <a:extLst>
                <a:ext uri="{FF2B5EF4-FFF2-40B4-BE49-F238E27FC236}">
                  <a16:creationId xmlns:a16="http://schemas.microsoft.com/office/drawing/2014/main" id="{EC4A3D80-A781-4E6C-A1F6-E31E6BC3581C}"/>
                </a:ext>
              </a:extLst>
            </p:cNvPr>
            <p:cNvSpPr/>
            <p:nvPr/>
          </p:nvSpPr>
          <p:spPr>
            <a:xfrm>
              <a:off x="4669116" y="3457136"/>
              <a:ext cx="3227083" cy="487434"/>
            </a:xfrm>
            <a:prstGeom prst="rect">
              <a:avLst/>
            </a:prstGeom>
            <a:solidFill>
              <a:srgbClr val="0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/>
              <a:r>
                <a:rPr lang="de-DE" sz="1400" dirty="0"/>
                <a:t>Großräumige regionale Akzeptanzgebiete</a:t>
              </a:r>
            </a:p>
          </p:txBody>
        </p: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1ED5E120-2DF8-403B-B5A7-712E7995DD75}"/>
                </a:ext>
              </a:extLst>
            </p:cNvPr>
            <p:cNvSpPr/>
            <p:nvPr/>
          </p:nvSpPr>
          <p:spPr>
            <a:xfrm>
              <a:off x="4669116" y="4008370"/>
              <a:ext cx="3227083" cy="487434"/>
            </a:xfrm>
            <a:prstGeom prst="rect">
              <a:avLst/>
            </a:prstGeom>
            <a:solidFill>
              <a:srgbClr val="0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87313"/>
              <a:r>
                <a:rPr lang="de-DE" sz="1400" dirty="0"/>
                <a:t>Wahlfreiheit für Standortbestimmung</a:t>
              </a:r>
            </a:p>
          </p:txBody>
        </p: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5BF946B5-AEFA-4225-B2C5-29E65AFEEED3}"/>
                </a:ext>
              </a:extLst>
            </p:cNvPr>
            <p:cNvSpPr/>
            <p:nvPr/>
          </p:nvSpPr>
          <p:spPr>
            <a:xfrm>
              <a:off x="4669116" y="4559604"/>
              <a:ext cx="3227083" cy="487434"/>
            </a:xfrm>
            <a:prstGeom prst="rect">
              <a:avLst/>
            </a:prstGeom>
            <a:solidFill>
              <a:srgbClr val="0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/>
              <a:r>
                <a:rPr lang="de-DE" sz="1400" dirty="0"/>
                <a:t>Umstellung ohne Aufwand und Kartentausch</a:t>
              </a:r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C6021FD7-9509-48FF-A6A2-836A5159EB0B}"/>
                </a:ext>
              </a:extLst>
            </p:cNvPr>
            <p:cNvSpPr/>
            <p:nvPr/>
          </p:nvSpPr>
          <p:spPr>
            <a:xfrm>
              <a:off x="4669116" y="5110837"/>
              <a:ext cx="3227083" cy="487434"/>
            </a:xfrm>
            <a:prstGeom prst="rect">
              <a:avLst/>
            </a:prstGeom>
            <a:solidFill>
              <a:srgbClr val="00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7313"/>
              <a:r>
                <a:rPr lang="de-DE" sz="1400" dirty="0"/>
                <a:t>Keine Beeinträchtigung im Alltag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102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nnMFi.QF2WtMvAqDLG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p8Zvz_TE.qLmHENok2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R0L7qT7aOZ.iOQm3p4w"/>
</p:tagLst>
</file>

<file path=ppt/theme/theme1.xml><?xml version="1.0" encoding="utf-8"?>
<a:theme xmlns:a="http://schemas.openxmlformats.org/drawingml/2006/main" name="Office">
  <a:themeElements>
    <a:clrScheme name="HDI NEU">
      <a:dk1>
        <a:sysClr val="windowText" lastClr="000000"/>
      </a:dk1>
      <a:lt1>
        <a:sysClr val="window" lastClr="FFFFFF"/>
      </a:lt1>
      <a:dk2>
        <a:srgbClr val="006729"/>
      </a:dk2>
      <a:lt2>
        <a:srgbClr val="65A518"/>
      </a:lt2>
      <a:accent1>
        <a:srgbClr val="00A3A8"/>
      </a:accent1>
      <a:accent2>
        <a:srgbClr val="003960"/>
      </a:accent2>
      <a:accent3>
        <a:srgbClr val="8D1429"/>
      </a:accent3>
      <a:accent4>
        <a:srgbClr val="E60018"/>
      </a:accent4>
      <a:accent5>
        <a:srgbClr val="DB6301"/>
      </a:accent5>
      <a:accent6>
        <a:srgbClr val="FF9900"/>
      </a:accent6>
      <a:hlink>
        <a:srgbClr val="3F3F3F"/>
      </a:hlink>
      <a:folHlink>
        <a:srgbClr val="D8D8D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 algn="l"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HDI_2019">
      <a:dk1>
        <a:sysClr val="windowText" lastClr="000000"/>
      </a:dk1>
      <a:lt1>
        <a:sysClr val="window" lastClr="FFFFFF"/>
      </a:lt1>
      <a:dk2>
        <a:srgbClr val="DB6301"/>
      </a:dk2>
      <a:lt2>
        <a:srgbClr val="E60018"/>
      </a:lt2>
      <a:accent1>
        <a:srgbClr val="006729"/>
      </a:accent1>
      <a:accent2>
        <a:srgbClr val="79B530"/>
      </a:accent2>
      <a:accent3>
        <a:srgbClr val="00B1B7"/>
      </a:accent3>
      <a:accent4>
        <a:srgbClr val="003960"/>
      </a:accent4>
      <a:accent5>
        <a:srgbClr val="8D1429"/>
      </a:accent5>
      <a:accent6>
        <a:srgbClr val="6C6F70"/>
      </a:accent6>
      <a:hlink>
        <a:srgbClr val="006729"/>
      </a:hlink>
      <a:folHlink>
        <a:srgbClr val="6C6F70"/>
      </a:folHlink>
    </a:clrScheme>
    <a:fontScheme name="HDI_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hdi_master_16zu9_de_v02</Template>
  <TotalTime>0</TotalTime>
  <Words>562</Words>
  <Application>Microsoft Office PowerPoint</Application>
  <PresentationFormat>Breitbild</PresentationFormat>
  <Paragraphs>147</Paragraphs>
  <Slides>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Wingdings</vt:lpstr>
      <vt:lpstr>Arial Narrow</vt:lpstr>
      <vt:lpstr>Arial</vt:lpstr>
      <vt:lpstr>Office</vt:lpstr>
      <vt:lpstr>think-cell Folie</vt:lpstr>
      <vt:lpstr>Best4bAV - neue Top Impulse für das bAV Geschäft 2022</vt:lpstr>
      <vt:lpstr>Koalitionsvertrag –  „Aufwind“ aus der Politik erwartet</vt:lpstr>
      <vt:lpstr>Garantien im Produktportfolio 2022</vt:lpstr>
      <vt:lpstr>TwoTrust Kompakt – Sparbeitrags-Garantie</vt:lpstr>
      <vt:lpstr>TwoTrust Selekt – Sparbeitrags-Garantie</vt:lpstr>
      <vt:lpstr>Garantien im Produktportfolio 2022</vt:lpstr>
      <vt:lpstr>0% Zins und weniger Garantien ?!  Unsere Antwort: TTS!</vt:lpstr>
      <vt:lpstr>Cashback 2.0 –  Sodexo - unser professioneller Partner </vt:lpstr>
    </vt:vector>
  </TitlesOfParts>
  <Manager>Name</Manager>
  <Company>HDI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Platzhalter für den Präsentationstitel,  maximal vierzeilig</dc:title>
  <dc:subject>PowerPoint Vorlage</dc:subject>
  <dc:creator>Michael Mai // Rotwild GmbH</dc:creator>
  <dc:description>Für PowerPoint 2010 optimierte Vorlage</dc:description>
  <cp:lastModifiedBy>Adamek, Kerstin</cp:lastModifiedBy>
  <cp:revision>121</cp:revision>
  <cp:lastPrinted>2018-12-14T15:00:19Z</cp:lastPrinted>
  <dcterms:created xsi:type="dcterms:W3CDTF">2021-08-23T09:42:13Z</dcterms:created>
  <dcterms:modified xsi:type="dcterms:W3CDTF">2022-02-08T15:40:38Z</dcterms:modified>
</cp:coreProperties>
</file>