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6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7.xml" ContentType="application/vnd.openxmlformats-officedocument.them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0.xml" ContentType="application/vnd.openxmlformats-officedocument.them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899" r:id="rId2"/>
    <p:sldMasterId id="2147483718" r:id="rId3"/>
    <p:sldMasterId id="2147483745" r:id="rId4"/>
    <p:sldMasterId id="2147483760" r:id="rId5"/>
    <p:sldMasterId id="2147483787" r:id="rId6"/>
    <p:sldMasterId id="2147483798" r:id="rId7"/>
    <p:sldMasterId id="2147483811" r:id="rId8"/>
    <p:sldMasterId id="2147483822" r:id="rId9"/>
    <p:sldMasterId id="2147483833" r:id="rId10"/>
  </p:sldMasterIdLst>
  <p:notesMasterIdLst>
    <p:notesMasterId r:id="rId14"/>
  </p:notesMasterIdLst>
  <p:sldIdLst>
    <p:sldId id="3486" r:id="rId11"/>
    <p:sldId id="3475" r:id="rId12"/>
    <p:sldId id="3484" r:id="rId13"/>
  </p:sldIdLst>
  <p:sldSz cx="12192000" cy="6858000"/>
  <p:notesSz cx="7102475" cy="10231438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228" userDrawn="1">
          <p15:clr>
            <a:srgbClr val="A4A3A4"/>
          </p15:clr>
        </p15:guide>
        <p15:guide id="4" orient="horz" pos="1298" userDrawn="1">
          <p15:clr>
            <a:srgbClr val="A4A3A4"/>
          </p15:clr>
        </p15:guide>
        <p15:guide id="6" orient="horz" pos="414" userDrawn="1">
          <p15:clr>
            <a:srgbClr val="A4A3A4"/>
          </p15:clr>
        </p15:guide>
        <p15:guide id="7" pos="2207" userDrawn="1">
          <p15:clr>
            <a:srgbClr val="A4A3A4"/>
          </p15:clr>
        </p15:guide>
        <p15:guide id="8" pos="6471" userDrawn="1">
          <p15:clr>
            <a:srgbClr val="A4A3A4"/>
          </p15:clr>
        </p15:guide>
        <p15:guide id="9" pos="4543" userDrawn="1">
          <p15:clr>
            <a:srgbClr val="A4A3A4"/>
          </p15:clr>
        </p15:guide>
        <p15:guide id="10" orient="horz" pos="4042" userDrawn="1">
          <p15:clr>
            <a:srgbClr val="A4A3A4"/>
          </p15:clr>
        </p15:guide>
        <p15:guide id="11" orient="horz" pos="2296" userDrawn="1">
          <p15:clr>
            <a:srgbClr val="A4A3A4"/>
          </p15:clr>
        </p15:guide>
        <p15:guide id="12" pos="1096" userDrawn="1">
          <p15:clr>
            <a:srgbClr val="A4A3A4"/>
          </p15:clr>
        </p15:guide>
        <p15:guide id="13" pos="5586" userDrawn="1">
          <p15:clr>
            <a:srgbClr val="A4A3A4"/>
          </p15:clr>
        </p15:guide>
        <p15:guide id="14" pos="3477" userDrawn="1">
          <p15:clr>
            <a:srgbClr val="A4A3A4"/>
          </p15:clr>
        </p15:guide>
        <p15:guide id="15" orient="horz" pos="4247" userDrawn="1">
          <p15:clr>
            <a:srgbClr val="A4A3A4"/>
          </p15:clr>
        </p15:guide>
        <p15:guide id="16" orient="horz" pos="3407" userDrawn="1">
          <p15:clr>
            <a:srgbClr val="A4A3A4"/>
          </p15:clr>
        </p15:guide>
        <p15:guide id="17" orient="horz" pos="13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iecker-Wilhelm, Sandra" initials="SS" lastIdx="36" clrIdx="0">
    <p:extLst>
      <p:ext uri="{19B8F6BF-5375-455C-9EA6-DF929625EA0E}">
        <p15:presenceInfo xmlns:p15="http://schemas.microsoft.com/office/powerpoint/2012/main" userId="S::024707@hdi.de::3c9fac41-6c36-43af-9641-c118d61176ff" providerId="AD"/>
      </p:ext>
    </p:extLst>
  </p:cmAuthor>
  <p:cmAuthor id="2" name="Mischa" initials="M" lastIdx="1" clrIdx="1">
    <p:extLst>
      <p:ext uri="{19B8F6BF-5375-455C-9EA6-DF929625EA0E}">
        <p15:presenceInfo xmlns:p15="http://schemas.microsoft.com/office/powerpoint/2012/main" userId="47eb89277fa3e9b6" providerId="Windows Live"/>
      </p:ext>
    </p:extLst>
  </p:cmAuthor>
  <p:cmAuthor id="3" name="Katinka.Fellsches" initials="K" lastIdx="1" clrIdx="2">
    <p:extLst>
      <p:ext uri="{19B8F6BF-5375-455C-9EA6-DF929625EA0E}">
        <p15:presenceInfo xmlns:p15="http://schemas.microsoft.com/office/powerpoint/2012/main" userId="S-1-5-21-1831708306-3715079811-453052321-1194" providerId="AD"/>
      </p:ext>
    </p:extLst>
  </p:cmAuthor>
  <p:cmAuthor id="4" name="Schauff, Birgit" initials="SB" lastIdx="10" clrIdx="3">
    <p:extLst>
      <p:ext uri="{19B8F6BF-5375-455C-9EA6-DF929625EA0E}">
        <p15:presenceInfo xmlns:p15="http://schemas.microsoft.com/office/powerpoint/2012/main" userId="S::020259@hdi.de::fdaad159-0266-415b-b551-551defa8cac6" providerId="AD"/>
      </p:ext>
    </p:extLst>
  </p:cmAuthor>
  <p:cmAuthor id="5" name="Michael Mai // Rotwild GmbH" initials="MM/RG" lastIdx="4" clrIdx="4">
    <p:extLst>
      <p:ext uri="{19B8F6BF-5375-455C-9EA6-DF929625EA0E}">
        <p15:presenceInfo xmlns:p15="http://schemas.microsoft.com/office/powerpoint/2012/main" userId="S::M.Mai@rotwild-agentur.com::a1736e65-6a35-49d4-991e-55b53c8b9b9a" providerId="AD"/>
      </p:ext>
    </p:extLst>
  </p:cmAuthor>
  <p:cmAuthor id="6" name="Burzinski, Julia" initials="BJ" lastIdx="8" clrIdx="5">
    <p:extLst>
      <p:ext uri="{19B8F6BF-5375-455C-9EA6-DF929625EA0E}">
        <p15:presenceInfo xmlns:p15="http://schemas.microsoft.com/office/powerpoint/2012/main" userId="S::060699@hdi.de::1cc1c3a5-084d-4720-ac6f-340242d4b2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EE"/>
    <a:srgbClr val="B7D389"/>
    <a:srgbClr val="79B530"/>
    <a:srgbClr val="9BD851"/>
    <a:srgbClr val="4CD3E9"/>
    <a:srgbClr val="A4E555"/>
    <a:srgbClr val="AAE760"/>
    <a:srgbClr val="A6E757"/>
    <a:srgbClr val="ADE963"/>
    <a:srgbClr val="FED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22" autoAdjust="0"/>
    <p:restoredTop sz="94249" autoAdjust="0"/>
  </p:normalViewPr>
  <p:slideViewPr>
    <p:cSldViewPr snapToGrid="0">
      <p:cViewPr varScale="1">
        <p:scale>
          <a:sx n="104" d="100"/>
          <a:sy n="104" d="100"/>
        </p:scale>
        <p:origin x="132" y="384"/>
      </p:cViewPr>
      <p:guideLst>
        <p:guide pos="3228"/>
        <p:guide orient="horz" pos="1298"/>
        <p:guide orient="horz" pos="414"/>
        <p:guide pos="2207"/>
        <p:guide pos="6471"/>
        <p:guide pos="4543"/>
        <p:guide orient="horz" pos="4042"/>
        <p:guide orient="horz" pos="2296"/>
        <p:guide pos="1096"/>
        <p:guide pos="5586"/>
        <p:guide pos="3477"/>
        <p:guide orient="horz" pos="4247"/>
        <p:guide orient="horz" pos="3407"/>
        <p:guide orient="horz" pos="1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3226" y="7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font" Target="fonts/font3.fntdata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font" Target="fonts/font10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34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34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F1E9251-B269-4D27-B66E-04F898DB5631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923879"/>
            <a:ext cx="5681980" cy="402862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18091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2" y="9718091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2A84B7A-8C0D-49E3-B2B1-DD2C410697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97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84B7A-8C0D-49E3-B2B1-DD2C41069760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34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84B7A-8C0D-49E3-B2B1-DD2C4106976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42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5.jpeg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image" Target="../media/image7.png"/><Relationship Id="rId2" Type="http://schemas.openxmlformats.org/officeDocument/2006/relationships/tags" Target="../tags/tag153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7.bin"/><Relationship Id="rId4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7" Type="http://schemas.openxmlformats.org/officeDocument/2006/relationships/image" Target="../media/image7.png"/><Relationship Id="rId2" Type="http://schemas.openxmlformats.org/officeDocument/2006/relationships/tags" Target="../tags/tag155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7.bin"/><Relationship Id="rId4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image" Target="../media/image8.png"/><Relationship Id="rId2" Type="http://schemas.openxmlformats.org/officeDocument/2006/relationships/tags" Target="../tags/tag157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7.bin"/><Relationship Id="rId4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60.xml"/><Relationship Id="rId7" Type="http://schemas.openxmlformats.org/officeDocument/2006/relationships/oleObject" Target="../embeddings/oleObject77.bin"/><Relationship Id="rId2" Type="http://schemas.openxmlformats.org/officeDocument/2006/relationships/tags" Target="../tags/tag159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62.xml"/><Relationship Id="rId7" Type="http://schemas.openxmlformats.org/officeDocument/2006/relationships/oleObject" Target="../embeddings/oleObject77.bin"/><Relationship Id="rId2" Type="http://schemas.openxmlformats.org/officeDocument/2006/relationships/tags" Target="../tags/tag161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64.xml"/><Relationship Id="rId7" Type="http://schemas.openxmlformats.org/officeDocument/2006/relationships/image" Target="../media/image6.jpeg"/><Relationship Id="rId2" Type="http://schemas.openxmlformats.org/officeDocument/2006/relationships/tags" Target="../tags/tag163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8.bin"/><Relationship Id="rId4" Type="http://schemas.openxmlformats.org/officeDocument/2006/relationships/slideMaster" Target="../slideMasters/slideMaster6.xml"/><Relationship Id="rId9" Type="http://schemas.openxmlformats.org/officeDocument/2006/relationships/image" Target="../media/image13.png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66.xml"/><Relationship Id="rId7" Type="http://schemas.openxmlformats.org/officeDocument/2006/relationships/image" Target="../media/image5.jpeg"/><Relationship Id="rId2" Type="http://schemas.openxmlformats.org/officeDocument/2006/relationships/tags" Target="../tags/tag165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68.xml"/><Relationship Id="rId7" Type="http://schemas.openxmlformats.org/officeDocument/2006/relationships/image" Target="../media/image5.jpeg"/><Relationship Id="rId2" Type="http://schemas.openxmlformats.org/officeDocument/2006/relationships/tags" Target="../tags/tag167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7" Type="http://schemas.openxmlformats.org/officeDocument/2006/relationships/image" Target="../media/image7.png"/><Relationship Id="rId2" Type="http://schemas.openxmlformats.org/officeDocument/2006/relationships/tags" Target="../tags/tag171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1.bin"/><Relationship Id="rId4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image" Target="../media/image7.png"/><Relationship Id="rId2" Type="http://schemas.openxmlformats.org/officeDocument/2006/relationships/tags" Target="../tags/tag173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2.bin"/><Relationship Id="rId4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image" Target="../media/image8.png"/><Relationship Id="rId2" Type="http://schemas.openxmlformats.org/officeDocument/2006/relationships/tags" Target="../tags/tag175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3.bin"/><Relationship Id="rId4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78.xml"/><Relationship Id="rId7" Type="http://schemas.openxmlformats.org/officeDocument/2006/relationships/oleObject" Target="../embeddings/oleObject84.bin"/><Relationship Id="rId2" Type="http://schemas.openxmlformats.org/officeDocument/2006/relationships/tags" Target="../tags/tag177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80.xml"/><Relationship Id="rId7" Type="http://schemas.openxmlformats.org/officeDocument/2006/relationships/oleObject" Target="../embeddings/oleObject85.bin"/><Relationship Id="rId2" Type="http://schemas.openxmlformats.org/officeDocument/2006/relationships/tags" Target="../tags/tag179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82.xml"/><Relationship Id="rId7" Type="http://schemas.openxmlformats.org/officeDocument/2006/relationships/image" Target="../media/image6.jpeg"/><Relationship Id="rId2" Type="http://schemas.openxmlformats.org/officeDocument/2006/relationships/tags" Target="../tags/tag181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6.bin"/><Relationship Id="rId4" Type="http://schemas.openxmlformats.org/officeDocument/2006/relationships/slideMaster" Target="../slideMasters/slideMaster7.xml"/><Relationship Id="rId9" Type="http://schemas.openxmlformats.org/officeDocument/2006/relationships/image" Target="../media/image13.png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84.xml"/><Relationship Id="rId7" Type="http://schemas.openxmlformats.org/officeDocument/2006/relationships/image" Target="../media/image5.jpeg"/><Relationship Id="rId2" Type="http://schemas.openxmlformats.org/officeDocument/2006/relationships/tags" Target="../tags/tag183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7.bin"/><Relationship Id="rId4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86.xml"/><Relationship Id="rId7" Type="http://schemas.openxmlformats.org/officeDocument/2006/relationships/image" Target="../media/image5.jpeg"/><Relationship Id="rId2" Type="http://schemas.openxmlformats.org/officeDocument/2006/relationships/tags" Target="../tags/tag185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8.bin"/><Relationship Id="rId4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7" Type="http://schemas.openxmlformats.org/officeDocument/2006/relationships/image" Target="../media/image7.png"/><Relationship Id="rId2" Type="http://schemas.openxmlformats.org/officeDocument/2006/relationships/tags" Target="../tags/tag189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0.bin"/><Relationship Id="rId4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7" Type="http://schemas.openxmlformats.org/officeDocument/2006/relationships/image" Target="../media/image7.png"/><Relationship Id="rId2" Type="http://schemas.openxmlformats.org/officeDocument/2006/relationships/tags" Target="../tags/tag191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1.bin"/><Relationship Id="rId4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image" Target="../media/image8.png"/><Relationship Id="rId2" Type="http://schemas.openxmlformats.org/officeDocument/2006/relationships/tags" Target="../tags/tag193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96.xml"/><Relationship Id="rId7" Type="http://schemas.openxmlformats.org/officeDocument/2006/relationships/oleObject" Target="../embeddings/oleObject93.bin"/><Relationship Id="rId2" Type="http://schemas.openxmlformats.org/officeDocument/2006/relationships/tags" Target="../tags/tag195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98.xml"/><Relationship Id="rId7" Type="http://schemas.openxmlformats.org/officeDocument/2006/relationships/oleObject" Target="../embeddings/oleObject94.bin"/><Relationship Id="rId2" Type="http://schemas.openxmlformats.org/officeDocument/2006/relationships/tags" Target="../tags/tag197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00.xml"/><Relationship Id="rId7" Type="http://schemas.openxmlformats.org/officeDocument/2006/relationships/image" Target="../media/image6.jpeg"/><Relationship Id="rId2" Type="http://schemas.openxmlformats.org/officeDocument/2006/relationships/tags" Target="../tags/tag199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5.bin"/><Relationship Id="rId4" Type="http://schemas.openxmlformats.org/officeDocument/2006/relationships/slideMaster" Target="../slideMasters/slideMaster8.xml"/><Relationship Id="rId9" Type="http://schemas.openxmlformats.org/officeDocument/2006/relationships/image" Target="../media/image13.png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02.xml"/><Relationship Id="rId7" Type="http://schemas.openxmlformats.org/officeDocument/2006/relationships/image" Target="../media/image5.jpeg"/><Relationship Id="rId2" Type="http://schemas.openxmlformats.org/officeDocument/2006/relationships/tags" Target="../tags/tag201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04.xml"/><Relationship Id="rId7" Type="http://schemas.openxmlformats.org/officeDocument/2006/relationships/image" Target="../media/image5.jpeg"/><Relationship Id="rId2" Type="http://schemas.openxmlformats.org/officeDocument/2006/relationships/tags" Target="../tags/tag203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7.bin"/><Relationship Id="rId4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image" Target="../media/image7.png"/><Relationship Id="rId2" Type="http://schemas.openxmlformats.org/officeDocument/2006/relationships/tags" Target="../tags/tag207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9.bin"/><Relationship Id="rId4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7" Type="http://schemas.openxmlformats.org/officeDocument/2006/relationships/image" Target="../media/image7.png"/><Relationship Id="rId2" Type="http://schemas.openxmlformats.org/officeDocument/2006/relationships/tags" Target="../tags/tag209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0.bin"/><Relationship Id="rId4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7" Type="http://schemas.openxmlformats.org/officeDocument/2006/relationships/image" Target="../media/image8.png"/><Relationship Id="rId2" Type="http://schemas.openxmlformats.org/officeDocument/2006/relationships/tags" Target="../tags/tag211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1.bin"/><Relationship Id="rId4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14.xml"/><Relationship Id="rId7" Type="http://schemas.openxmlformats.org/officeDocument/2006/relationships/oleObject" Target="../embeddings/oleObject102.bin"/><Relationship Id="rId2" Type="http://schemas.openxmlformats.org/officeDocument/2006/relationships/tags" Target="../tags/tag213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16.xml"/><Relationship Id="rId7" Type="http://schemas.openxmlformats.org/officeDocument/2006/relationships/oleObject" Target="../embeddings/oleObject103.bin"/><Relationship Id="rId2" Type="http://schemas.openxmlformats.org/officeDocument/2006/relationships/tags" Target="../tags/tag215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18.xml"/><Relationship Id="rId7" Type="http://schemas.openxmlformats.org/officeDocument/2006/relationships/image" Target="../media/image6.jpeg"/><Relationship Id="rId2" Type="http://schemas.openxmlformats.org/officeDocument/2006/relationships/tags" Target="../tags/tag217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4.bin"/><Relationship Id="rId4" Type="http://schemas.openxmlformats.org/officeDocument/2006/relationships/slideMaster" Target="../slideMasters/slideMaster9.xml"/><Relationship Id="rId9" Type="http://schemas.openxmlformats.org/officeDocument/2006/relationships/image" Target="../media/image13.png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20.xml"/><Relationship Id="rId7" Type="http://schemas.openxmlformats.org/officeDocument/2006/relationships/image" Target="../media/image5.jpeg"/><Relationship Id="rId2" Type="http://schemas.openxmlformats.org/officeDocument/2006/relationships/tags" Target="../tags/tag219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5.bin"/><Relationship Id="rId4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22.xml"/><Relationship Id="rId7" Type="http://schemas.openxmlformats.org/officeDocument/2006/relationships/image" Target="../media/image5.jpeg"/><Relationship Id="rId2" Type="http://schemas.openxmlformats.org/officeDocument/2006/relationships/tags" Target="../tags/tag221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6.bin"/><Relationship Id="rId4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8.bin"/><Relationship Id="rId4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7" Type="http://schemas.openxmlformats.org/officeDocument/2006/relationships/image" Target="../media/image18.jpeg"/><Relationship Id="rId2" Type="http://schemas.openxmlformats.org/officeDocument/2006/relationships/tags" Target="../tags/tag227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9.bin"/><Relationship Id="rId4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0.bin"/><Relationship Id="rId4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1.bin"/><Relationship Id="rId4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2.bin"/><Relationship Id="rId4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3.bin"/><Relationship Id="rId4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4.bin"/><Relationship Id="rId4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5.bin"/><Relationship Id="rId4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7" Type="http://schemas.openxmlformats.org/officeDocument/2006/relationships/image" Target="../media/image19.jpeg"/><Relationship Id="rId2" Type="http://schemas.openxmlformats.org/officeDocument/2006/relationships/tags" Target="../tags/tag241.xml"/><Relationship Id="rId1" Type="http://schemas.openxmlformats.org/officeDocument/2006/relationships/vmlDrawing" Target="../drawings/vmlDrawing1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6.bin"/><Relationship Id="rId4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7" Type="http://schemas.openxmlformats.org/officeDocument/2006/relationships/image" Target="../media/image20.jpeg"/><Relationship Id="rId2" Type="http://schemas.openxmlformats.org/officeDocument/2006/relationships/tags" Target="../tags/tag243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7.bin"/><Relationship Id="rId4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8.bin"/><Relationship Id="rId4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9.bin"/><Relationship Id="rId4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0.bin"/><Relationship Id="rId4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vmlDrawing" Target="../drawings/vmlDrawing1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1.bin"/><Relationship Id="rId4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2.bin"/><Relationship Id="rId4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3.bin"/><Relationship Id="rId4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4.bin"/><Relationship Id="rId4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5.bin"/><Relationship Id="rId4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vmlDrawing" Target="../drawings/vmlDrawing1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6.bin"/><Relationship Id="rId4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7.bin"/><Relationship Id="rId4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8.bin"/><Relationship Id="rId4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jpeg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.jpeg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6.jpeg"/><Relationship Id="rId2" Type="http://schemas.openxmlformats.org/officeDocument/2006/relationships/tags" Target="../tags/tag4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4.jpeg"/><Relationship Id="rId2" Type="http://schemas.openxmlformats.org/officeDocument/2006/relationships/tags" Target="../tags/tag6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5.jpeg"/><Relationship Id="rId2" Type="http://schemas.openxmlformats.org/officeDocument/2006/relationships/tags" Target="../tags/tag65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jpeg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7.png"/><Relationship Id="rId2" Type="http://schemas.openxmlformats.org/officeDocument/2006/relationships/tags" Target="../tags/tag91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7.png"/><Relationship Id="rId2" Type="http://schemas.openxmlformats.org/officeDocument/2006/relationships/tags" Target="../tags/tag93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8.png"/><Relationship Id="rId2" Type="http://schemas.openxmlformats.org/officeDocument/2006/relationships/tags" Target="../tags/tag95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98.xml"/><Relationship Id="rId7" Type="http://schemas.openxmlformats.org/officeDocument/2006/relationships/oleObject" Target="../embeddings/oleObject49.bin"/><Relationship Id="rId2" Type="http://schemas.openxmlformats.org/officeDocument/2006/relationships/tags" Target="../tags/tag9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0.xml"/><Relationship Id="rId7" Type="http://schemas.openxmlformats.org/officeDocument/2006/relationships/oleObject" Target="../embeddings/oleObject50.bin"/><Relationship Id="rId2" Type="http://schemas.openxmlformats.org/officeDocument/2006/relationships/tags" Target="../tags/tag99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02.xml"/><Relationship Id="rId7" Type="http://schemas.openxmlformats.org/officeDocument/2006/relationships/image" Target="../media/image6.jpeg"/><Relationship Id="rId2" Type="http://schemas.openxmlformats.org/officeDocument/2006/relationships/tags" Target="../tags/tag101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13.png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04.xml"/><Relationship Id="rId7" Type="http://schemas.openxmlformats.org/officeDocument/2006/relationships/image" Target="../media/image5.jpeg"/><Relationship Id="rId2" Type="http://schemas.openxmlformats.org/officeDocument/2006/relationships/tags" Target="../tags/tag103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06.xml"/><Relationship Id="rId7" Type="http://schemas.openxmlformats.org/officeDocument/2006/relationships/image" Target="../media/image5.jpeg"/><Relationship Id="rId2" Type="http://schemas.openxmlformats.org/officeDocument/2006/relationships/tags" Target="../tags/tag105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image" Target="../media/image18.jpeg"/><Relationship Id="rId2" Type="http://schemas.openxmlformats.org/officeDocument/2006/relationships/tags" Target="../tags/tag111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9.bin"/><Relationship Id="rId4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19.jpeg"/><Relationship Id="rId2" Type="http://schemas.openxmlformats.org/officeDocument/2006/relationships/tags" Target="../tags/tag125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image" Target="../media/image20.jpeg"/><Relationship Id="rId2" Type="http://schemas.openxmlformats.org/officeDocument/2006/relationships/tags" Target="../tags/tag127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5.bin"/><Relationship Id="rId4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6.bin"/><Relationship Id="rId4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4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9.bin"/><Relationship Id="rId4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1.bin"/><Relationship Id="rId4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2.bin"/><Relationship Id="rId4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3.bin"/><Relationship Id="rId4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4.bin"/><Relationship Id="rId4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5.bin"/><Relationship Id="rId4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2" name="Rechtwinkliges Dreieck 51"/>
          <p:cNvSpPr/>
          <p:nvPr userDrawn="1"/>
        </p:nvSpPr>
        <p:spPr>
          <a:xfrm rot="10800000">
            <a:off x="10896364" y="-1"/>
            <a:ext cx="12956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htwinkliges Dreieck 52"/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1006213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1" name="Rechteck 40"/>
          <p:cNvSpPr/>
          <p:nvPr userDrawn="1"/>
        </p:nvSpPr>
        <p:spPr>
          <a:xfrm>
            <a:off x="0" y="0"/>
            <a:ext cx="32307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48508" y="0"/>
            <a:ext cx="9143492" cy="6858000"/>
          </a:xfrm>
          <a:prstGeom prst="rect">
            <a:avLst/>
          </a:prstGeom>
        </p:spPr>
      </p:pic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1" y="3105540"/>
            <a:ext cx="10404269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Agenda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1724185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999535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96982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Cleverinvest_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976109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3" name="Rechtwinkliges Dreieck 52"/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sp>
        <p:nvSpPr>
          <p:cNvPr id="31" name="Rechtwinkliges Dreieck 30">
            <a:extLst>
              <a:ext uri="{FF2B5EF4-FFF2-40B4-BE49-F238E27FC236}">
                <a16:creationId xmlns:a16="http://schemas.microsoft.com/office/drawing/2014/main" id="{A861D956-6A59-214C-BC7F-81658653FD88}"/>
              </a:ext>
            </a:extLst>
          </p:cNvPr>
          <p:cNvSpPr/>
          <p:nvPr userDrawn="1"/>
        </p:nvSpPr>
        <p:spPr>
          <a:xfrm rot="10800000">
            <a:off x="10272464" y="-1"/>
            <a:ext cx="19195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5B7D51B9-E746-6B43-9887-0CA6E2943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0604110" y="188640"/>
            <a:ext cx="1468460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33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Cleverinvest_Mus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287028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2" name="Rechtwinkliges Dreieck 51"/>
          <p:cNvSpPr/>
          <p:nvPr userDrawn="1"/>
        </p:nvSpPr>
        <p:spPr>
          <a:xfrm rot="10800000">
            <a:off x="10896364" y="-1"/>
            <a:ext cx="12956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3" name="Rechtwinkliges Dreieck 52"/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9773E73-E1D0-1F47-95D7-1BDA2B6ACE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0604110" y="6052417"/>
            <a:ext cx="1468460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94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Cleverinvest_Must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775616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2" name="Rechtwinkliges Dreieck 51"/>
          <p:cNvSpPr/>
          <p:nvPr userDrawn="1"/>
        </p:nvSpPr>
        <p:spPr>
          <a:xfrm rot="10800000">
            <a:off x="10896364" y="-1"/>
            <a:ext cx="12956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3" name="Rechtwinkliges Dreieck 52"/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AC421FDB-1093-F146-A424-A6A6ADDC4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221" y="6165304"/>
            <a:ext cx="1999945" cy="48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8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Cleverinvest_Must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>
            <a:extLst>
              <a:ext uri="{FF2B5EF4-FFF2-40B4-BE49-F238E27FC236}">
                <a16:creationId xmlns:a16="http://schemas.microsoft.com/office/drawing/2014/main" id="{509B17E6-2B0B-FC4C-B837-A4DDE82F5A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35" name="Rechtwinkliges Dreieck 34">
            <a:extLst>
              <a:ext uri="{FF2B5EF4-FFF2-40B4-BE49-F238E27FC236}">
                <a16:creationId xmlns:a16="http://schemas.microsoft.com/office/drawing/2014/main" id="{4F31FC54-9FC0-3443-90BE-D534248D806F}"/>
              </a:ext>
            </a:extLst>
          </p:cNvPr>
          <p:cNvSpPr/>
          <p:nvPr userDrawn="1"/>
        </p:nvSpPr>
        <p:spPr>
          <a:xfrm rot="10800000">
            <a:off x="10896364" y="-1"/>
            <a:ext cx="12956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36" name="Rechtwinkliges Dreieck 35">
            <a:extLst>
              <a:ext uri="{FF2B5EF4-FFF2-40B4-BE49-F238E27FC236}">
                <a16:creationId xmlns:a16="http://schemas.microsoft.com/office/drawing/2014/main" id="{C00A2B4B-E63E-6347-9D34-F7F7C6B71B04}"/>
              </a:ext>
            </a:extLst>
          </p:cNvPr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2D09015-CD0F-8E48-BB3F-6A2102083AF9}"/>
              </a:ext>
            </a:extLst>
          </p:cNvPr>
          <p:cNvGrpSpPr/>
          <p:nvPr userDrawn="1"/>
        </p:nvGrpSpPr>
        <p:grpSpPr>
          <a:xfrm>
            <a:off x="3935760" y="3574698"/>
            <a:ext cx="1872208" cy="991637"/>
            <a:chOff x="3935760" y="1006308"/>
            <a:chExt cx="6294740" cy="3334082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19FF280-0D27-ED45-8706-07AB49DAB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9856" y="2913034"/>
              <a:ext cx="5430644" cy="1427356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5992EA2D-925E-2446-B8B3-5C69BE67F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35760" y="1006308"/>
              <a:ext cx="5910767" cy="1460809"/>
            </a:xfrm>
            <a:prstGeom prst="rect">
              <a:avLst/>
            </a:prstGeom>
          </p:spPr>
        </p:pic>
      </p:grpSp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190477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3" name="think-cell Folie" r:id="rId7" imgW="344" imgH="345" progId="TCLayout.ActiveDocument.1">
                  <p:embed/>
                </p:oleObj>
              </mc:Choice>
              <mc:Fallback>
                <p:oleObj name="think-cell Folie" r:id="rId7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3013278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Cleverinvest_Must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062F131-22A6-0841-BD22-618F6CAFB190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38E731C5-E616-0447-A87B-E97E1A49794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dirty="0" err="1"/>
            </a:p>
          </p:txBody>
        </p:sp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D0B80D4-C21B-6042-88EA-85794C10D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0" y="0"/>
              <a:ext cx="9143492" cy="6858000"/>
            </a:xfrm>
            <a:prstGeom prst="rect">
              <a:avLst/>
            </a:prstGeom>
          </p:spPr>
        </p:pic>
      </p:grpSp>
      <p:pic>
        <p:nvPicPr>
          <p:cNvPr id="63" name="Grafik 62">
            <a:extLst>
              <a:ext uri="{FF2B5EF4-FFF2-40B4-BE49-F238E27FC236}">
                <a16:creationId xmlns:a16="http://schemas.microsoft.com/office/drawing/2014/main" id="{A25EA479-55E6-3F4D-A8A6-D0E4E7B47D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759" y="3996000"/>
            <a:ext cx="2902958" cy="705642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9706236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7" name="think-cell Folie" r:id="rId7" imgW="344" imgH="345" progId="TCLayout.ActiveDocument.1">
                  <p:embed/>
                </p:oleObj>
              </mc:Choice>
              <mc:Fallback>
                <p:oleObj name="think-cell Folie" r:id="rId7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1405934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Cleverinvest_Muster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035830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54" name="Rechteck 5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pic>
        <p:nvPicPr>
          <p:cNvPr id="53" name="Grafik 5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3492" cy="6858000"/>
          </a:xfrm>
          <a:prstGeom prst="rect">
            <a:avLst/>
          </a:prstGeom>
        </p:spPr>
      </p:pic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1" name="Freihandform 40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7248128" y="-17583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7" name="Gruppieren 56"/>
          <p:cNvGrpSpPr/>
          <p:nvPr userDrawn="1"/>
        </p:nvGrpSpPr>
        <p:grpSpPr bwMode="gray">
          <a:xfrm>
            <a:off x="9781215" y="325513"/>
            <a:ext cx="823913" cy="328613"/>
            <a:chOff x="323850" y="6294680"/>
            <a:chExt cx="823913" cy="328613"/>
          </a:xfrm>
        </p:grpSpPr>
        <p:sp>
          <p:nvSpPr>
            <p:cNvPr id="5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7581128" y="952828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581128" y="2701588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7581128" y="3219542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1EEF510-AFCA-DD40-985F-45038DFA1CE4}"/>
              </a:ext>
            </a:extLst>
          </p:cNvPr>
          <p:cNvGrpSpPr/>
          <p:nvPr userDrawn="1"/>
        </p:nvGrpSpPr>
        <p:grpSpPr>
          <a:xfrm>
            <a:off x="5015880" y="2653110"/>
            <a:ext cx="2016224" cy="1053465"/>
            <a:chOff x="2913915" y="1412776"/>
            <a:chExt cx="3974173" cy="2076482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A37B4286-965B-3440-B43B-0C0B99441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6731" y="2529559"/>
              <a:ext cx="3651357" cy="959699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E164351F-4F66-B949-B931-0AC262FFD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13915" y="1412776"/>
              <a:ext cx="3974173" cy="982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47884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_Cleverinvest_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79818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</a:pPr>
            <a:endParaRPr lang="de-DE" sz="4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1" name="Rechteck 40"/>
          <p:cNvSpPr/>
          <p:nvPr userDrawn="1"/>
        </p:nvSpPr>
        <p:spPr>
          <a:xfrm>
            <a:off x="0" y="0"/>
            <a:ext cx="32307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48508" y="0"/>
            <a:ext cx="9143492" cy="6858000"/>
          </a:xfrm>
          <a:prstGeom prst="rect">
            <a:avLst/>
          </a:prstGeom>
        </p:spPr>
      </p:pic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1" y="3105540"/>
            <a:ext cx="10404269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Agenda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1724185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A1768C43-9987-DC45-BBFE-BE96B7E1E85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6309362"/>
            <a:ext cx="1584000" cy="3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152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_Cleverinvest_Mus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707334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</a:pPr>
            <a:endParaRPr lang="de-DE" sz="4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1" name="Rechteck 40"/>
          <p:cNvSpPr/>
          <p:nvPr userDrawn="1"/>
        </p:nvSpPr>
        <p:spPr>
          <a:xfrm>
            <a:off x="0" y="0"/>
            <a:ext cx="32307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48508" y="0"/>
            <a:ext cx="9143492" cy="6858000"/>
          </a:xfrm>
          <a:prstGeom prst="rect">
            <a:avLst/>
          </a:prstGeom>
        </p:spPr>
      </p:pic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1" y="3105540"/>
            <a:ext cx="10404269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Agenda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1724185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7E0574E0-02F0-1F4B-A4A2-EDC5A045595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157102"/>
            <a:ext cx="1008000" cy="6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692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_Cleverinvest_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60" y="1268760"/>
            <a:ext cx="1152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32C7D9-5283-624C-9789-43191A762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031" y="116633"/>
            <a:ext cx="1444625" cy="3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Bild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1" y="5368947"/>
            <a:ext cx="10404269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Agenda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3987592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332199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Tex_Cleverinvest_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60" y="1268760"/>
            <a:ext cx="1152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BF33EA1-DF1A-D54D-A1FB-4B2991366B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16632"/>
            <a:ext cx="1026795" cy="61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154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Cleverinvest_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709249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3" name="Rechtwinkliges Dreieck 52"/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sp>
        <p:nvSpPr>
          <p:cNvPr id="31" name="Rechtwinkliges Dreieck 30">
            <a:extLst>
              <a:ext uri="{FF2B5EF4-FFF2-40B4-BE49-F238E27FC236}">
                <a16:creationId xmlns:a16="http://schemas.microsoft.com/office/drawing/2014/main" id="{A861D956-6A59-214C-BC7F-81658653FD88}"/>
              </a:ext>
            </a:extLst>
          </p:cNvPr>
          <p:cNvSpPr/>
          <p:nvPr userDrawn="1"/>
        </p:nvSpPr>
        <p:spPr>
          <a:xfrm rot="10800000">
            <a:off x="10272464" y="-1"/>
            <a:ext cx="19195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5B7D51B9-E746-6B43-9887-0CA6E2943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0604110" y="188640"/>
            <a:ext cx="1468460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33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Cleverinvest_Mus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111297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2" name="Rechtwinkliges Dreieck 51"/>
          <p:cNvSpPr/>
          <p:nvPr userDrawn="1"/>
        </p:nvSpPr>
        <p:spPr>
          <a:xfrm rot="10800000">
            <a:off x="10896364" y="-1"/>
            <a:ext cx="12956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3" name="Rechtwinkliges Dreieck 52"/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9773E73-E1D0-1F47-95D7-1BDA2B6ACE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0604110" y="6052417"/>
            <a:ext cx="1468460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39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Cleverinvest_Must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346749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2" name="Rechtwinkliges Dreieck 51"/>
          <p:cNvSpPr/>
          <p:nvPr userDrawn="1"/>
        </p:nvSpPr>
        <p:spPr>
          <a:xfrm rot="10800000">
            <a:off x="10896364" y="-1"/>
            <a:ext cx="12956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3" name="Rechtwinkliges Dreieck 52"/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AC421FDB-1093-F146-A424-A6A6ADDC4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221" y="6165304"/>
            <a:ext cx="1999945" cy="48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3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Cleverinvest_Must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>
            <a:extLst>
              <a:ext uri="{FF2B5EF4-FFF2-40B4-BE49-F238E27FC236}">
                <a16:creationId xmlns:a16="http://schemas.microsoft.com/office/drawing/2014/main" id="{509B17E6-2B0B-FC4C-B837-A4DDE82F5A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35" name="Rechtwinkliges Dreieck 34">
            <a:extLst>
              <a:ext uri="{FF2B5EF4-FFF2-40B4-BE49-F238E27FC236}">
                <a16:creationId xmlns:a16="http://schemas.microsoft.com/office/drawing/2014/main" id="{4F31FC54-9FC0-3443-90BE-D534248D806F}"/>
              </a:ext>
            </a:extLst>
          </p:cNvPr>
          <p:cNvSpPr/>
          <p:nvPr userDrawn="1"/>
        </p:nvSpPr>
        <p:spPr>
          <a:xfrm rot="10800000">
            <a:off x="10896364" y="-1"/>
            <a:ext cx="12956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36" name="Rechtwinkliges Dreieck 35">
            <a:extLst>
              <a:ext uri="{FF2B5EF4-FFF2-40B4-BE49-F238E27FC236}">
                <a16:creationId xmlns:a16="http://schemas.microsoft.com/office/drawing/2014/main" id="{C00A2B4B-E63E-6347-9D34-F7F7C6B71B04}"/>
              </a:ext>
            </a:extLst>
          </p:cNvPr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2D09015-CD0F-8E48-BB3F-6A2102083AF9}"/>
              </a:ext>
            </a:extLst>
          </p:cNvPr>
          <p:cNvGrpSpPr/>
          <p:nvPr userDrawn="1"/>
        </p:nvGrpSpPr>
        <p:grpSpPr>
          <a:xfrm>
            <a:off x="3935760" y="3574698"/>
            <a:ext cx="1872208" cy="991637"/>
            <a:chOff x="3935760" y="1006308"/>
            <a:chExt cx="6294740" cy="3334082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19FF280-0D27-ED45-8706-07AB49DAB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9856" y="2913034"/>
              <a:ext cx="5430644" cy="1427356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5992EA2D-925E-2446-B8B3-5C69BE67F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35760" y="1006308"/>
              <a:ext cx="5910767" cy="1460809"/>
            </a:xfrm>
            <a:prstGeom prst="rect">
              <a:avLst/>
            </a:prstGeom>
          </p:spPr>
        </p:pic>
      </p:grpSp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039505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9" name="think-cell Folie" r:id="rId7" imgW="344" imgH="345" progId="TCLayout.ActiveDocument.1">
                  <p:embed/>
                </p:oleObj>
              </mc:Choice>
              <mc:Fallback>
                <p:oleObj name="think-cell Folie" r:id="rId7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2974496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Cleverinvest_Must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062F131-22A6-0841-BD22-618F6CAFB190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38E731C5-E616-0447-A87B-E97E1A49794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dirty="0" err="1"/>
            </a:p>
          </p:txBody>
        </p:sp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D0B80D4-C21B-6042-88EA-85794C10D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0" y="0"/>
              <a:ext cx="9143492" cy="6858000"/>
            </a:xfrm>
            <a:prstGeom prst="rect">
              <a:avLst/>
            </a:prstGeom>
          </p:spPr>
        </p:pic>
      </p:grpSp>
      <p:pic>
        <p:nvPicPr>
          <p:cNvPr id="63" name="Grafik 62">
            <a:extLst>
              <a:ext uri="{FF2B5EF4-FFF2-40B4-BE49-F238E27FC236}">
                <a16:creationId xmlns:a16="http://schemas.microsoft.com/office/drawing/2014/main" id="{A25EA479-55E6-3F4D-A8A6-D0E4E7B47D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759" y="3996000"/>
            <a:ext cx="2902958" cy="705642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522570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3" name="think-cell Folie" r:id="rId7" imgW="344" imgH="345" progId="TCLayout.ActiveDocument.1">
                  <p:embed/>
                </p:oleObj>
              </mc:Choice>
              <mc:Fallback>
                <p:oleObj name="think-cell Folie" r:id="rId7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166237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Cleverinvest_Muster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784261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54" name="Rechteck 5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pic>
        <p:nvPicPr>
          <p:cNvPr id="53" name="Grafik 5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3492" cy="6858000"/>
          </a:xfrm>
          <a:prstGeom prst="rect">
            <a:avLst/>
          </a:prstGeom>
        </p:spPr>
      </p:pic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1" name="Freihandform 40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7248128" y="-17583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7" name="Gruppieren 56"/>
          <p:cNvGrpSpPr/>
          <p:nvPr userDrawn="1"/>
        </p:nvGrpSpPr>
        <p:grpSpPr bwMode="gray">
          <a:xfrm>
            <a:off x="9781215" y="325513"/>
            <a:ext cx="823913" cy="328613"/>
            <a:chOff x="323850" y="6294680"/>
            <a:chExt cx="823913" cy="328613"/>
          </a:xfrm>
        </p:grpSpPr>
        <p:sp>
          <p:nvSpPr>
            <p:cNvPr id="5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7581128" y="952828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581128" y="2701588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7581128" y="3219542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1EEF510-AFCA-DD40-985F-45038DFA1CE4}"/>
              </a:ext>
            </a:extLst>
          </p:cNvPr>
          <p:cNvGrpSpPr/>
          <p:nvPr userDrawn="1"/>
        </p:nvGrpSpPr>
        <p:grpSpPr>
          <a:xfrm>
            <a:off x="5015880" y="2653110"/>
            <a:ext cx="2016224" cy="1053465"/>
            <a:chOff x="2913915" y="1412776"/>
            <a:chExt cx="3974173" cy="2076482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A37B4286-965B-3440-B43B-0C0B99441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6731" y="2529559"/>
              <a:ext cx="3651357" cy="959699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E164351F-4F66-B949-B931-0AC262FFD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13915" y="1412776"/>
              <a:ext cx="3974173" cy="982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35826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_Cleverinvest_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613085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</a:pPr>
            <a:endParaRPr lang="de-DE" sz="4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1" name="Rechteck 40"/>
          <p:cNvSpPr/>
          <p:nvPr userDrawn="1"/>
        </p:nvSpPr>
        <p:spPr>
          <a:xfrm>
            <a:off x="0" y="0"/>
            <a:ext cx="32307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48508" y="0"/>
            <a:ext cx="9143492" cy="6858000"/>
          </a:xfrm>
          <a:prstGeom prst="rect">
            <a:avLst/>
          </a:prstGeom>
        </p:spPr>
      </p:pic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1" y="3105540"/>
            <a:ext cx="10404269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Agenda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1724185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A1768C43-9987-DC45-BBFE-BE96B7E1E85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6309362"/>
            <a:ext cx="1584000" cy="3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819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_Cleverinvest_Mus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056837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</a:pPr>
            <a:endParaRPr lang="de-DE" sz="4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1" name="Rechteck 40"/>
          <p:cNvSpPr/>
          <p:nvPr userDrawn="1"/>
        </p:nvSpPr>
        <p:spPr>
          <a:xfrm>
            <a:off x="0" y="0"/>
            <a:ext cx="32307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48508" y="0"/>
            <a:ext cx="9143492" cy="6858000"/>
          </a:xfrm>
          <a:prstGeom prst="rect">
            <a:avLst/>
          </a:prstGeom>
        </p:spPr>
      </p:pic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1" y="3105540"/>
            <a:ext cx="10404269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Agenda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1724185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7E0574E0-02F0-1F4B-A4A2-EDC5A045595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157102"/>
            <a:ext cx="1008000" cy="6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296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_Cleverinvest_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60" y="1268760"/>
            <a:ext cx="1152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32C7D9-5283-624C-9789-43191A762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031" y="116633"/>
            <a:ext cx="1444625" cy="3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4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1" y="1900670"/>
            <a:ext cx="10404269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 Agenda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519315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073023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Tex_Cleverinvest_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60" y="1268760"/>
            <a:ext cx="1152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BF33EA1-DF1A-D54D-A1FB-4B2991366B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16632"/>
            <a:ext cx="1026795" cy="61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496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Cleverinvest_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819519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3" name="Rechtwinkliges Dreieck 52"/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sp>
        <p:nvSpPr>
          <p:cNvPr id="31" name="Rechtwinkliges Dreieck 30">
            <a:extLst>
              <a:ext uri="{FF2B5EF4-FFF2-40B4-BE49-F238E27FC236}">
                <a16:creationId xmlns:a16="http://schemas.microsoft.com/office/drawing/2014/main" id="{A861D956-6A59-214C-BC7F-81658653FD88}"/>
              </a:ext>
            </a:extLst>
          </p:cNvPr>
          <p:cNvSpPr/>
          <p:nvPr userDrawn="1"/>
        </p:nvSpPr>
        <p:spPr>
          <a:xfrm rot="10800000">
            <a:off x="10272464" y="-1"/>
            <a:ext cx="19195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5B7D51B9-E746-6B43-9887-0CA6E2943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0604110" y="188640"/>
            <a:ext cx="1468460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09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Cleverinvest_Mus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960596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2" name="Rechtwinkliges Dreieck 51"/>
          <p:cNvSpPr/>
          <p:nvPr userDrawn="1"/>
        </p:nvSpPr>
        <p:spPr>
          <a:xfrm rot="10800000">
            <a:off x="10896364" y="-1"/>
            <a:ext cx="12956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3" name="Rechtwinkliges Dreieck 52"/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9773E73-E1D0-1F47-95D7-1BDA2B6ACE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0604110" y="6052417"/>
            <a:ext cx="1468460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110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Cleverinvest_Must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62450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2" name="Rechtwinkliges Dreieck 51"/>
          <p:cNvSpPr/>
          <p:nvPr userDrawn="1"/>
        </p:nvSpPr>
        <p:spPr>
          <a:xfrm rot="10800000">
            <a:off x="10896364" y="-1"/>
            <a:ext cx="12956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3" name="Rechtwinkliges Dreieck 52"/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AC421FDB-1093-F146-A424-A6A6ADDC4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221" y="6165304"/>
            <a:ext cx="1999945" cy="48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53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Cleverinvest_Must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>
            <a:extLst>
              <a:ext uri="{FF2B5EF4-FFF2-40B4-BE49-F238E27FC236}">
                <a16:creationId xmlns:a16="http://schemas.microsoft.com/office/drawing/2014/main" id="{509B17E6-2B0B-FC4C-B837-A4DDE82F5A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35" name="Rechtwinkliges Dreieck 34">
            <a:extLst>
              <a:ext uri="{FF2B5EF4-FFF2-40B4-BE49-F238E27FC236}">
                <a16:creationId xmlns:a16="http://schemas.microsoft.com/office/drawing/2014/main" id="{4F31FC54-9FC0-3443-90BE-D534248D806F}"/>
              </a:ext>
            </a:extLst>
          </p:cNvPr>
          <p:cNvSpPr/>
          <p:nvPr userDrawn="1"/>
        </p:nvSpPr>
        <p:spPr>
          <a:xfrm rot="10800000">
            <a:off x="10896364" y="-1"/>
            <a:ext cx="12956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36" name="Rechtwinkliges Dreieck 35">
            <a:extLst>
              <a:ext uri="{FF2B5EF4-FFF2-40B4-BE49-F238E27FC236}">
                <a16:creationId xmlns:a16="http://schemas.microsoft.com/office/drawing/2014/main" id="{C00A2B4B-E63E-6347-9D34-F7F7C6B71B04}"/>
              </a:ext>
            </a:extLst>
          </p:cNvPr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2D09015-CD0F-8E48-BB3F-6A2102083AF9}"/>
              </a:ext>
            </a:extLst>
          </p:cNvPr>
          <p:cNvGrpSpPr/>
          <p:nvPr userDrawn="1"/>
        </p:nvGrpSpPr>
        <p:grpSpPr>
          <a:xfrm>
            <a:off x="3935760" y="3574698"/>
            <a:ext cx="1872208" cy="991637"/>
            <a:chOff x="3935760" y="1006308"/>
            <a:chExt cx="6294740" cy="3334082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19FF280-0D27-ED45-8706-07AB49DAB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9856" y="2913034"/>
              <a:ext cx="5430644" cy="1427356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5992EA2D-925E-2446-B8B3-5C69BE67F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35760" y="1006308"/>
              <a:ext cx="5910767" cy="1460809"/>
            </a:xfrm>
            <a:prstGeom prst="rect">
              <a:avLst/>
            </a:prstGeom>
          </p:spPr>
        </p:pic>
      </p:grpSp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724013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5" name="think-cell Folie" r:id="rId7" imgW="344" imgH="345" progId="TCLayout.ActiveDocument.1">
                  <p:embed/>
                </p:oleObj>
              </mc:Choice>
              <mc:Fallback>
                <p:oleObj name="think-cell Folie" r:id="rId7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229630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Cleverinvest_Must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062F131-22A6-0841-BD22-618F6CAFB190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38E731C5-E616-0447-A87B-E97E1A49794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dirty="0" err="1"/>
            </a:p>
          </p:txBody>
        </p:sp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D0B80D4-C21B-6042-88EA-85794C10D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0" y="0"/>
              <a:ext cx="9143492" cy="6858000"/>
            </a:xfrm>
            <a:prstGeom prst="rect">
              <a:avLst/>
            </a:prstGeom>
          </p:spPr>
        </p:pic>
      </p:grpSp>
      <p:pic>
        <p:nvPicPr>
          <p:cNvPr id="63" name="Grafik 62">
            <a:extLst>
              <a:ext uri="{FF2B5EF4-FFF2-40B4-BE49-F238E27FC236}">
                <a16:creationId xmlns:a16="http://schemas.microsoft.com/office/drawing/2014/main" id="{A25EA479-55E6-3F4D-A8A6-D0E4E7B47D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759" y="3996000"/>
            <a:ext cx="2902958" cy="705642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895076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9" name="think-cell Folie" r:id="rId7" imgW="344" imgH="345" progId="TCLayout.ActiveDocument.1">
                  <p:embed/>
                </p:oleObj>
              </mc:Choice>
              <mc:Fallback>
                <p:oleObj name="think-cell Folie" r:id="rId7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314972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Cleverinvest_Muster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928344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54" name="Rechteck 5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pic>
        <p:nvPicPr>
          <p:cNvPr id="53" name="Grafik 5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3492" cy="6858000"/>
          </a:xfrm>
          <a:prstGeom prst="rect">
            <a:avLst/>
          </a:prstGeom>
        </p:spPr>
      </p:pic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1" name="Freihandform 40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7248128" y="-17583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7" name="Gruppieren 56"/>
          <p:cNvGrpSpPr/>
          <p:nvPr userDrawn="1"/>
        </p:nvGrpSpPr>
        <p:grpSpPr bwMode="gray">
          <a:xfrm>
            <a:off x="9781215" y="325513"/>
            <a:ext cx="823913" cy="328613"/>
            <a:chOff x="323850" y="6294680"/>
            <a:chExt cx="823913" cy="328613"/>
          </a:xfrm>
        </p:grpSpPr>
        <p:sp>
          <p:nvSpPr>
            <p:cNvPr id="5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7581128" y="952828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581128" y="2701588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7581128" y="3219542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1EEF510-AFCA-DD40-985F-45038DFA1CE4}"/>
              </a:ext>
            </a:extLst>
          </p:cNvPr>
          <p:cNvGrpSpPr/>
          <p:nvPr userDrawn="1"/>
        </p:nvGrpSpPr>
        <p:grpSpPr>
          <a:xfrm>
            <a:off x="5015880" y="2653110"/>
            <a:ext cx="2016224" cy="1053465"/>
            <a:chOff x="2913915" y="1412776"/>
            <a:chExt cx="3974173" cy="2076482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A37B4286-965B-3440-B43B-0C0B99441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6731" y="2529559"/>
              <a:ext cx="3651357" cy="959699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E164351F-4F66-B949-B931-0AC262FFD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13915" y="1412776"/>
              <a:ext cx="3974173" cy="982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78615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_Cleverinvest_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288761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</a:pPr>
            <a:endParaRPr lang="de-DE" sz="4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1" name="Rechteck 40"/>
          <p:cNvSpPr/>
          <p:nvPr userDrawn="1"/>
        </p:nvSpPr>
        <p:spPr>
          <a:xfrm>
            <a:off x="0" y="0"/>
            <a:ext cx="32307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48508" y="0"/>
            <a:ext cx="9143492" cy="6858000"/>
          </a:xfrm>
          <a:prstGeom prst="rect">
            <a:avLst/>
          </a:prstGeom>
        </p:spPr>
      </p:pic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1" y="3105540"/>
            <a:ext cx="10404269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Agenda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1724185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A1768C43-9987-DC45-BBFE-BE96B7E1E85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6309362"/>
            <a:ext cx="1584000" cy="3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102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_Cleverinvest_Mus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027581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</a:pPr>
            <a:endParaRPr lang="de-DE" sz="4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1" name="Rechteck 40"/>
          <p:cNvSpPr/>
          <p:nvPr userDrawn="1"/>
        </p:nvSpPr>
        <p:spPr>
          <a:xfrm>
            <a:off x="0" y="0"/>
            <a:ext cx="32307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48508" y="0"/>
            <a:ext cx="9143492" cy="6858000"/>
          </a:xfrm>
          <a:prstGeom prst="rect">
            <a:avLst/>
          </a:prstGeom>
        </p:spPr>
      </p:pic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1" y="3105540"/>
            <a:ext cx="10404269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Agenda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1724185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7E0574E0-02F0-1F4B-A4A2-EDC5A045595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157102"/>
            <a:ext cx="1008000" cy="6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124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_Cleverinvest_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60" y="1268760"/>
            <a:ext cx="1152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32C7D9-5283-624C-9789-43191A762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031" y="116633"/>
            <a:ext cx="1444625" cy="3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60" y="1268760"/>
            <a:ext cx="1152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3642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Tex_Cleverinvest_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60" y="1268760"/>
            <a:ext cx="1152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BF33EA1-DF1A-D54D-A1FB-4B2991366B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16632"/>
            <a:ext cx="1026795" cy="61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183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Cleverinvest_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3" name="Rechtwinkliges Dreieck 52"/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sp>
        <p:nvSpPr>
          <p:cNvPr id="31" name="Rechtwinkliges Dreieck 30">
            <a:extLst>
              <a:ext uri="{FF2B5EF4-FFF2-40B4-BE49-F238E27FC236}">
                <a16:creationId xmlns:a16="http://schemas.microsoft.com/office/drawing/2014/main" id="{A861D956-6A59-214C-BC7F-81658653FD88}"/>
              </a:ext>
            </a:extLst>
          </p:cNvPr>
          <p:cNvSpPr/>
          <p:nvPr userDrawn="1"/>
        </p:nvSpPr>
        <p:spPr>
          <a:xfrm rot="10800000">
            <a:off x="10272464" y="-1"/>
            <a:ext cx="19195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5B7D51B9-E746-6B43-9887-0CA6E2943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0604110" y="188640"/>
            <a:ext cx="1468460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89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Cleverinvest_Mus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2" name="Rechtwinkliges Dreieck 51"/>
          <p:cNvSpPr/>
          <p:nvPr userDrawn="1"/>
        </p:nvSpPr>
        <p:spPr>
          <a:xfrm rot="10800000">
            <a:off x="10896364" y="-1"/>
            <a:ext cx="12956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htwinkliges Dreieck 52"/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9773E73-E1D0-1F47-95D7-1BDA2B6ACE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0604110" y="6052417"/>
            <a:ext cx="1468460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34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Cleverinvest_Must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2" name="Rechtwinkliges Dreieck 51"/>
          <p:cNvSpPr/>
          <p:nvPr userDrawn="1"/>
        </p:nvSpPr>
        <p:spPr>
          <a:xfrm rot="10800000">
            <a:off x="10896364" y="-1"/>
            <a:ext cx="12956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htwinkliges Dreieck 52"/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AC421FDB-1093-F146-A424-A6A6ADDC4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221" y="6165304"/>
            <a:ext cx="1999945" cy="48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89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Cleverinvest_Must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>
            <a:extLst>
              <a:ext uri="{FF2B5EF4-FFF2-40B4-BE49-F238E27FC236}">
                <a16:creationId xmlns:a16="http://schemas.microsoft.com/office/drawing/2014/main" id="{509B17E6-2B0B-FC4C-B837-A4DDE82F5A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htwinkliges Dreieck 34">
            <a:extLst>
              <a:ext uri="{FF2B5EF4-FFF2-40B4-BE49-F238E27FC236}">
                <a16:creationId xmlns:a16="http://schemas.microsoft.com/office/drawing/2014/main" id="{4F31FC54-9FC0-3443-90BE-D534248D806F}"/>
              </a:ext>
            </a:extLst>
          </p:cNvPr>
          <p:cNvSpPr/>
          <p:nvPr userDrawn="1"/>
        </p:nvSpPr>
        <p:spPr>
          <a:xfrm rot="10800000">
            <a:off x="10896364" y="-1"/>
            <a:ext cx="12956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htwinkliges Dreieck 35">
            <a:extLst>
              <a:ext uri="{FF2B5EF4-FFF2-40B4-BE49-F238E27FC236}">
                <a16:creationId xmlns:a16="http://schemas.microsoft.com/office/drawing/2014/main" id="{C00A2B4B-E63E-6347-9D34-F7F7C6B71B04}"/>
              </a:ext>
            </a:extLst>
          </p:cNvPr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2D09015-CD0F-8E48-BB3F-6A2102083AF9}"/>
              </a:ext>
            </a:extLst>
          </p:cNvPr>
          <p:cNvGrpSpPr/>
          <p:nvPr userDrawn="1"/>
        </p:nvGrpSpPr>
        <p:grpSpPr>
          <a:xfrm>
            <a:off x="3935760" y="3574698"/>
            <a:ext cx="1872208" cy="991637"/>
            <a:chOff x="3935760" y="1006308"/>
            <a:chExt cx="6294740" cy="3334082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19FF280-0D27-ED45-8706-07AB49DAB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9856" y="2913034"/>
              <a:ext cx="5430644" cy="1427356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5992EA2D-925E-2446-B8B3-5C69BE67F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35760" y="1006308"/>
              <a:ext cx="5910767" cy="1460809"/>
            </a:xfrm>
            <a:prstGeom prst="rect">
              <a:avLst/>
            </a:prstGeom>
          </p:spPr>
        </p:pic>
      </p:grpSp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1" name="think-cell Folie" r:id="rId7" imgW="344" imgH="345" progId="TCLayout.ActiveDocument.1">
                  <p:embed/>
                </p:oleObj>
              </mc:Choice>
              <mc:Fallback>
                <p:oleObj name="think-cell Folie" r:id="rId7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1617237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Cleverinvest_Must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062F131-22A6-0841-BD22-618F6CAFB190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38E731C5-E616-0447-A87B-E97E1A49794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marR="0" lvl="0" indent="-234000" algn="l" defTabSz="914400" rtl="0" eaLnBrk="1" fontAlgn="auto" latinLnBrk="0" hangingPunct="1">
                <a:lnSpc>
                  <a:spcPct val="104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D0B80D4-C21B-6042-88EA-85794C10D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0" y="0"/>
              <a:ext cx="9143492" cy="6858000"/>
            </a:xfrm>
            <a:prstGeom prst="rect">
              <a:avLst/>
            </a:prstGeom>
          </p:spPr>
        </p:pic>
      </p:grpSp>
      <p:pic>
        <p:nvPicPr>
          <p:cNvPr id="63" name="Grafik 62">
            <a:extLst>
              <a:ext uri="{FF2B5EF4-FFF2-40B4-BE49-F238E27FC236}">
                <a16:creationId xmlns:a16="http://schemas.microsoft.com/office/drawing/2014/main" id="{A25EA479-55E6-3F4D-A8A6-D0E4E7B47D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759" y="3996000"/>
            <a:ext cx="2902958" cy="705642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5" name="think-cell Folie" r:id="rId7" imgW="344" imgH="345" progId="TCLayout.ActiveDocument.1">
                  <p:embed/>
                </p:oleObj>
              </mc:Choice>
              <mc:Fallback>
                <p:oleObj name="think-cell Folie" r:id="rId7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2551385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Cleverinvest_Muster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sp>
        <p:nvSpPr>
          <p:cNvPr id="54" name="Rechteck 5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3" name="Grafik 5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3492" cy="6858000"/>
          </a:xfrm>
          <a:prstGeom prst="rect">
            <a:avLst/>
          </a:prstGeom>
        </p:spPr>
      </p:pic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1" name="Freihandform 40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7248128" y="-17583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7" name="Gruppieren 56"/>
          <p:cNvGrpSpPr/>
          <p:nvPr userDrawn="1"/>
        </p:nvGrpSpPr>
        <p:grpSpPr bwMode="gray">
          <a:xfrm>
            <a:off x="9781215" y="325513"/>
            <a:ext cx="823913" cy="328613"/>
            <a:chOff x="323850" y="6294680"/>
            <a:chExt cx="823913" cy="328613"/>
          </a:xfrm>
        </p:grpSpPr>
        <p:sp>
          <p:nvSpPr>
            <p:cNvPr id="5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7581128" y="952828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581128" y="2701588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7581128" y="3219542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1EEF510-AFCA-DD40-985F-45038DFA1CE4}"/>
              </a:ext>
            </a:extLst>
          </p:cNvPr>
          <p:cNvGrpSpPr/>
          <p:nvPr userDrawn="1"/>
        </p:nvGrpSpPr>
        <p:grpSpPr>
          <a:xfrm>
            <a:off x="5015880" y="2653110"/>
            <a:ext cx="2016224" cy="1053465"/>
            <a:chOff x="2913915" y="1412776"/>
            <a:chExt cx="3974173" cy="2076482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A37B4286-965B-3440-B43B-0C0B99441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6731" y="2529559"/>
              <a:ext cx="3651357" cy="959699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E164351F-4F66-B949-B931-0AC262FFD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13915" y="1412776"/>
              <a:ext cx="3974173" cy="982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87118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_Cleverinvest_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1" name="Rechteck 40"/>
          <p:cNvSpPr/>
          <p:nvPr userDrawn="1"/>
        </p:nvSpPr>
        <p:spPr>
          <a:xfrm>
            <a:off x="0" y="0"/>
            <a:ext cx="32307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48508" y="0"/>
            <a:ext cx="9143492" cy="6858000"/>
          </a:xfrm>
          <a:prstGeom prst="rect">
            <a:avLst/>
          </a:prstGeom>
        </p:spPr>
      </p:pic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1" y="3105540"/>
            <a:ext cx="10404269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Agenda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1724185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A1768C43-9987-DC45-BBFE-BE96B7E1E85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6309362"/>
            <a:ext cx="1584000" cy="3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412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_Cleverinvest_Mus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1" name="Rechteck 40"/>
          <p:cNvSpPr/>
          <p:nvPr userDrawn="1"/>
        </p:nvSpPr>
        <p:spPr>
          <a:xfrm>
            <a:off x="0" y="0"/>
            <a:ext cx="32307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48508" y="0"/>
            <a:ext cx="9143492" cy="6858000"/>
          </a:xfrm>
          <a:prstGeom prst="rect">
            <a:avLst/>
          </a:prstGeom>
        </p:spPr>
      </p:pic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1" y="3105540"/>
            <a:ext cx="10404269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Agenda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1724185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7E0574E0-02F0-1F4B-A4A2-EDC5A045595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157102"/>
            <a:ext cx="1008000" cy="6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881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_Cleverinvest_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60" y="1268760"/>
            <a:ext cx="1152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32C7D9-5283-624C-9789-43191A762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031" y="116633"/>
            <a:ext cx="1444625" cy="3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45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59" y="1268760"/>
            <a:ext cx="5580000" cy="49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8690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Tex_Cleverinvest_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60" y="1268760"/>
            <a:ext cx="1152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BF33EA1-DF1A-D54D-A1FB-4B2991366B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16632"/>
            <a:ext cx="1026795" cy="61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2240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2" name="Rechtwinkliges Dreieck 51"/>
          <p:cNvSpPr/>
          <p:nvPr userDrawn="1"/>
        </p:nvSpPr>
        <p:spPr>
          <a:xfrm rot="10800000">
            <a:off x="10896364" y="-1"/>
            <a:ext cx="12956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htwinkliges Dreieck 52"/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2320132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us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sp>
        <p:nvSpPr>
          <p:cNvPr id="54" name="Rechteck 5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3" name="Grafik 5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3492" cy="6858000"/>
          </a:xfrm>
          <a:prstGeom prst="rect">
            <a:avLst/>
          </a:prstGeom>
        </p:spPr>
      </p:pic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1" name="Freihandform 40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17" name="Bildplatzhalt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48128" y="3723252"/>
            <a:ext cx="1256400" cy="723900"/>
          </a:xfrm>
          <a:solidFill>
            <a:schemeClr val="bg1"/>
          </a:solidFill>
        </p:spPr>
        <p:txBody>
          <a:bodyPr/>
          <a:lstStyle>
            <a:lvl1pPr>
              <a:defRPr sz="1200" b="0"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Platzhalter für ein Kooperationspartner Logo</a:t>
            </a: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7248128" y="-17583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7" name="Gruppieren 56"/>
          <p:cNvGrpSpPr/>
          <p:nvPr userDrawn="1"/>
        </p:nvGrpSpPr>
        <p:grpSpPr bwMode="gray">
          <a:xfrm>
            <a:off x="9781215" y="325513"/>
            <a:ext cx="823913" cy="328613"/>
            <a:chOff x="323850" y="6294680"/>
            <a:chExt cx="823913" cy="328613"/>
          </a:xfrm>
        </p:grpSpPr>
        <p:sp>
          <p:nvSpPr>
            <p:cNvPr id="5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7581128" y="952828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581128" y="2701588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7581128" y="3219542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16596391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uster 03 Druc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">
                <a:srgbClr val="E2E3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8393590" y="2024522"/>
            <a:ext cx="3798410" cy="3906668"/>
            <a:chOff x="5345590" y="2024522"/>
            <a:chExt cx="3798410" cy="3906668"/>
          </a:xfrm>
        </p:grpSpPr>
        <p:sp>
          <p:nvSpPr>
            <p:cNvPr id="32" name="Rechteck 31"/>
            <p:cNvSpPr/>
            <p:nvPr userDrawn="1"/>
          </p:nvSpPr>
          <p:spPr bwMode="gray">
            <a:xfrm>
              <a:off x="5345590" y="2024522"/>
              <a:ext cx="3798410" cy="3906668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5345590" y="2024522"/>
              <a:ext cx="1131410" cy="2814178"/>
            </a:xfrm>
            <a:custGeom>
              <a:avLst/>
              <a:gdLst>
                <a:gd name="connsiteX0" fmla="*/ 0 w 1131410"/>
                <a:gd name="connsiteY0" fmla="*/ 0 h 2814178"/>
                <a:gd name="connsiteX1" fmla="*/ 993779 w 1131410"/>
                <a:gd name="connsiteY1" fmla="*/ 0 h 2814178"/>
                <a:gd name="connsiteX2" fmla="*/ 1131410 w 1131410"/>
                <a:gd name="connsiteY2" fmla="*/ 199566 h 2814178"/>
                <a:gd name="connsiteX3" fmla="*/ 1131410 w 1131410"/>
                <a:gd name="connsiteY3" fmla="*/ 2704641 h 2814178"/>
                <a:gd name="connsiteX4" fmla="*/ 188435 w 1131410"/>
                <a:gd name="connsiteY4" fmla="*/ 2814178 h 2814178"/>
                <a:gd name="connsiteX5" fmla="*/ 0 w 1131410"/>
                <a:gd name="connsiteY5" fmla="*/ 2520570 h 281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410" h="2814178">
                  <a:moveTo>
                    <a:pt x="0" y="0"/>
                  </a:moveTo>
                  <a:lnTo>
                    <a:pt x="993779" y="0"/>
                  </a:lnTo>
                  <a:lnTo>
                    <a:pt x="1131410" y="199566"/>
                  </a:lnTo>
                  <a:lnTo>
                    <a:pt x="1131410" y="2704641"/>
                  </a:lnTo>
                  <a:lnTo>
                    <a:pt x="188435" y="2814178"/>
                  </a:lnTo>
                  <a:lnTo>
                    <a:pt x="0" y="252057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htwinkliges Dreieck 33"/>
            <p:cNvSpPr/>
            <p:nvPr userDrawn="1"/>
          </p:nvSpPr>
          <p:spPr>
            <a:xfrm flipH="1">
              <a:off x="6660232" y="5006993"/>
              <a:ext cx="2483768" cy="92419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marR="0" lvl="0" indent="-234000" algn="l" defTabSz="914400" rtl="0" eaLnBrk="1" fontAlgn="auto" latinLnBrk="0" hangingPunct="1">
                <a:lnSpc>
                  <a:spcPct val="104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1" name="Freihandform 40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accent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8502000" y="213285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7" name="Gruppieren 56"/>
          <p:cNvGrpSpPr/>
          <p:nvPr userDrawn="1"/>
        </p:nvGrpSpPr>
        <p:grpSpPr bwMode="gray">
          <a:xfrm>
            <a:off x="11035087" y="2475952"/>
            <a:ext cx="823913" cy="328613"/>
            <a:chOff x="323850" y="6294680"/>
            <a:chExt cx="823913" cy="328613"/>
          </a:xfrm>
        </p:grpSpPr>
        <p:sp>
          <p:nvSpPr>
            <p:cNvPr id="5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8814640" y="3103267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814640" y="4852027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814640" y="5369981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35606883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0" name="Freihandform 39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" name="Bildplatzhalter 28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856640 w 12192000"/>
              <a:gd name="connsiteY3" fmla="*/ 6858000 h 6858000"/>
              <a:gd name="connsiteX4" fmla="*/ 11856640 w 12192000"/>
              <a:gd name="connsiteY4" fmla="*/ 3168000 h 6858000"/>
              <a:gd name="connsiteX5" fmla="*/ 8166640 w 12192000"/>
              <a:gd name="connsiteY5" fmla="*/ 3168000 h 6858000"/>
              <a:gd name="connsiteX6" fmla="*/ 816664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856640" y="6858000"/>
                </a:lnTo>
                <a:lnTo>
                  <a:pt x="11856640" y="3168000"/>
                </a:lnTo>
                <a:lnTo>
                  <a:pt x="8166640" y="3168000"/>
                </a:lnTo>
                <a:lnTo>
                  <a:pt x="816664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30" name="Rechteck 29"/>
          <p:cNvSpPr/>
          <p:nvPr userDrawn="1"/>
        </p:nvSpPr>
        <p:spPr bwMode="gray">
          <a:xfrm>
            <a:off x="8166640" y="3168000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3" name="Gruppieren 52"/>
          <p:cNvGrpSpPr/>
          <p:nvPr userDrawn="1"/>
        </p:nvGrpSpPr>
        <p:grpSpPr bwMode="gray">
          <a:xfrm>
            <a:off x="10699727" y="3494867"/>
            <a:ext cx="823913" cy="328613"/>
            <a:chOff x="323850" y="6294680"/>
            <a:chExt cx="823913" cy="328613"/>
          </a:xfrm>
        </p:grpSpPr>
        <p:sp>
          <p:nvSpPr>
            <p:cNvPr id="54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8481640" y="4118401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481640" y="5868000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481640" y="6387542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427477884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0" name="Freihandform 39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0" name="Bildplatzhalter 59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716322 h 6858000"/>
              <a:gd name="connsiteX5" fmla="*/ 3690000 w 12192000"/>
              <a:gd name="connsiteY5" fmla="*/ 4716322 h 6858000"/>
              <a:gd name="connsiteX6" fmla="*/ 3690000 w 12192000"/>
              <a:gd name="connsiteY6" fmla="*/ 1026322 h 6858000"/>
              <a:gd name="connsiteX7" fmla="*/ 0 w 12192000"/>
              <a:gd name="connsiteY7" fmla="*/ 10263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716322"/>
                </a:lnTo>
                <a:lnTo>
                  <a:pt x="3690000" y="4716322"/>
                </a:lnTo>
                <a:lnTo>
                  <a:pt x="3690000" y="1026322"/>
                </a:lnTo>
                <a:lnTo>
                  <a:pt x="0" y="1026322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61" name="Rechteck 60"/>
          <p:cNvSpPr/>
          <p:nvPr userDrawn="1"/>
        </p:nvSpPr>
        <p:spPr bwMode="gray">
          <a:xfrm>
            <a:off x="0" y="1026322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976769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720767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24586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grpSp>
        <p:nvGrpSpPr>
          <p:cNvPr id="53" name="Gruppieren 52"/>
          <p:cNvGrpSpPr/>
          <p:nvPr userDrawn="1"/>
        </p:nvGrpSpPr>
        <p:grpSpPr bwMode="gray">
          <a:xfrm>
            <a:off x="2535447" y="1353189"/>
            <a:ext cx="823913" cy="328613"/>
            <a:chOff x="323850" y="6294680"/>
            <a:chExt cx="823913" cy="328613"/>
          </a:xfrm>
        </p:grpSpPr>
        <p:sp>
          <p:nvSpPr>
            <p:cNvPr id="54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63972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grpSp>
        <p:nvGrpSpPr>
          <p:cNvPr id="41" name="Gruppieren 40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2" name="Freihandform 41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ihandform 52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2" name="Bildplatzhalter 6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733550 h 6858000"/>
              <a:gd name="connsiteX3" fmla="*/ 8502000 w 12192000"/>
              <a:gd name="connsiteY3" fmla="*/ 1733550 h 6858000"/>
              <a:gd name="connsiteX4" fmla="*/ 8502000 w 12192000"/>
              <a:gd name="connsiteY4" fmla="*/ 5423550 h 6858000"/>
              <a:gd name="connsiteX5" fmla="*/ 12192000 w 12192000"/>
              <a:gd name="connsiteY5" fmla="*/ 542355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733550"/>
                </a:lnTo>
                <a:lnTo>
                  <a:pt x="8502000" y="1733550"/>
                </a:lnTo>
                <a:lnTo>
                  <a:pt x="8502000" y="5423550"/>
                </a:lnTo>
                <a:lnTo>
                  <a:pt x="12192000" y="542355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63" name="Rechteck 62"/>
          <p:cNvSpPr/>
          <p:nvPr userDrawn="1"/>
        </p:nvSpPr>
        <p:spPr bwMode="gray">
          <a:xfrm>
            <a:off x="8502000" y="1733550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8814640" y="2683998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814211" y="4430373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814211" y="4953092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sp>
        <p:nvSpPr>
          <p:cNvPr id="17" name="Bildplatzhalt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502000" y="5459062"/>
            <a:ext cx="1256400" cy="723900"/>
          </a:xfrm>
          <a:solidFill>
            <a:schemeClr val="bg1"/>
          </a:solidFill>
        </p:spPr>
        <p:txBody>
          <a:bodyPr/>
          <a:lstStyle>
            <a:lvl1pPr>
              <a:defRPr sz="1200" b="0"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Platzhalter für ein Kooperationspartner Logo</a:t>
            </a:r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11035087" y="2060417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19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128713" y="1536700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Eins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3" name="Textplatzhalter 7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1128713" y="2342215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Zwei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4" name="Textplatzhalter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128713" y="3147730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Drei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128713" y="3953245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Vier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128713" y="4758760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Fünf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7" name="Textplatzhalter 7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28713" y="5564274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Sechs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89203" y="1361647"/>
            <a:ext cx="264496" cy="569387"/>
          </a:xfrm>
        </p:spPr>
        <p:txBody>
          <a:bodyPr wrap="none" lIns="0" tIns="0" rIns="0" bIns="0" anchor="t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89203" y="2166965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89203" y="2972283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89203" y="3777601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89203" y="4582919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89203" y="5388236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94405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kt 5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56" name="Objekt 5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hteck 5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platzhalt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152701" y="1536701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</a:t>
            </a:r>
            <a:r>
              <a:rPr lang="de-DE" noProof="0" dirty="0"/>
              <a:t>Agenda</a:t>
            </a:r>
            <a:r>
              <a:rPr lang="de-DE" dirty="0"/>
              <a:t> Nummer Eins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58" name="Textplatzhalter 7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152701" y="2340356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Zwei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59" name="Textplatzhalter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152701" y="3144011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Drei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0" name="Textplatzhalter 7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152701" y="3947666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Vier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1" name="Textplatzhalter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152701" y="4751321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Fünf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2" name="Textplatzhalter 7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152701" y="5554976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Sechs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3" name="Textplatzhalter 7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6946588" y="1536701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Sieben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4" name="Textplatzhalter 7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6946588" y="2340356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Acht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5" name="Textplatzhalter 7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946588" y="3144011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Neun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6" name="Textplatzhalter 7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946588" y="3947666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Zehn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7" name="Textplatzhalter 7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946588" y="4751321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Elf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8" name="Textplatzhalter 7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946588" y="5554976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Zwölf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2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87616" y="1384730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3" name="Textplatzhalter 7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7616" y="2188188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34" name="Textplatzhalter 7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87616" y="2991646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687616" y="3795104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87616" y="4598562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37" name="Textplatzhalter 7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87616" y="5402020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6</a:t>
            </a:r>
          </a:p>
        </p:txBody>
      </p:sp>
      <p:sp>
        <p:nvSpPr>
          <p:cNvPr id="38" name="Textplatzhalter 7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482069" y="1384730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7</a:t>
            </a: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6482069" y="2188188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8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6482069" y="2991646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9</a:t>
            </a:r>
          </a:p>
        </p:txBody>
      </p:sp>
      <p:sp>
        <p:nvSpPr>
          <p:cNvPr id="41" name="Textplatzhalter 7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6240016" y="3795104"/>
            <a:ext cx="484107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10</a:t>
            </a:r>
          </a:p>
        </p:txBody>
      </p:sp>
      <p:sp>
        <p:nvSpPr>
          <p:cNvPr id="42" name="Textplatzhalter 7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6272397" y="4598562"/>
            <a:ext cx="451727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11</a:t>
            </a:r>
          </a:p>
        </p:txBody>
      </p:sp>
      <p:sp>
        <p:nvSpPr>
          <p:cNvPr id="43" name="Textplatzhalter 7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6240016" y="5402020"/>
            <a:ext cx="484107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131916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54" name="Grafik 53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-600" y="0"/>
            <a:ext cx="12193200" cy="6858000"/>
          </a:xfrm>
          <a:prstGeom prst="rect">
            <a:avLst/>
          </a:prstGeom>
        </p:spPr>
      </p:pic>
      <p:grpSp>
        <p:nvGrpSpPr>
          <p:cNvPr id="38" name="Gruppieren 3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9" name="Freihandform 3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360" y="1988840"/>
            <a:ext cx="8640000" cy="512128"/>
          </a:xfrm>
        </p:spPr>
        <p:txBody>
          <a:bodyPr anchor="t">
            <a:spAutoFit/>
          </a:bodyPr>
          <a:lstStyle>
            <a:lvl1pPr algn="ctr">
              <a:lnSpc>
                <a:spcPct val="104000"/>
              </a:lnSpc>
              <a:defRPr sz="3200" i="1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Platzhalter für ein Zitat</a:t>
            </a:r>
          </a:p>
        </p:txBody>
      </p:sp>
      <p:sp>
        <p:nvSpPr>
          <p:cNvPr id="42" name="Textplatzhalter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3865646"/>
            <a:ext cx="8640000" cy="128240"/>
          </a:xfrm>
        </p:spPr>
        <p:txBody>
          <a:bodyPr>
            <a:spAutoFit/>
          </a:bodyPr>
          <a:lstStyle>
            <a:lvl1pPr algn="r">
              <a:lnSpc>
                <a:spcPts val="960"/>
              </a:lnSpc>
              <a:defRPr sz="10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/>
              <a:t>Vorname Nachname des Autors oder Quelle</a:t>
            </a:r>
            <a:endParaRPr lang="de-DE" dirty="0"/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9632693" y="0"/>
            <a:ext cx="1638301" cy="1638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6" name="Gruppieren 55"/>
          <p:cNvGrpSpPr/>
          <p:nvPr userDrawn="1"/>
        </p:nvGrpSpPr>
        <p:grpSpPr bwMode="gray">
          <a:xfrm>
            <a:off x="10122812" y="325513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104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59" y="1268760"/>
            <a:ext cx="3600000" cy="49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 bwMode="gray">
          <a:xfrm>
            <a:off x="4295800" y="1268760"/>
            <a:ext cx="360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5"/>
          </p:nvPr>
        </p:nvSpPr>
        <p:spPr bwMode="gray">
          <a:xfrm>
            <a:off x="8256240" y="1268760"/>
            <a:ext cx="360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7536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2706">
          <p15:clr>
            <a:srgbClr val="FBAE40"/>
          </p15:clr>
        </p15:guide>
        <p15:guide id="1" pos="2479">
          <p15:clr>
            <a:srgbClr val="FBAE40"/>
          </p15:clr>
        </p15:guide>
        <p15:guide id="2" pos="4974">
          <p15:clr>
            <a:srgbClr val="FBAE40"/>
          </p15:clr>
        </p15:guide>
        <p15:guide id="3" pos="520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1" name="Rechteck 40"/>
          <p:cNvSpPr/>
          <p:nvPr userDrawn="1"/>
        </p:nvSpPr>
        <p:spPr>
          <a:xfrm>
            <a:off x="0" y="0"/>
            <a:ext cx="32307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marR="0" lvl="0" indent="-234000" algn="l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48508" y="0"/>
            <a:ext cx="9143492" cy="6858000"/>
          </a:xfrm>
          <a:prstGeom prst="rect">
            <a:avLst/>
          </a:prstGeom>
        </p:spPr>
      </p:pic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1" y="3105540"/>
            <a:ext cx="10404269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Agenda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1724185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415678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Bild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1" y="5368947"/>
            <a:ext cx="10404269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Agenda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3987592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476774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1" y="1900670"/>
            <a:ext cx="10404269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 Agenda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519315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278515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60" y="1268760"/>
            <a:ext cx="11520000" cy="493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01635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59" y="1268760"/>
            <a:ext cx="5580000" cy="49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3947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>
          <a:xfrm>
            <a:off x="1966462" y="6510242"/>
            <a:ext cx="9504000" cy="1384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59" y="1268760"/>
            <a:ext cx="3600000" cy="49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 bwMode="gray">
          <a:xfrm>
            <a:off x="4295800" y="1268760"/>
            <a:ext cx="3600000" cy="493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5"/>
          </p:nvPr>
        </p:nvSpPr>
        <p:spPr bwMode="gray">
          <a:xfrm>
            <a:off x="8256240" y="1268760"/>
            <a:ext cx="3600000" cy="493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5621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2706">
          <p15:clr>
            <a:srgbClr val="FBAE40"/>
          </p15:clr>
        </p15:guide>
        <p15:guide id="1" pos="2479">
          <p15:clr>
            <a:srgbClr val="FBAE40"/>
          </p15:clr>
        </p15:guide>
        <p15:guide id="2" pos="4974">
          <p15:clr>
            <a:srgbClr val="FBAE40"/>
          </p15:clr>
        </p15:guide>
        <p15:guide id="3" pos="5201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>
          <a:xfrm>
            <a:off x="1966462" y="6510242"/>
            <a:ext cx="9504000" cy="1384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335360" y="1881174"/>
            <a:ext cx="1152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60" y="1268761"/>
            <a:ext cx="11520000" cy="256096"/>
          </a:xfrm>
        </p:spPr>
        <p:txBody>
          <a:bodyPr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360" y="6060244"/>
            <a:ext cx="1152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360" y="1557139"/>
            <a:ext cx="11520000" cy="256096"/>
          </a:xfrm>
        </p:spPr>
        <p:txBody>
          <a:bodyPr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930098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>
          <a:xfrm>
            <a:off x="1966462" y="6510242"/>
            <a:ext cx="9504000" cy="1384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335360" y="1881174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6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36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360" y="1557139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42195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627602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602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7602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76020" y="1556792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33536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027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627602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602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7602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76020" y="1556792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sp>
        <p:nvSpPr>
          <p:cNvPr id="15" name="Diagrammplatzhalter 6"/>
          <p:cNvSpPr>
            <a:spLocks noGrp="1"/>
          </p:cNvSpPr>
          <p:nvPr>
            <p:ph type="chart" sz="quarter" idx="17"/>
          </p:nvPr>
        </p:nvSpPr>
        <p:spPr bwMode="gray">
          <a:xfrm>
            <a:off x="33536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3536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5360" y="1556792"/>
            <a:ext cx="5580000" cy="256480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 baseline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die Werteinheit</a:t>
            </a:r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536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1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066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335360" y="1881174"/>
            <a:ext cx="1152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60" y="1268761"/>
            <a:ext cx="11520000" cy="256096"/>
          </a:xfrm>
        </p:spPr>
        <p:txBody>
          <a:bodyPr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360" y="6060244"/>
            <a:ext cx="1152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360" y="1557139"/>
            <a:ext cx="11520000" cy="256096"/>
          </a:xfrm>
        </p:spPr>
        <p:txBody>
          <a:bodyPr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51261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8"/>
          </p:nvPr>
        </p:nvSpPr>
        <p:spPr bwMode="gray">
          <a:xfrm>
            <a:off x="335360" y="1268413"/>
            <a:ext cx="11520000" cy="4932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161414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8"/>
          </p:nvPr>
        </p:nvSpPr>
        <p:spPr bwMode="gray">
          <a:xfrm>
            <a:off x="335360" y="1268413"/>
            <a:ext cx="5580000" cy="4932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003239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8"/>
          </p:nvPr>
        </p:nvSpPr>
        <p:spPr bwMode="gray">
          <a:xfrm>
            <a:off x="335360" y="1268412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9"/>
          </p:nvPr>
        </p:nvSpPr>
        <p:spPr bwMode="gray">
          <a:xfrm>
            <a:off x="335360" y="3825308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403097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33536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6276020" y="1269308"/>
            <a:ext cx="5580000" cy="4932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374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33536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6276020" y="1268760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9"/>
          </p:nvPr>
        </p:nvSpPr>
        <p:spPr bwMode="gray">
          <a:xfrm>
            <a:off x="6276020" y="3825308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497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15270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090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335360" y="1881174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6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36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360" y="1557139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05528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627602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602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7602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76020" y="1556792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33536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896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627602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602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7602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76020" y="1556792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sp>
        <p:nvSpPr>
          <p:cNvPr id="15" name="Diagrammplatzhalter 6"/>
          <p:cNvSpPr>
            <a:spLocks noGrp="1"/>
          </p:cNvSpPr>
          <p:nvPr>
            <p:ph type="chart" sz="quarter" idx="17"/>
          </p:nvPr>
        </p:nvSpPr>
        <p:spPr bwMode="gray">
          <a:xfrm>
            <a:off x="33536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3536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5360" y="1556792"/>
            <a:ext cx="5580000" cy="256480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 baseline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die Werteinheit</a:t>
            </a:r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536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889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us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3E9234E-FDBB-446A-8B02-F2BC9243ACD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827" y="-370052"/>
            <a:ext cx="13184216" cy="8801323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think-cell Folie" r:id="rId6" imgW="344" imgH="345" progId="TCLayout.ActiveDocument.1">
                  <p:embed/>
                </p:oleObj>
              </mc:Choice>
              <mc:Fallback>
                <p:oleObj name="think-cell Folie" r:id="rId6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1" name="Freihandform 40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17" name="Bildplatzhalt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48128" y="3723252"/>
            <a:ext cx="1256400" cy="723900"/>
          </a:xfrm>
          <a:solidFill>
            <a:schemeClr val="bg1"/>
          </a:solidFill>
        </p:spPr>
        <p:txBody>
          <a:bodyPr/>
          <a:lstStyle>
            <a:lvl1pPr>
              <a:defRPr sz="1200" b="0"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Platzhalter für ein Kooperationspartner Logo</a:t>
            </a: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7248128" y="-17583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7" name="Gruppieren 56"/>
          <p:cNvGrpSpPr/>
          <p:nvPr userDrawn="1"/>
        </p:nvGrpSpPr>
        <p:grpSpPr bwMode="gray">
          <a:xfrm>
            <a:off x="9781215" y="325513"/>
            <a:ext cx="823913" cy="328613"/>
            <a:chOff x="323850" y="6294680"/>
            <a:chExt cx="823913" cy="328613"/>
          </a:xfrm>
        </p:grpSpPr>
        <p:sp>
          <p:nvSpPr>
            <p:cNvPr id="5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7581128" y="952828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581128" y="2701588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7581128" y="3219542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3862802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8"/>
          </p:nvPr>
        </p:nvSpPr>
        <p:spPr bwMode="gray">
          <a:xfrm>
            <a:off x="335360" y="1268413"/>
            <a:ext cx="11520000" cy="4932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13551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8"/>
          </p:nvPr>
        </p:nvSpPr>
        <p:spPr bwMode="gray">
          <a:xfrm>
            <a:off x="335360" y="1268413"/>
            <a:ext cx="5580000" cy="4932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840757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8"/>
          </p:nvPr>
        </p:nvSpPr>
        <p:spPr bwMode="gray">
          <a:xfrm>
            <a:off x="335360" y="1268412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9"/>
          </p:nvPr>
        </p:nvSpPr>
        <p:spPr bwMode="gray">
          <a:xfrm>
            <a:off x="335360" y="3825308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659044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33536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6276020" y="1269308"/>
            <a:ext cx="5580000" cy="4932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456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33536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6276020" y="1268760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9"/>
          </p:nvPr>
        </p:nvSpPr>
        <p:spPr bwMode="gray">
          <a:xfrm>
            <a:off x="6276020" y="3825308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49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555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338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_Cleverinvest_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60" y="1268760"/>
            <a:ext cx="1152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6354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109AA-1BC1-4C81-9E79-69C0AF076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D808AD-143C-45F3-A1F4-A394246C3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EC1961-7B27-4232-A7AB-8A3F0C61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6B5AB8-2B23-4C25-80C9-534AF36E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HDI | Berufsunfähigkeit | Ärzte Konzept | 01.01.2023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FBCEF9-C73C-4C13-85EE-C7D480248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AD2B-4997-4EE8-B631-CFE95DD82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877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CCF79-9F7E-468C-84E8-DB9105B4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237A1F-5552-4BC2-A11A-5211EDA03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A71328-DC7A-404C-9747-31079ED1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7FCF74-D41B-4DCF-92F9-9EAD4F22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HDI | Berufsunfähigkeit | Ärzte Konzept | 01.01.2023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5158F8-83A8-433A-BD39-B9C4AF43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AD2B-4997-4EE8-B631-CFE95DD82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uster 03 Druc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extLst>
              <a:ext uri="{FF2B5EF4-FFF2-40B4-BE49-F238E27FC236}">
                <a16:creationId xmlns:a16="http://schemas.microsoft.com/office/drawing/2014/main" id="{069BDF4E-2AC6-43E4-B8C4-1CAD606A43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549"/>
            <a:ext cx="12192000" cy="8138954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think-cell Folie" r:id="rId6" imgW="344" imgH="345" progId="TCLayout.ActiveDocument.1">
                  <p:embed/>
                </p:oleObj>
              </mc:Choice>
              <mc:Fallback>
                <p:oleObj name="think-cell Folie" r:id="rId6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8393590" y="2024522"/>
            <a:ext cx="3798410" cy="3906668"/>
            <a:chOff x="5345590" y="2024522"/>
            <a:chExt cx="3798410" cy="3906668"/>
          </a:xfrm>
        </p:grpSpPr>
        <p:sp>
          <p:nvSpPr>
            <p:cNvPr id="32" name="Rechteck 31"/>
            <p:cNvSpPr/>
            <p:nvPr userDrawn="1"/>
          </p:nvSpPr>
          <p:spPr bwMode="gray">
            <a:xfrm>
              <a:off x="5345590" y="2024522"/>
              <a:ext cx="3798410" cy="3906668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5345590" y="2024522"/>
              <a:ext cx="1131410" cy="2814178"/>
            </a:xfrm>
            <a:custGeom>
              <a:avLst/>
              <a:gdLst>
                <a:gd name="connsiteX0" fmla="*/ 0 w 1131410"/>
                <a:gd name="connsiteY0" fmla="*/ 0 h 2814178"/>
                <a:gd name="connsiteX1" fmla="*/ 993779 w 1131410"/>
                <a:gd name="connsiteY1" fmla="*/ 0 h 2814178"/>
                <a:gd name="connsiteX2" fmla="*/ 1131410 w 1131410"/>
                <a:gd name="connsiteY2" fmla="*/ 199566 h 2814178"/>
                <a:gd name="connsiteX3" fmla="*/ 1131410 w 1131410"/>
                <a:gd name="connsiteY3" fmla="*/ 2704641 h 2814178"/>
                <a:gd name="connsiteX4" fmla="*/ 188435 w 1131410"/>
                <a:gd name="connsiteY4" fmla="*/ 2814178 h 2814178"/>
                <a:gd name="connsiteX5" fmla="*/ 0 w 1131410"/>
                <a:gd name="connsiteY5" fmla="*/ 2520570 h 281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410" h="2814178">
                  <a:moveTo>
                    <a:pt x="0" y="0"/>
                  </a:moveTo>
                  <a:lnTo>
                    <a:pt x="993779" y="0"/>
                  </a:lnTo>
                  <a:lnTo>
                    <a:pt x="1131410" y="199566"/>
                  </a:lnTo>
                  <a:lnTo>
                    <a:pt x="1131410" y="2704641"/>
                  </a:lnTo>
                  <a:lnTo>
                    <a:pt x="188435" y="2814178"/>
                  </a:lnTo>
                  <a:lnTo>
                    <a:pt x="0" y="252057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htwinkliges Dreieck 33"/>
            <p:cNvSpPr/>
            <p:nvPr userDrawn="1"/>
          </p:nvSpPr>
          <p:spPr>
            <a:xfrm flipH="1">
              <a:off x="6660232" y="5006993"/>
              <a:ext cx="2483768" cy="92419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marR="0" lvl="0" indent="-234000" algn="l" defTabSz="914400" rtl="0" eaLnBrk="1" fontAlgn="auto" latinLnBrk="0" hangingPunct="1">
                <a:lnSpc>
                  <a:spcPct val="104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1" name="Freihandform 40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accent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8502000" y="213285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7" name="Gruppieren 56"/>
          <p:cNvGrpSpPr/>
          <p:nvPr userDrawn="1"/>
        </p:nvGrpSpPr>
        <p:grpSpPr bwMode="gray">
          <a:xfrm>
            <a:off x="11035087" y="2475952"/>
            <a:ext cx="823913" cy="328613"/>
            <a:chOff x="323850" y="6294680"/>
            <a:chExt cx="823913" cy="328613"/>
          </a:xfrm>
        </p:grpSpPr>
        <p:sp>
          <p:nvSpPr>
            <p:cNvPr id="5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8814640" y="3103267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814640" y="4852027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814640" y="5369981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3524079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3C19A-FA1A-410D-96EA-52C690B2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C6880A-1816-4B93-A274-E47D6193E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06DF6A-F970-4CC7-92DD-A5819382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F95AEE-A4B3-4931-864E-681A266A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HDI | Berufsunfähigkeit | Ärzte Konzept | 01.01.2023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6BAB2A-D811-4B20-8C18-1E6B1C30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AD2B-4997-4EE8-B631-CFE95DD82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111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70C16D-201F-494D-ABC3-2D7A0B80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7AC6E9-6BE8-45AE-9EB6-E3E09BDA0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514DC7-EC3E-4B58-8796-AD58B0FCB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E75DF5-E84D-4ACC-AC58-E973D7126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FB82180-9F42-435E-9E43-D5C52B2B1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HDI | Berufsunfähigkeit | Ärzte Konzept | 01.01.2023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C4C0B2-FF55-4F35-9376-1BF4FEF9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AD2B-4997-4EE8-B631-CFE95DD82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426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01DA6-9890-4CA0-BE45-43D01934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B6CAD9-4F95-4331-BC7C-F50D850DE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0FD1EE-CF33-4D66-9D6A-E1E5B7E26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6AE7C50-5604-4BFA-A210-1C8341329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B0EAD25-BF41-444A-A990-E8D92F53B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3317D7E-5725-43FE-A95A-27A71BA73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99432E2-0FB4-4B81-9EDE-E4C9A8E8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HDI | Berufsunfähigkeit | Ärzte Konzept | 01.01.2023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3DEB64C-3651-44BE-BC96-AD3D421A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AD2B-4997-4EE8-B631-CFE95DD82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621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631FC-D965-4143-9AE6-CCD7B2B0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8A852C-E471-4C27-8546-57F1BAA6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CFFBA7-B3CE-41D9-942A-552BCC8F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HDI | Berufsunfähigkeit | Ärzte Konzept | 01.01.2023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E60A8F-7FE5-4299-A1FC-27B392B4A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AD2B-4997-4EE8-B631-CFE95DD82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118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1F974E-36F2-4B59-AF3F-3FA6B02B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65EF60-8BDA-4A5E-8A36-1C4E23776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HDI | Berufsunfähigkeit | Ärzte Konzept | 01.01.2023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F4F413-6BD0-4242-BC0F-4FD21222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AD2B-4997-4EE8-B631-CFE95DD82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166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49E54-7009-40E3-9196-F74BB4E3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EE0DC0-90C9-474A-925B-C9A34B2CF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189E0D-255F-414A-B3B2-0ECF840C2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AE8566-3DC2-46A4-AB85-9CA928F2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EC1247-315C-4DDF-A8C6-F911C700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HDI | Berufsunfähigkeit | Ärzte Konzept | 01.01.2023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778B80-F6FA-44FC-AFA6-AC935E905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AD2B-4997-4EE8-B631-CFE95DD82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9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F081A-72E6-495D-BB17-4BD8CE78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685F929-4390-4DDD-8D00-A697AF208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6FC896-E031-487B-8FD8-9D5D5FC12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873187-7CAB-4603-90BD-1A869AB9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F2B6C4-1AF5-4F8C-A2D7-5A2D1393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HDI | Berufsunfähigkeit | Ärzte Konzept | 01.01.2023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CA1872-28E8-41A0-B28D-7A77435E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AD2B-4997-4EE8-B631-CFE95DD82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771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7D8DB-DEF3-4662-8BC1-26DF3B9D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6A1DF7D-46D0-4893-A6D8-A4A28F048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4C3111-9447-4E65-9F6D-FB6C020C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BFA72D-F835-4566-9AA3-F6AE818F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HDI | Berufsunfähigkeit | Ärzte Konzept | 01.01.2023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848ACD-929B-4D6C-8D52-F1E367AC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AD2B-4997-4EE8-B631-CFE95DD82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807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7F93724-E2F7-45F9-827B-63C7A36EB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448A1AF-2DE3-4041-A1E4-016C94326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6FDBD2-6D17-4069-A118-1209674FA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D91EE9-F93F-4C73-8C84-87A5A898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HDI | Berufsunfähigkeit | Ärzte Konzept | 01.01.2023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476C9A-93B2-4ECE-99C4-E9CE62DC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AD2B-4997-4EE8-B631-CFE95DD82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139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343486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2" name="Rechtwinkliges Dreieck 51"/>
          <p:cNvSpPr/>
          <p:nvPr userDrawn="1"/>
        </p:nvSpPr>
        <p:spPr>
          <a:xfrm rot="10800000">
            <a:off x="10896364" y="-1"/>
            <a:ext cx="12956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3" name="Rechtwinkliges Dreieck 52"/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1892588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6A3778D1-64CE-4F7A-9D4D-2658B441E15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549"/>
            <a:ext cx="12192000" cy="8138954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think-cell Folie" r:id="rId6" imgW="344" imgH="345" progId="TCLayout.ActiveDocument.1">
                  <p:embed/>
                </p:oleObj>
              </mc:Choice>
              <mc:Fallback>
                <p:oleObj name="think-cell Folie" r:id="rId6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0" name="Freihandform 39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30" name="Rechteck 29"/>
          <p:cNvSpPr/>
          <p:nvPr userDrawn="1"/>
        </p:nvSpPr>
        <p:spPr bwMode="gray">
          <a:xfrm>
            <a:off x="8166640" y="3168000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3" name="Gruppieren 52"/>
          <p:cNvGrpSpPr/>
          <p:nvPr userDrawn="1"/>
        </p:nvGrpSpPr>
        <p:grpSpPr bwMode="gray">
          <a:xfrm>
            <a:off x="10699727" y="3494867"/>
            <a:ext cx="823913" cy="328613"/>
            <a:chOff x="323850" y="6294680"/>
            <a:chExt cx="823913" cy="328613"/>
          </a:xfrm>
        </p:grpSpPr>
        <p:sp>
          <p:nvSpPr>
            <p:cNvPr id="54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8481640" y="4118401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481640" y="5868000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481640" y="6387542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33911288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us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284750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54" name="Rechteck 5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pic>
        <p:nvPicPr>
          <p:cNvPr id="53" name="Grafik 5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3492" cy="6858000"/>
          </a:xfrm>
          <a:prstGeom prst="rect">
            <a:avLst/>
          </a:prstGeom>
        </p:spPr>
      </p:pic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1" name="Freihandform 40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17" name="Bildplatzhalt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48128" y="3723252"/>
            <a:ext cx="1256400" cy="723900"/>
          </a:xfrm>
          <a:solidFill>
            <a:schemeClr val="bg1"/>
          </a:solidFill>
        </p:spPr>
        <p:txBody>
          <a:bodyPr/>
          <a:lstStyle>
            <a:lvl1pPr>
              <a:defRPr sz="1200" b="0"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Platzhalter für ein Kooperationspartner Logo</a:t>
            </a: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7248128" y="-17583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7" name="Gruppieren 56"/>
          <p:cNvGrpSpPr/>
          <p:nvPr userDrawn="1"/>
        </p:nvGrpSpPr>
        <p:grpSpPr bwMode="gray">
          <a:xfrm>
            <a:off x="9781215" y="325513"/>
            <a:ext cx="823913" cy="328613"/>
            <a:chOff x="323850" y="6294680"/>
            <a:chExt cx="823913" cy="328613"/>
          </a:xfrm>
        </p:grpSpPr>
        <p:sp>
          <p:nvSpPr>
            <p:cNvPr id="5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7581128" y="952828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581128" y="2701588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7581128" y="3219542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1768343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uster 03 Druc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141152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">
                <a:srgbClr val="E2E3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8393590" y="2024522"/>
            <a:ext cx="3798410" cy="3906668"/>
            <a:chOff x="5345590" y="2024522"/>
            <a:chExt cx="3798410" cy="3906668"/>
          </a:xfrm>
        </p:grpSpPr>
        <p:sp>
          <p:nvSpPr>
            <p:cNvPr id="32" name="Rechteck 31"/>
            <p:cNvSpPr/>
            <p:nvPr userDrawn="1"/>
          </p:nvSpPr>
          <p:spPr bwMode="gray">
            <a:xfrm>
              <a:off x="5345590" y="2024522"/>
              <a:ext cx="3798410" cy="3906668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5345590" y="2024522"/>
              <a:ext cx="1131410" cy="2814178"/>
            </a:xfrm>
            <a:custGeom>
              <a:avLst/>
              <a:gdLst>
                <a:gd name="connsiteX0" fmla="*/ 0 w 1131410"/>
                <a:gd name="connsiteY0" fmla="*/ 0 h 2814178"/>
                <a:gd name="connsiteX1" fmla="*/ 993779 w 1131410"/>
                <a:gd name="connsiteY1" fmla="*/ 0 h 2814178"/>
                <a:gd name="connsiteX2" fmla="*/ 1131410 w 1131410"/>
                <a:gd name="connsiteY2" fmla="*/ 199566 h 2814178"/>
                <a:gd name="connsiteX3" fmla="*/ 1131410 w 1131410"/>
                <a:gd name="connsiteY3" fmla="*/ 2704641 h 2814178"/>
                <a:gd name="connsiteX4" fmla="*/ 188435 w 1131410"/>
                <a:gd name="connsiteY4" fmla="*/ 2814178 h 2814178"/>
                <a:gd name="connsiteX5" fmla="*/ 0 w 1131410"/>
                <a:gd name="connsiteY5" fmla="*/ 2520570 h 281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410" h="2814178">
                  <a:moveTo>
                    <a:pt x="0" y="0"/>
                  </a:moveTo>
                  <a:lnTo>
                    <a:pt x="993779" y="0"/>
                  </a:lnTo>
                  <a:lnTo>
                    <a:pt x="1131410" y="199566"/>
                  </a:lnTo>
                  <a:lnTo>
                    <a:pt x="1131410" y="2704641"/>
                  </a:lnTo>
                  <a:lnTo>
                    <a:pt x="188435" y="2814178"/>
                  </a:lnTo>
                  <a:lnTo>
                    <a:pt x="0" y="252057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34" name="Rechtwinkliges Dreieck 33"/>
            <p:cNvSpPr/>
            <p:nvPr userDrawn="1"/>
          </p:nvSpPr>
          <p:spPr>
            <a:xfrm flipH="1">
              <a:off x="6660232" y="5006993"/>
              <a:ext cx="2483768" cy="92419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dirty="0" err="1"/>
            </a:p>
          </p:txBody>
        </p:sp>
      </p:grpSp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1" name="Freihandform 40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accent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8502000" y="213285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7" name="Gruppieren 56"/>
          <p:cNvGrpSpPr/>
          <p:nvPr userDrawn="1"/>
        </p:nvGrpSpPr>
        <p:grpSpPr bwMode="gray">
          <a:xfrm>
            <a:off x="11035087" y="2475952"/>
            <a:ext cx="823913" cy="328613"/>
            <a:chOff x="323850" y="6294680"/>
            <a:chExt cx="823913" cy="328613"/>
          </a:xfrm>
        </p:grpSpPr>
        <p:sp>
          <p:nvSpPr>
            <p:cNvPr id="5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8814640" y="3103267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814640" y="4852027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814640" y="5369981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1206218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249843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0" name="Freihandform 39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29" name="Bildplatzhalter 28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856640 w 12192000"/>
              <a:gd name="connsiteY3" fmla="*/ 6858000 h 6858000"/>
              <a:gd name="connsiteX4" fmla="*/ 11856640 w 12192000"/>
              <a:gd name="connsiteY4" fmla="*/ 3168000 h 6858000"/>
              <a:gd name="connsiteX5" fmla="*/ 8166640 w 12192000"/>
              <a:gd name="connsiteY5" fmla="*/ 3168000 h 6858000"/>
              <a:gd name="connsiteX6" fmla="*/ 816664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856640" y="6858000"/>
                </a:lnTo>
                <a:lnTo>
                  <a:pt x="11856640" y="3168000"/>
                </a:lnTo>
                <a:lnTo>
                  <a:pt x="8166640" y="3168000"/>
                </a:lnTo>
                <a:lnTo>
                  <a:pt x="816664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30" name="Rechteck 29"/>
          <p:cNvSpPr/>
          <p:nvPr userDrawn="1"/>
        </p:nvSpPr>
        <p:spPr bwMode="gray">
          <a:xfrm>
            <a:off x="8166640" y="3168000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53" name="Gruppieren 52"/>
          <p:cNvGrpSpPr/>
          <p:nvPr userDrawn="1"/>
        </p:nvGrpSpPr>
        <p:grpSpPr bwMode="gray">
          <a:xfrm>
            <a:off x="10699727" y="3494867"/>
            <a:ext cx="823913" cy="328613"/>
            <a:chOff x="323850" y="6294680"/>
            <a:chExt cx="823913" cy="328613"/>
          </a:xfrm>
        </p:grpSpPr>
        <p:sp>
          <p:nvSpPr>
            <p:cNvPr id="54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8481640" y="4118401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481640" y="5868000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481640" y="6387542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3292047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625339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0" name="Freihandform 39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60" name="Bildplatzhalter 59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716322 h 6858000"/>
              <a:gd name="connsiteX5" fmla="*/ 3690000 w 12192000"/>
              <a:gd name="connsiteY5" fmla="*/ 4716322 h 6858000"/>
              <a:gd name="connsiteX6" fmla="*/ 3690000 w 12192000"/>
              <a:gd name="connsiteY6" fmla="*/ 1026322 h 6858000"/>
              <a:gd name="connsiteX7" fmla="*/ 0 w 12192000"/>
              <a:gd name="connsiteY7" fmla="*/ 10263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716322"/>
                </a:lnTo>
                <a:lnTo>
                  <a:pt x="3690000" y="4716322"/>
                </a:lnTo>
                <a:lnTo>
                  <a:pt x="3690000" y="1026322"/>
                </a:lnTo>
                <a:lnTo>
                  <a:pt x="0" y="1026322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61" name="Rechteck 60"/>
          <p:cNvSpPr/>
          <p:nvPr userDrawn="1"/>
        </p:nvSpPr>
        <p:spPr bwMode="gray">
          <a:xfrm>
            <a:off x="0" y="1026322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976769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720767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24586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grpSp>
        <p:nvGrpSpPr>
          <p:cNvPr id="53" name="Gruppieren 52"/>
          <p:cNvGrpSpPr/>
          <p:nvPr userDrawn="1"/>
        </p:nvGrpSpPr>
        <p:grpSpPr bwMode="gray">
          <a:xfrm>
            <a:off x="2535447" y="1353189"/>
            <a:ext cx="823913" cy="328613"/>
            <a:chOff x="323850" y="6294680"/>
            <a:chExt cx="823913" cy="328613"/>
          </a:xfrm>
        </p:grpSpPr>
        <p:sp>
          <p:nvSpPr>
            <p:cNvPr id="54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01030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19853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41" name="Gruppieren 40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2" name="Freihandform 41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3" name="Freihandform 52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62" name="Bildplatzhalter 6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733550 h 6858000"/>
              <a:gd name="connsiteX3" fmla="*/ 8502000 w 12192000"/>
              <a:gd name="connsiteY3" fmla="*/ 1733550 h 6858000"/>
              <a:gd name="connsiteX4" fmla="*/ 8502000 w 12192000"/>
              <a:gd name="connsiteY4" fmla="*/ 5423550 h 6858000"/>
              <a:gd name="connsiteX5" fmla="*/ 12192000 w 12192000"/>
              <a:gd name="connsiteY5" fmla="*/ 542355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733550"/>
                </a:lnTo>
                <a:lnTo>
                  <a:pt x="8502000" y="1733550"/>
                </a:lnTo>
                <a:lnTo>
                  <a:pt x="8502000" y="5423550"/>
                </a:lnTo>
                <a:lnTo>
                  <a:pt x="12192000" y="542355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63" name="Rechteck 62"/>
          <p:cNvSpPr/>
          <p:nvPr userDrawn="1"/>
        </p:nvSpPr>
        <p:spPr bwMode="gray">
          <a:xfrm>
            <a:off x="8502000" y="1733550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8814640" y="2683998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814211" y="4430373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814211" y="4953092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sp>
        <p:nvSpPr>
          <p:cNvPr id="17" name="Bildplatzhalt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502000" y="5459062"/>
            <a:ext cx="1256400" cy="723900"/>
          </a:xfrm>
          <a:solidFill>
            <a:schemeClr val="bg1"/>
          </a:solidFill>
        </p:spPr>
        <p:txBody>
          <a:bodyPr/>
          <a:lstStyle>
            <a:lvl1pPr>
              <a:defRPr sz="1200" b="0"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Platzhalter für ein Kooperationspartner Logo</a:t>
            </a:r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11035087" y="2060417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00694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9552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2700" b="0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128713" y="1536700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Eins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3" name="Textplatzhalter 7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1128713" y="2342215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Zwei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4" name="Textplatzhalter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128713" y="3147730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Drei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128713" y="3953245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Vier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128713" y="4758760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Fünf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7" name="Textplatzhalter 7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28713" y="5564274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Sechs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89203" y="1361647"/>
            <a:ext cx="264496" cy="569387"/>
          </a:xfrm>
        </p:spPr>
        <p:txBody>
          <a:bodyPr wrap="none" lIns="0" tIns="0" rIns="0" bIns="0" anchor="t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89203" y="2166965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89203" y="2972283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89203" y="3777601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89203" y="4582919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89203" y="5388236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27095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kt 5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412479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56" name="Objekt 5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hteck 5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7" name="Textplatzhalt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152701" y="1536701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</a:t>
            </a:r>
            <a:r>
              <a:rPr lang="de-DE" noProof="0" dirty="0"/>
              <a:t>Agenda</a:t>
            </a:r>
            <a:r>
              <a:rPr lang="de-DE" dirty="0"/>
              <a:t> Nummer Eins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58" name="Textplatzhalter 7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152701" y="2340356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Zwei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59" name="Textplatzhalter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152701" y="3144011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Drei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0" name="Textplatzhalter 7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152701" y="3947666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Vier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1" name="Textplatzhalter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152701" y="4751321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Fünf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2" name="Textplatzhalter 7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152701" y="5554976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Sechs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3" name="Textplatzhalter 7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6946588" y="1536701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Sieben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4" name="Textplatzhalter 7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6946588" y="2340356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Acht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5" name="Textplatzhalter 7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946588" y="3144011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Neun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6" name="Textplatzhalter 7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946588" y="3947666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Zehn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7" name="Textplatzhalter 7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946588" y="4751321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Elf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8" name="Textplatzhalter 7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946588" y="5554976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Zwölf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2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87616" y="1384730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3" name="Textplatzhalter 7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7616" y="2188188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34" name="Textplatzhalter 7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87616" y="2991646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687616" y="3795104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87616" y="4598562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37" name="Textplatzhalter 7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87616" y="5402020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6</a:t>
            </a:r>
          </a:p>
        </p:txBody>
      </p:sp>
      <p:sp>
        <p:nvSpPr>
          <p:cNvPr id="38" name="Textplatzhalter 7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482069" y="1384730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7</a:t>
            </a: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6482069" y="2188188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8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6482069" y="2991646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9</a:t>
            </a:r>
          </a:p>
        </p:txBody>
      </p:sp>
      <p:sp>
        <p:nvSpPr>
          <p:cNvPr id="41" name="Textplatzhalter 7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6240016" y="3795104"/>
            <a:ext cx="484107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10</a:t>
            </a:r>
          </a:p>
        </p:txBody>
      </p:sp>
      <p:sp>
        <p:nvSpPr>
          <p:cNvPr id="42" name="Textplatzhalter 7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6272397" y="4598562"/>
            <a:ext cx="451727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11</a:t>
            </a:r>
          </a:p>
        </p:txBody>
      </p:sp>
      <p:sp>
        <p:nvSpPr>
          <p:cNvPr id="43" name="Textplatzhalter 7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6240016" y="5402020"/>
            <a:ext cx="484107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95443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631454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</a:pPr>
            <a:endParaRPr lang="de-DE" sz="3200" b="0" i="1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54" name="Grafik 53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-600" y="0"/>
            <a:ext cx="12193200" cy="6858000"/>
          </a:xfrm>
          <a:prstGeom prst="rect">
            <a:avLst/>
          </a:prstGeom>
        </p:spPr>
      </p:pic>
      <p:grpSp>
        <p:nvGrpSpPr>
          <p:cNvPr id="38" name="Gruppieren 3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9" name="Freihandform 3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17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360" y="1988840"/>
            <a:ext cx="8640000" cy="512128"/>
          </a:xfrm>
        </p:spPr>
        <p:txBody>
          <a:bodyPr anchor="t">
            <a:spAutoFit/>
          </a:bodyPr>
          <a:lstStyle>
            <a:lvl1pPr algn="ctr">
              <a:lnSpc>
                <a:spcPct val="104000"/>
              </a:lnSpc>
              <a:defRPr sz="3200" i="1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Platzhalter für ein Zitat</a:t>
            </a:r>
          </a:p>
        </p:txBody>
      </p:sp>
      <p:sp>
        <p:nvSpPr>
          <p:cNvPr id="42" name="Textplatzhalter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3865646"/>
            <a:ext cx="8640000" cy="128240"/>
          </a:xfrm>
        </p:spPr>
        <p:txBody>
          <a:bodyPr>
            <a:spAutoFit/>
          </a:bodyPr>
          <a:lstStyle>
            <a:lvl1pPr algn="r">
              <a:lnSpc>
                <a:spcPts val="960"/>
              </a:lnSpc>
              <a:defRPr sz="10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/>
              <a:t>Vorname Nachname des Autors oder Quelle</a:t>
            </a:r>
            <a:endParaRPr lang="de-DE" dirty="0"/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9632693" y="0"/>
            <a:ext cx="1638301" cy="1638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6" name="Gruppieren 55"/>
          <p:cNvGrpSpPr/>
          <p:nvPr userDrawn="1"/>
        </p:nvGrpSpPr>
        <p:grpSpPr bwMode="gray">
          <a:xfrm>
            <a:off x="10122812" y="325513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36005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872594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</a:pPr>
            <a:endParaRPr lang="de-DE" sz="4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1" name="Rechteck 40"/>
          <p:cNvSpPr/>
          <p:nvPr userDrawn="1"/>
        </p:nvSpPr>
        <p:spPr>
          <a:xfrm>
            <a:off x="0" y="0"/>
            <a:ext cx="32307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48508" y="0"/>
            <a:ext cx="9143492" cy="6858000"/>
          </a:xfrm>
          <a:prstGeom prst="rect">
            <a:avLst/>
          </a:prstGeom>
        </p:spPr>
      </p:pic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1" y="3105540"/>
            <a:ext cx="10404269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Agenda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1724185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84733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Bild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023080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</a:pPr>
            <a:endParaRPr lang="de-DE" sz="4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1" y="5368947"/>
            <a:ext cx="10404269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Agenda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3987592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353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FE436296-A3A7-4E3E-B54A-E5130354E5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42" y="-640477"/>
            <a:ext cx="12192000" cy="8138954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think-cell Folie" r:id="rId6" imgW="344" imgH="345" progId="TCLayout.ActiveDocument.1">
                  <p:embed/>
                </p:oleObj>
              </mc:Choice>
              <mc:Fallback>
                <p:oleObj name="think-cell Folie" r:id="rId6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0" name="Freihandform 39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61" name="Rechteck 60"/>
          <p:cNvSpPr/>
          <p:nvPr userDrawn="1"/>
        </p:nvSpPr>
        <p:spPr bwMode="gray">
          <a:xfrm>
            <a:off x="0" y="1026322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976769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720767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24586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grpSp>
        <p:nvGrpSpPr>
          <p:cNvPr id="53" name="Gruppieren 52"/>
          <p:cNvGrpSpPr/>
          <p:nvPr userDrawn="1"/>
        </p:nvGrpSpPr>
        <p:grpSpPr bwMode="gray">
          <a:xfrm>
            <a:off x="2535447" y="1353189"/>
            <a:ext cx="823913" cy="328613"/>
            <a:chOff x="323850" y="6294680"/>
            <a:chExt cx="823913" cy="328613"/>
          </a:xfrm>
        </p:grpSpPr>
        <p:sp>
          <p:nvSpPr>
            <p:cNvPr id="54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952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772625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</a:pPr>
            <a:endParaRPr lang="de-DE" sz="4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1" y="1900670"/>
            <a:ext cx="10404269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 Agenda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519315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7558235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60" y="1268760"/>
            <a:ext cx="1152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3891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59" y="1268760"/>
            <a:ext cx="5580000" cy="49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647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59" y="1268760"/>
            <a:ext cx="3600000" cy="49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 bwMode="gray">
          <a:xfrm>
            <a:off x="4295800" y="1268760"/>
            <a:ext cx="360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5"/>
          </p:nvPr>
        </p:nvSpPr>
        <p:spPr bwMode="gray">
          <a:xfrm>
            <a:off x="8256240" y="1268760"/>
            <a:ext cx="360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5765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2706">
          <p15:clr>
            <a:srgbClr val="FBAE40"/>
          </p15:clr>
        </p15:guide>
        <p15:guide id="1" pos="2479">
          <p15:clr>
            <a:srgbClr val="FBAE40"/>
          </p15:clr>
        </p15:guide>
        <p15:guide id="2" pos="4974">
          <p15:clr>
            <a:srgbClr val="FBAE40"/>
          </p15:clr>
        </p15:guide>
        <p15:guide id="3" pos="520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142500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335360" y="1881174"/>
            <a:ext cx="1152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60" y="1268761"/>
            <a:ext cx="11520000" cy="256096"/>
          </a:xfrm>
        </p:spPr>
        <p:txBody>
          <a:bodyPr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360" y="6060244"/>
            <a:ext cx="1152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360" y="1557139"/>
            <a:ext cx="11520000" cy="256096"/>
          </a:xfrm>
        </p:spPr>
        <p:txBody>
          <a:bodyPr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66246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551894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335360" y="1881174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6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36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360" y="1557139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28315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273078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627602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602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7602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76020" y="1556792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33536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noProof="0"/>
              <a:t>HDI | Berufsunfähigkeit | Ärzte Konzept | 01.01.2023</a:t>
            </a:r>
            <a:endParaRPr lang="de-DE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28998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5490546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627602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602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7602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76020" y="1556792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sp>
        <p:nvSpPr>
          <p:cNvPr id="15" name="Diagrammplatzhalter 6"/>
          <p:cNvSpPr>
            <a:spLocks noGrp="1"/>
          </p:cNvSpPr>
          <p:nvPr>
            <p:ph type="chart" sz="quarter" idx="17"/>
          </p:nvPr>
        </p:nvSpPr>
        <p:spPr bwMode="gray">
          <a:xfrm>
            <a:off x="33536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3536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5360" y="1556792"/>
            <a:ext cx="5580000" cy="256480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 baseline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die Werteinheit</a:t>
            </a:r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536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0"/>
              <a:t>HDI | Berufsunfähigkeit | Ärzte Konzept | 01.01.2023</a:t>
            </a:r>
            <a:endParaRPr lang="de-DE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72394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23013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8"/>
          </p:nvPr>
        </p:nvSpPr>
        <p:spPr bwMode="gray">
          <a:xfrm>
            <a:off x="335360" y="1268413"/>
            <a:ext cx="11520000" cy="4932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552757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310079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8"/>
          </p:nvPr>
        </p:nvSpPr>
        <p:spPr bwMode="gray">
          <a:xfrm>
            <a:off x="335360" y="1268413"/>
            <a:ext cx="5580000" cy="4932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5949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grpSp>
        <p:nvGrpSpPr>
          <p:cNvPr id="41" name="Gruppieren 40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2" name="Freihandform 41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ihandform 52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2" name="Bildplatzhalter 6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733550 h 6858000"/>
              <a:gd name="connsiteX3" fmla="*/ 8502000 w 12192000"/>
              <a:gd name="connsiteY3" fmla="*/ 1733550 h 6858000"/>
              <a:gd name="connsiteX4" fmla="*/ 8502000 w 12192000"/>
              <a:gd name="connsiteY4" fmla="*/ 5423550 h 6858000"/>
              <a:gd name="connsiteX5" fmla="*/ 12192000 w 12192000"/>
              <a:gd name="connsiteY5" fmla="*/ 542355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733550"/>
                </a:lnTo>
                <a:lnTo>
                  <a:pt x="8502000" y="1733550"/>
                </a:lnTo>
                <a:lnTo>
                  <a:pt x="8502000" y="5423550"/>
                </a:lnTo>
                <a:lnTo>
                  <a:pt x="12192000" y="542355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63" name="Rechteck 62"/>
          <p:cNvSpPr/>
          <p:nvPr userDrawn="1"/>
        </p:nvSpPr>
        <p:spPr bwMode="gray">
          <a:xfrm>
            <a:off x="8502000" y="1733550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8814640" y="2683998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814211" y="4430373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814211" y="4953092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sp>
        <p:nvSpPr>
          <p:cNvPr id="17" name="Bildplatzhalt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502000" y="5459062"/>
            <a:ext cx="1256400" cy="723900"/>
          </a:xfrm>
          <a:solidFill>
            <a:schemeClr val="bg1"/>
          </a:solidFill>
        </p:spPr>
        <p:txBody>
          <a:bodyPr/>
          <a:lstStyle>
            <a:lvl1pPr>
              <a:defRPr sz="1200" b="0"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Platzhalter für ein Kooperationspartner Logo</a:t>
            </a:r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11035087" y="2060417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4020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64960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8"/>
          </p:nvPr>
        </p:nvSpPr>
        <p:spPr bwMode="gray">
          <a:xfrm>
            <a:off x="335360" y="1268412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9"/>
          </p:nvPr>
        </p:nvSpPr>
        <p:spPr bwMode="gray">
          <a:xfrm>
            <a:off x="335360" y="3825308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523095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779481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33536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6276020" y="1269308"/>
            <a:ext cx="5580000" cy="4932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noProof="0"/>
              <a:t>HDI | Berufsunfähigkeit | Ärzte Konzept | 01.01.2023</a:t>
            </a:r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09041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2697266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33536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6276020" y="1268760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9"/>
          </p:nvPr>
        </p:nvSpPr>
        <p:spPr bwMode="gray">
          <a:xfrm>
            <a:off x="6276020" y="3825308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noProof="0"/>
              <a:t>HDI | Berufsunfähigkeit | Ärzte Konzept | 01.01.2023</a:t>
            </a:r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76011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8417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0898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Cleverinvest_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590597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3" name="Rechtwinkliges Dreieck 52"/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sp>
        <p:nvSpPr>
          <p:cNvPr id="31" name="Rechtwinkliges Dreieck 30">
            <a:extLst>
              <a:ext uri="{FF2B5EF4-FFF2-40B4-BE49-F238E27FC236}">
                <a16:creationId xmlns:a16="http://schemas.microsoft.com/office/drawing/2014/main" id="{A861D956-6A59-214C-BC7F-81658653FD88}"/>
              </a:ext>
            </a:extLst>
          </p:cNvPr>
          <p:cNvSpPr/>
          <p:nvPr userDrawn="1"/>
        </p:nvSpPr>
        <p:spPr>
          <a:xfrm rot="10800000">
            <a:off x="10272464" y="-1"/>
            <a:ext cx="19195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5B7D51B9-E746-6B43-9887-0CA6E2943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0604110" y="188640"/>
            <a:ext cx="1468460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03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Cleverinvest_Mus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029703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2" name="Rechtwinkliges Dreieck 51"/>
          <p:cNvSpPr/>
          <p:nvPr userDrawn="1"/>
        </p:nvSpPr>
        <p:spPr>
          <a:xfrm rot="10800000">
            <a:off x="10896364" y="-1"/>
            <a:ext cx="12956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3" name="Rechtwinkliges Dreieck 52"/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9773E73-E1D0-1F47-95D7-1BDA2B6ACE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0604110" y="6052417"/>
            <a:ext cx="1468460" cy="6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46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Cleverinvest_Must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411470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2" name="Rechtwinkliges Dreieck 51"/>
          <p:cNvSpPr/>
          <p:nvPr userDrawn="1"/>
        </p:nvSpPr>
        <p:spPr>
          <a:xfrm rot="10800000">
            <a:off x="10896364" y="-1"/>
            <a:ext cx="12956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3" name="Rechtwinkliges Dreieck 52"/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AC421FDB-1093-F146-A424-A6A6ADDC4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221" y="6165304"/>
            <a:ext cx="1999945" cy="48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41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Cleverinvest_Must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>
            <a:extLst>
              <a:ext uri="{FF2B5EF4-FFF2-40B4-BE49-F238E27FC236}">
                <a16:creationId xmlns:a16="http://schemas.microsoft.com/office/drawing/2014/main" id="{509B17E6-2B0B-FC4C-B837-A4DDE82F5A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35" name="Rechtwinkliges Dreieck 34">
            <a:extLst>
              <a:ext uri="{FF2B5EF4-FFF2-40B4-BE49-F238E27FC236}">
                <a16:creationId xmlns:a16="http://schemas.microsoft.com/office/drawing/2014/main" id="{4F31FC54-9FC0-3443-90BE-D534248D806F}"/>
              </a:ext>
            </a:extLst>
          </p:cNvPr>
          <p:cNvSpPr/>
          <p:nvPr userDrawn="1"/>
        </p:nvSpPr>
        <p:spPr>
          <a:xfrm rot="10800000">
            <a:off x="10896364" y="-1"/>
            <a:ext cx="12956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36" name="Rechtwinkliges Dreieck 35">
            <a:extLst>
              <a:ext uri="{FF2B5EF4-FFF2-40B4-BE49-F238E27FC236}">
                <a16:creationId xmlns:a16="http://schemas.microsoft.com/office/drawing/2014/main" id="{C00A2B4B-E63E-6347-9D34-F7F7C6B71B04}"/>
              </a:ext>
            </a:extLst>
          </p:cNvPr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2D09015-CD0F-8E48-BB3F-6A2102083AF9}"/>
              </a:ext>
            </a:extLst>
          </p:cNvPr>
          <p:cNvGrpSpPr/>
          <p:nvPr userDrawn="1"/>
        </p:nvGrpSpPr>
        <p:grpSpPr>
          <a:xfrm>
            <a:off x="3935760" y="3574698"/>
            <a:ext cx="1872208" cy="991637"/>
            <a:chOff x="3935760" y="1006308"/>
            <a:chExt cx="6294740" cy="3334082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19FF280-0D27-ED45-8706-07AB49DAB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9856" y="2913034"/>
              <a:ext cx="5430644" cy="1427356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5992EA2D-925E-2446-B8B3-5C69BE67F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35760" y="1006308"/>
              <a:ext cx="5910767" cy="1460809"/>
            </a:xfrm>
            <a:prstGeom prst="rect">
              <a:avLst/>
            </a:prstGeom>
          </p:spPr>
        </p:pic>
      </p:grpSp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8277796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think-cell Folie" r:id="rId7" imgW="344" imgH="345" progId="TCLayout.ActiveDocument.1">
                  <p:embed/>
                </p:oleObj>
              </mc:Choice>
              <mc:Fallback>
                <p:oleObj name="think-cell Folie" r:id="rId7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4154056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Cleverinvest_Must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062F131-22A6-0841-BD22-618F6CAFB190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38E731C5-E616-0447-A87B-E97E1A49794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dirty="0" err="1"/>
            </a:p>
          </p:txBody>
        </p:sp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D0B80D4-C21B-6042-88EA-85794C10D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0" y="0"/>
              <a:ext cx="9143492" cy="6858000"/>
            </a:xfrm>
            <a:prstGeom prst="rect">
              <a:avLst/>
            </a:prstGeom>
          </p:spPr>
        </p:pic>
      </p:grpSp>
      <p:pic>
        <p:nvPicPr>
          <p:cNvPr id="63" name="Grafik 62">
            <a:extLst>
              <a:ext uri="{FF2B5EF4-FFF2-40B4-BE49-F238E27FC236}">
                <a16:creationId xmlns:a16="http://schemas.microsoft.com/office/drawing/2014/main" id="{A25EA479-55E6-3F4D-A8A6-D0E4E7B47D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759" y="3996000"/>
            <a:ext cx="2902958" cy="705642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062116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think-cell Folie" r:id="rId7" imgW="344" imgH="345" progId="TCLayout.ActiveDocument.1">
                  <p:embed/>
                </p:oleObj>
              </mc:Choice>
              <mc:Fallback>
                <p:oleObj name="think-cell Folie" r:id="rId7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3872256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128713" y="1536700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Eins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3" name="Textplatzhalter 7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1128713" y="2342215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Zwei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4" name="Textplatzhalter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128713" y="3147730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Drei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128713" y="3953245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Vier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128713" y="4758760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Fünf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7" name="Textplatzhalter 7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28713" y="5564274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Sechs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89203" y="1361647"/>
            <a:ext cx="264496" cy="569387"/>
          </a:xfrm>
        </p:spPr>
        <p:txBody>
          <a:bodyPr wrap="none" lIns="0" tIns="0" rIns="0" bIns="0" anchor="t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89203" y="2166965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89203" y="2972283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89203" y="3777601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89203" y="4582919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89203" y="5388236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25804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Cleverinvest_Muster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651084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54" name="Rechteck 5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pic>
        <p:nvPicPr>
          <p:cNvPr id="53" name="Grafik 5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3492" cy="6858000"/>
          </a:xfrm>
          <a:prstGeom prst="rect">
            <a:avLst/>
          </a:prstGeom>
        </p:spPr>
      </p:pic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1" name="Freihandform 40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7248128" y="-17583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7" name="Gruppieren 56"/>
          <p:cNvGrpSpPr/>
          <p:nvPr userDrawn="1"/>
        </p:nvGrpSpPr>
        <p:grpSpPr bwMode="gray">
          <a:xfrm>
            <a:off x="9781215" y="325513"/>
            <a:ext cx="823913" cy="328613"/>
            <a:chOff x="323850" y="6294680"/>
            <a:chExt cx="823913" cy="328613"/>
          </a:xfrm>
        </p:grpSpPr>
        <p:sp>
          <p:nvSpPr>
            <p:cNvPr id="5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7581128" y="952828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581128" y="2701588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7581128" y="3219542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1EEF510-AFCA-DD40-985F-45038DFA1CE4}"/>
              </a:ext>
            </a:extLst>
          </p:cNvPr>
          <p:cNvGrpSpPr/>
          <p:nvPr userDrawn="1"/>
        </p:nvGrpSpPr>
        <p:grpSpPr>
          <a:xfrm>
            <a:off x="5015880" y="2653110"/>
            <a:ext cx="2016224" cy="1053465"/>
            <a:chOff x="2913915" y="1412776"/>
            <a:chExt cx="3974173" cy="2076482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A37B4286-965B-3440-B43B-0C0B99441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6731" y="2529559"/>
              <a:ext cx="3651357" cy="959699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E164351F-4F66-B949-B931-0AC262FFD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13915" y="1412776"/>
              <a:ext cx="3974173" cy="982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63380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_Cleverinvest_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021197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</a:pPr>
            <a:endParaRPr lang="de-DE" sz="4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1" name="Rechteck 40"/>
          <p:cNvSpPr/>
          <p:nvPr userDrawn="1"/>
        </p:nvSpPr>
        <p:spPr>
          <a:xfrm>
            <a:off x="0" y="0"/>
            <a:ext cx="32307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48508" y="0"/>
            <a:ext cx="9143492" cy="6858000"/>
          </a:xfrm>
          <a:prstGeom prst="rect">
            <a:avLst/>
          </a:prstGeom>
        </p:spPr>
      </p:pic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1" y="3105540"/>
            <a:ext cx="10404269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Agenda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1724185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A1768C43-9987-DC45-BBFE-BE96B7E1E85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6309362"/>
            <a:ext cx="1584000" cy="3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663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_Cleverinvest_Mus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9913016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</a:pPr>
            <a:endParaRPr lang="de-DE" sz="4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1" name="Rechteck 40"/>
          <p:cNvSpPr/>
          <p:nvPr userDrawn="1"/>
        </p:nvSpPr>
        <p:spPr>
          <a:xfrm>
            <a:off x="0" y="0"/>
            <a:ext cx="32307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48508" y="0"/>
            <a:ext cx="9143492" cy="6858000"/>
          </a:xfrm>
          <a:prstGeom prst="rect">
            <a:avLst/>
          </a:prstGeom>
        </p:spPr>
      </p:pic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1" y="3105540"/>
            <a:ext cx="10404269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Agenda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1724185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7E0574E0-02F0-1F4B-A4A2-EDC5A045595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157102"/>
            <a:ext cx="1008000" cy="6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054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_Cleverinvest_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60" y="1268760"/>
            <a:ext cx="1152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32C7D9-5283-624C-9789-43191A762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031" y="116633"/>
            <a:ext cx="1444625" cy="3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373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Tex_Cleverinvest_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60" y="1268760"/>
            <a:ext cx="11520000" cy="493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BF33EA1-DF1A-D54D-A1FB-4B2991366B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16632"/>
            <a:ext cx="1026795" cy="61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446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55609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2" name="Rechtwinkliges Dreieck 51"/>
          <p:cNvSpPr/>
          <p:nvPr userDrawn="1"/>
        </p:nvSpPr>
        <p:spPr>
          <a:xfrm rot="10800000">
            <a:off x="10896364" y="-1"/>
            <a:ext cx="12956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3" name="Rechtwinkliges Dreieck 52"/>
          <p:cNvSpPr/>
          <p:nvPr userDrawn="1"/>
        </p:nvSpPr>
        <p:spPr>
          <a:xfrm rot="10800000" flipV="1">
            <a:off x="7872028" y="4833155"/>
            <a:ext cx="4319972" cy="202484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0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7" y="1167612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1140047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us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118015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54" name="Rechteck 5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pic>
        <p:nvPicPr>
          <p:cNvPr id="53" name="Grafik 5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3492" cy="6858000"/>
          </a:xfrm>
          <a:prstGeom prst="rect">
            <a:avLst/>
          </a:prstGeom>
        </p:spPr>
      </p:pic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1" name="Freihandform 40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17" name="Bildplatzhalt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48128" y="3723252"/>
            <a:ext cx="1256400" cy="723900"/>
          </a:xfrm>
          <a:solidFill>
            <a:schemeClr val="bg1"/>
          </a:solidFill>
        </p:spPr>
        <p:txBody>
          <a:bodyPr/>
          <a:lstStyle>
            <a:lvl1pPr>
              <a:defRPr sz="1200" b="0"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Platzhalter für ein Kooperationspartner Logo</a:t>
            </a: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7248128" y="-17583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7" name="Gruppieren 56"/>
          <p:cNvGrpSpPr/>
          <p:nvPr userDrawn="1"/>
        </p:nvGrpSpPr>
        <p:grpSpPr bwMode="gray">
          <a:xfrm>
            <a:off x="9781215" y="325513"/>
            <a:ext cx="823913" cy="328613"/>
            <a:chOff x="323850" y="6294680"/>
            <a:chExt cx="823913" cy="328613"/>
          </a:xfrm>
        </p:grpSpPr>
        <p:sp>
          <p:nvSpPr>
            <p:cNvPr id="5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7581128" y="952828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581128" y="2701588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7581128" y="3219542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17310758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uster 03 Druc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14631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">
                <a:srgbClr val="E2E3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8393590" y="2024522"/>
            <a:ext cx="3798410" cy="3906668"/>
            <a:chOff x="5345590" y="2024522"/>
            <a:chExt cx="3798410" cy="3906668"/>
          </a:xfrm>
        </p:grpSpPr>
        <p:sp>
          <p:nvSpPr>
            <p:cNvPr id="32" name="Rechteck 31"/>
            <p:cNvSpPr/>
            <p:nvPr userDrawn="1"/>
          </p:nvSpPr>
          <p:spPr bwMode="gray">
            <a:xfrm>
              <a:off x="5345590" y="2024522"/>
              <a:ext cx="3798410" cy="3906668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5345590" y="2024522"/>
              <a:ext cx="1131410" cy="2814178"/>
            </a:xfrm>
            <a:custGeom>
              <a:avLst/>
              <a:gdLst>
                <a:gd name="connsiteX0" fmla="*/ 0 w 1131410"/>
                <a:gd name="connsiteY0" fmla="*/ 0 h 2814178"/>
                <a:gd name="connsiteX1" fmla="*/ 993779 w 1131410"/>
                <a:gd name="connsiteY1" fmla="*/ 0 h 2814178"/>
                <a:gd name="connsiteX2" fmla="*/ 1131410 w 1131410"/>
                <a:gd name="connsiteY2" fmla="*/ 199566 h 2814178"/>
                <a:gd name="connsiteX3" fmla="*/ 1131410 w 1131410"/>
                <a:gd name="connsiteY3" fmla="*/ 2704641 h 2814178"/>
                <a:gd name="connsiteX4" fmla="*/ 188435 w 1131410"/>
                <a:gd name="connsiteY4" fmla="*/ 2814178 h 2814178"/>
                <a:gd name="connsiteX5" fmla="*/ 0 w 1131410"/>
                <a:gd name="connsiteY5" fmla="*/ 2520570 h 281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410" h="2814178">
                  <a:moveTo>
                    <a:pt x="0" y="0"/>
                  </a:moveTo>
                  <a:lnTo>
                    <a:pt x="993779" y="0"/>
                  </a:lnTo>
                  <a:lnTo>
                    <a:pt x="1131410" y="199566"/>
                  </a:lnTo>
                  <a:lnTo>
                    <a:pt x="1131410" y="2704641"/>
                  </a:lnTo>
                  <a:lnTo>
                    <a:pt x="188435" y="2814178"/>
                  </a:lnTo>
                  <a:lnTo>
                    <a:pt x="0" y="252057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34" name="Rechtwinkliges Dreieck 33"/>
            <p:cNvSpPr/>
            <p:nvPr userDrawn="1"/>
          </p:nvSpPr>
          <p:spPr>
            <a:xfrm flipH="1">
              <a:off x="6660232" y="5006993"/>
              <a:ext cx="2483768" cy="92419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dirty="0" err="1"/>
            </a:p>
          </p:txBody>
        </p:sp>
      </p:grpSp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1" name="Freihandform 40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accent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8502000" y="213285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7" name="Gruppieren 56"/>
          <p:cNvGrpSpPr/>
          <p:nvPr userDrawn="1"/>
        </p:nvGrpSpPr>
        <p:grpSpPr bwMode="gray">
          <a:xfrm>
            <a:off x="11035087" y="2475952"/>
            <a:ext cx="823913" cy="328613"/>
            <a:chOff x="323850" y="6294680"/>
            <a:chExt cx="823913" cy="328613"/>
          </a:xfrm>
        </p:grpSpPr>
        <p:sp>
          <p:nvSpPr>
            <p:cNvPr id="5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8814640" y="3103267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814640" y="4852027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814640" y="5369981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30758430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20204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0" name="Freihandform 39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29" name="Bildplatzhalter 28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856640 w 12192000"/>
              <a:gd name="connsiteY3" fmla="*/ 6858000 h 6858000"/>
              <a:gd name="connsiteX4" fmla="*/ 11856640 w 12192000"/>
              <a:gd name="connsiteY4" fmla="*/ 3168000 h 6858000"/>
              <a:gd name="connsiteX5" fmla="*/ 8166640 w 12192000"/>
              <a:gd name="connsiteY5" fmla="*/ 3168000 h 6858000"/>
              <a:gd name="connsiteX6" fmla="*/ 816664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856640" y="6858000"/>
                </a:lnTo>
                <a:lnTo>
                  <a:pt x="11856640" y="3168000"/>
                </a:lnTo>
                <a:lnTo>
                  <a:pt x="8166640" y="3168000"/>
                </a:lnTo>
                <a:lnTo>
                  <a:pt x="816664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30" name="Rechteck 29"/>
          <p:cNvSpPr/>
          <p:nvPr userDrawn="1"/>
        </p:nvSpPr>
        <p:spPr bwMode="gray">
          <a:xfrm>
            <a:off x="8166640" y="3168000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53" name="Gruppieren 52"/>
          <p:cNvGrpSpPr/>
          <p:nvPr userDrawn="1"/>
        </p:nvGrpSpPr>
        <p:grpSpPr bwMode="gray">
          <a:xfrm>
            <a:off x="10699727" y="3494867"/>
            <a:ext cx="823913" cy="328613"/>
            <a:chOff x="323850" y="6294680"/>
            <a:chExt cx="823913" cy="328613"/>
          </a:xfrm>
        </p:grpSpPr>
        <p:sp>
          <p:nvSpPr>
            <p:cNvPr id="54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8481640" y="4118401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481640" y="5868000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481640" y="6387542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33028912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348835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0" name="Freihandform 39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60" name="Bildplatzhalter 59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716322 h 6858000"/>
              <a:gd name="connsiteX5" fmla="*/ 3690000 w 12192000"/>
              <a:gd name="connsiteY5" fmla="*/ 4716322 h 6858000"/>
              <a:gd name="connsiteX6" fmla="*/ 3690000 w 12192000"/>
              <a:gd name="connsiteY6" fmla="*/ 1026322 h 6858000"/>
              <a:gd name="connsiteX7" fmla="*/ 0 w 12192000"/>
              <a:gd name="connsiteY7" fmla="*/ 10263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716322"/>
                </a:lnTo>
                <a:lnTo>
                  <a:pt x="3690000" y="4716322"/>
                </a:lnTo>
                <a:lnTo>
                  <a:pt x="3690000" y="1026322"/>
                </a:lnTo>
                <a:lnTo>
                  <a:pt x="0" y="1026322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61" name="Rechteck 60"/>
          <p:cNvSpPr/>
          <p:nvPr userDrawn="1"/>
        </p:nvSpPr>
        <p:spPr bwMode="gray">
          <a:xfrm>
            <a:off x="0" y="1026322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976769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0" y="3720767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0" y="424586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grpSp>
        <p:nvGrpSpPr>
          <p:cNvPr id="53" name="Gruppieren 52"/>
          <p:cNvGrpSpPr/>
          <p:nvPr userDrawn="1"/>
        </p:nvGrpSpPr>
        <p:grpSpPr bwMode="gray">
          <a:xfrm>
            <a:off x="2535447" y="1353189"/>
            <a:ext cx="823913" cy="328613"/>
            <a:chOff x="323850" y="6294680"/>
            <a:chExt cx="823913" cy="328613"/>
          </a:xfrm>
        </p:grpSpPr>
        <p:sp>
          <p:nvSpPr>
            <p:cNvPr id="54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8730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kt 5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56" name="Objekt 5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hteck 5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platzhalt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152701" y="1536701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</a:t>
            </a:r>
            <a:r>
              <a:rPr lang="de-DE" noProof="0" dirty="0"/>
              <a:t>Agenda</a:t>
            </a:r>
            <a:r>
              <a:rPr lang="de-DE" dirty="0"/>
              <a:t> Nummer Eins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58" name="Textplatzhalter 7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152701" y="2340356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Zwei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59" name="Textplatzhalter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152701" y="3144011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Drei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0" name="Textplatzhalter 7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152701" y="3947666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Vier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1" name="Textplatzhalter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152701" y="4751321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Fünf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2" name="Textplatzhalter 7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152701" y="5554976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Sechs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3" name="Textplatzhalter 7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6946588" y="1536701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Sieben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4" name="Textplatzhalter 7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6946588" y="2340356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Acht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5" name="Textplatzhalter 7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946588" y="3144011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Neun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6" name="Textplatzhalter 7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946588" y="3947666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Zehn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7" name="Textplatzhalter 7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946588" y="4751321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Elf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8" name="Textplatzhalter 7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946588" y="5554976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Zwölf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2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87616" y="1384730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3" name="Textplatzhalter 7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7616" y="2188188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34" name="Textplatzhalter 7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87616" y="2991646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687616" y="3795104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87616" y="4598562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37" name="Textplatzhalter 7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87616" y="5402020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6</a:t>
            </a:r>
          </a:p>
        </p:txBody>
      </p:sp>
      <p:sp>
        <p:nvSpPr>
          <p:cNvPr id="38" name="Textplatzhalter 7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482069" y="1384730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7</a:t>
            </a: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6482069" y="2188188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8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6482069" y="2991646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9</a:t>
            </a:r>
          </a:p>
        </p:txBody>
      </p:sp>
      <p:sp>
        <p:nvSpPr>
          <p:cNvPr id="41" name="Textplatzhalter 7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6240016" y="3795104"/>
            <a:ext cx="484107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10</a:t>
            </a:r>
          </a:p>
        </p:txBody>
      </p:sp>
      <p:sp>
        <p:nvSpPr>
          <p:cNvPr id="42" name="Textplatzhalter 7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6272397" y="4598562"/>
            <a:ext cx="451727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11</a:t>
            </a:r>
          </a:p>
        </p:txBody>
      </p:sp>
      <p:sp>
        <p:nvSpPr>
          <p:cNvPr id="43" name="Textplatzhalter 7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6240016" y="5402020"/>
            <a:ext cx="484107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72037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469608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41" name="Gruppieren 40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2" name="Freihandform 41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3" name="Freihandform 52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62" name="Bildplatzhalter 6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733550 h 6858000"/>
              <a:gd name="connsiteX3" fmla="*/ 8502000 w 12192000"/>
              <a:gd name="connsiteY3" fmla="*/ 1733550 h 6858000"/>
              <a:gd name="connsiteX4" fmla="*/ 8502000 w 12192000"/>
              <a:gd name="connsiteY4" fmla="*/ 5423550 h 6858000"/>
              <a:gd name="connsiteX5" fmla="*/ 12192000 w 12192000"/>
              <a:gd name="connsiteY5" fmla="*/ 542355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733550"/>
                </a:lnTo>
                <a:lnTo>
                  <a:pt x="8502000" y="1733550"/>
                </a:lnTo>
                <a:lnTo>
                  <a:pt x="8502000" y="5423550"/>
                </a:lnTo>
                <a:lnTo>
                  <a:pt x="12192000" y="542355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63" name="Rechteck 62"/>
          <p:cNvSpPr/>
          <p:nvPr userDrawn="1"/>
        </p:nvSpPr>
        <p:spPr bwMode="gray">
          <a:xfrm>
            <a:off x="8502000" y="1733550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8814640" y="2683998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814211" y="4430373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814211" y="4953092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sp>
        <p:nvSpPr>
          <p:cNvPr id="17" name="Bildplatzhalt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502000" y="5459062"/>
            <a:ext cx="1256400" cy="723900"/>
          </a:xfrm>
          <a:solidFill>
            <a:schemeClr val="bg1"/>
          </a:solidFill>
        </p:spPr>
        <p:txBody>
          <a:bodyPr/>
          <a:lstStyle>
            <a:lvl1pPr>
              <a:defRPr sz="1200" b="0">
                <a:latin typeface="Arial Narrow" panose="020B0506020202030204" pitchFamily="34" charset="0"/>
              </a:defRPr>
            </a:lvl1pPr>
          </a:lstStyle>
          <a:p>
            <a:r>
              <a:rPr lang="de-DE" dirty="0"/>
              <a:t>Platzhalter für ein Kooperationspartner Logo</a:t>
            </a:r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11035087" y="2060417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023401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67188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2700" b="0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128713" y="1536700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Eins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3" name="Textplatzhalter 7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1128713" y="2342215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Zwei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4" name="Textplatzhalter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128713" y="3147730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Drei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128713" y="3953245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Vier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128713" y="4758760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Fünf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7" name="Textplatzhalter 7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28713" y="5564274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Sechs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89203" y="1361647"/>
            <a:ext cx="264496" cy="569387"/>
          </a:xfrm>
        </p:spPr>
        <p:txBody>
          <a:bodyPr wrap="none" lIns="0" tIns="0" rIns="0" bIns="0" anchor="t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89203" y="2166965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89203" y="2972283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89203" y="3777601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89203" y="4582919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89203" y="5388236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50054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kt 5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656034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56" name="Objekt 5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hteck 5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7" name="Textplatzhalt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152701" y="1536701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</a:t>
            </a:r>
            <a:r>
              <a:rPr lang="de-DE" noProof="0" dirty="0"/>
              <a:t>Agenda</a:t>
            </a:r>
            <a:r>
              <a:rPr lang="de-DE" dirty="0"/>
              <a:t> Nummer Eins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58" name="Textplatzhalter 7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152701" y="2340356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Zwei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59" name="Textplatzhalter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152701" y="3144011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Drei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0" name="Textplatzhalter 7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152701" y="3947666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Vier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1" name="Textplatzhalter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152701" y="4751321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Fünf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2" name="Textplatzhalter 7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152701" y="5554976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Sechs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3" name="Textplatzhalter 7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6946588" y="1536701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Sieben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4" name="Textplatzhalter 7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6946588" y="2340356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Acht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5" name="Textplatzhalter 7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946588" y="3144011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Neun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6" name="Textplatzhalter 7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946588" y="3947666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Zehn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7" name="Textplatzhalter 7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946588" y="4751321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Elf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8" name="Textplatzhalter 7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946588" y="5554976"/>
            <a:ext cx="490877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Zwölf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2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87616" y="1384730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3" name="Textplatzhalter 7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7616" y="2188188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34" name="Textplatzhalter 7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87616" y="2991646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687616" y="3795104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87616" y="4598562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37" name="Textplatzhalter 7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87616" y="5402020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6</a:t>
            </a:r>
          </a:p>
        </p:txBody>
      </p:sp>
      <p:sp>
        <p:nvSpPr>
          <p:cNvPr id="38" name="Textplatzhalter 7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482069" y="1384730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7</a:t>
            </a: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6482069" y="2188188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8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6482069" y="2991646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9</a:t>
            </a:r>
          </a:p>
        </p:txBody>
      </p:sp>
      <p:sp>
        <p:nvSpPr>
          <p:cNvPr id="41" name="Textplatzhalter 7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6240016" y="3795104"/>
            <a:ext cx="484107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10</a:t>
            </a:r>
          </a:p>
        </p:txBody>
      </p:sp>
      <p:sp>
        <p:nvSpPr>
          <p:cNvPr id="42" name="Textplatzhalter 7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6272397" y="4598562"/>
            <a:ext cx="451727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11</a:t>
            </a:r>
          </a:p>
        </p:txBody>
      </p:sp>
      <p:sp>
        <p:nvSpPr>
          <p:cNvPr id="43" name="Textplatzhalter 7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6240016" y="5402020"/>
            <a:ext cx="484107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94323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729956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</a:pPr>
            <a:endParaRPr lang="de-DE" sz="3200" b="0" i="1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54" name="Grafik 53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-600" y="0"/>
            <a:ext cx="12193200" cy="6858000"/>
          </a:xfrm>
          <a:prstGeom prst="rect">
            <a:avLst/>
          </a:prstGeom>
        </p:spPr>
      </p:pic>
      <p:grpSp>
        <p:nvGrpSpPr>
          <p:cNvPr id="38" name="Gruppieren 3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9" name="Freihandform 3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17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360" y="1988840"/>
            <a:ext cx="8640000" cy="512128"/>
          </a:xfrm>
        </p:spPr>
        <p:txBody>
          <a:bodyPr anchor="t">
            <a:spAutoFit/>
          </a:bodyPr>
          <a:lstStyle>
            <a:lvl1pPr algn="ctr">
              <a:lnSpc>
                <a:spcPct val="104000"/>
              </a:lnSpc>
              <a:defRPr sz="3200" i="1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Platzhalter für ein Zitat</a:t>
            </a:r>
          </a:p>
        </p:txBody>
      </p:sp>
      <p:sp>
        <p:nvSpPr>
          <p:cNvPr id="42" name="Textplatzhalter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3865646"/>
            <a:ext cx="8640000" cy="128240"/>
          </a:xfrm>
        </p:spPr>
        <p:txBody>
          <a:bodyPr>
            <a:spAutoFit/>
          </a:bodyPr>
          <a:lstStyle>
            <a:lvl1pPr algn="r">
              <a:lnSpc>
                <a:spcPts val="960"/>
              </a:lnSpc>
              <a:defRPr sz="10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/>
              <a:t>Vorname Nachname des Autors oder Quelle</a:t>
            </a:r>
            <a:endParaRPr lang="de-DE" dirty="0"/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9632693" y="0"/>
            <a:ext cx="1638301" cy="1638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6" name="Gruppieren 55"/>
          <p:cNvGrpSpPr/>
          <p:nvPr userDrawn="1"/>
        </p:nvGrpSpPr>
        <p:grpSpPr bwMode="gray">
          <a:xfrm>
            <a:off x="10122812" y="325513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068172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003809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</a:pPr>
            <a:endParaRPr lang="de-DE" sz="4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1" name="Rechteck 40"/>
          <p:cNvSpPr/>
          <p:nvPr userDrawn="1"/>
        </p:nvSpPr>
        <p:spPr>
          <a:xfrm>
            <a:off x="0" y="0"/>
            <a:ext cx="32307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48508" y="0"/>
            <a:ext cx="9143492" cy="6858000"/>
          </a:xfrm>
          <a:prstGeom prst="rect">
            <a:avLst/>
          </a:prstGeom>
        </p:spPr>
      </p:pic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1" y="3105540"/>
            <a:ext cx="10404269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Agenda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1724185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222489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Bild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303003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</a:pPr>
            <a:endParaRPr lang="de-DE" sz="4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1" y="5368947"/>
            <a:ext cx="10404269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Agenda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3987592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947315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911679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</a:pPr>
            <a:endParaRPr lang="de-DE" sz="4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1" y="1900670"/>
            <a:ext cx="10404269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 Agenda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519315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026555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60" y="1268760"/>
            <a:ext cx="11520000" cy="493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546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59" y="1268760"/>
            <a:ext cx="5580000" cy="49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3668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59" y="1268760"/>
            <a:ext cx="3600000" cy="49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 bwMode="gray">
          <a:xfrm>
            <a:off x="4295800" y="1268760"/>
            <a:ext cx="3600000" cy="493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5"/>
          </p:nvPr>
        </p:nvSpPr>
        <p:spPr bwMode="gray">
          <a:xfrm>
            <a:off x="8256240" y="1268760"/>
            <a:ext cx="3600000" cy="493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864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2706">
          <p15:clr>
            <a:srgbClr val="FBAE40"/>
          </p15:clr>
        </p15:guide>
        <p15:guide id="1" pos="2479">
          <p15:clr>
            <a:srgbClr val="FBAE40"/>
          </p15:clr>
        </p15:guide>
        <p15:guide id="2" pos="4974">
          <p15:clr>
            <a:srgbClr val="FBAE40"/>
          </p15:clr>
        </p15:guide>
        <p15:guide id="3" pos="52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54" name="Grafik 53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-600" y="0"/>
            <a:ext cx="12193200" cy="6858000"/>
          </a:xfrm>
          <a:prstGeom prst="rect">
            <a:avLst/>
          </a:prstGeom>
        </p:spPr>
      </p:pic>
      <p:grpSp>
        <p:nvGrpSpPr>
          <p:cNvPr id="38" name="Gruppieren 37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9" name="Freihandform 3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360" y="1988840"/>
            <a:ext cx="8640000" cy="512128"/>
          </a:xfrm>
        </p:spPr>
        <p:txBody>
          <a:bodyPr anchor="t">
            <a:spAutoFit/>
          </a:bodyPr>
          <a:lstStyle>
            <a:lvl1pPr algn="ctr">
              <a:lnSpc>
                <a:spcPct val="104000"/>
              </a:lnSpc>
              <a:defRPr sz="3200" i="1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Platzhalter für ein Zitat</a:t>
            </a:r>
          </a:p>
        </p:txBody>
      </p:sp>
      <p:sp>
        <p:nvSpPr>
          <p:cNvPr id="42" name="Textplatzhalter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3865646"/>
            <a:ext cx="8640000" cy="128240"/>
          </a:xfrm>
        </p:spPr>
        <p:txBody>
          <a:bodyPr>
            <a:spAutoFit/>
          </a:bodyPr>
          <a:lstStyle>
            <a:lvl1pPr algn="r">
              <a:lnSpc>
                <a:spcPts val="960"/>
              </a:lnSpc>
              <a:defRPr sz="10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/>
              <a:t>Vorname Nachname des Autors oder Quelle</a:t>
            </a:r>
            <a:endParaRPr lang="de-DE" dirty="0"/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9632693" y="0"/>
            <a:ext cx="1638301" cy="1638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6" name="Gruppieren 55"/>
          <p:cNvGrpSpPr/>
          <p:nvPr userDrawn="1"/>
        </p:nvGrpSpPr>
        <p:grpSpPr bwMode="gray">
          <a:xfrm>
            <a:off x="10122812" y="325513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4062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446675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335360" y="1881174"/>
            <a:ext cx="1152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60" y="1268761"/>
            <a:ext cx="11520000" cy="256096"/>
          </a:xfrm>
        </p:spPr>
        <p:txBody>
          <a:bodyPr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360" y="6060244"/>
            <a:ext cx="1152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360" y="1557139"/>
            <a:ext cx="11520000" cy="256096"/>
          </a:xfrm>
        </p:spPr>
        <p:txBody>
          <a:bodyPr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15922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853143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335360" y="1881174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6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36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360" y="1557139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6928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569678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627602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602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7602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76020" y="1556792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33536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99453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481347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627602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602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7602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76020" y="1556792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sp>
        <p:nvSpPr>
          <p:cNvPr id="15" name="Diagrammplatzhalter 6"/>
          <p:cNvSpPr>
            <a:spLocks noGrp="1"/>
          </p:cNvSpPr>
          <p:nvPr>
            <p:ph type="chart" sz="quarter" idx="17"/>
          </p:nvPr>
        </p:nvSpPr>
        <p:spPr bwMode="gray">
          <a:xfrm>
            <a:off x="33536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3536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5360" y="1556792"/>
            <a:ext cx="5580000" cy="256480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 baseline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die Werteinheit</a:t>
            </a:r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536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1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50629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595571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8"/>
          </p:nvPr>
        </p:nvSpPr>
        <p:spPr bwMode="gray">
          <a:xfrm>
            <a:off x="335360" y="1268413"/>
            <a:ext cx="11520000" cy="4932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61355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197556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8"/>
          </p:nvPr>
        </p:nvSpPr>
        <p:spPr bwMode="gray">
          <a:xfrm>
            <a:off x="335360" y="1268413"/>
            <a:ext cx="5580000" cy="4932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096524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686788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8"/>
          </p:nvPr>
        </p:nvSpPr>
        <p:spPr bwMode="gray">
          <a:xfrm>
            <a:off x="335360" y="1268412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9"/>
          </p:nvPr>
        </p:nvSpPr>
        <p:spPr bwMode="gray">
          <a:xfrm>
            <a:off x="335360" y="3825308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57044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638069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33536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6276020" y="1269308"/>
            <a:ext cx="5580000" cy="4932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noProof="0"/>
              <a:t>HDI | Berufsunfähigkeit | Ärzte Konzept | 01.01.2023</a:t>
            </a:r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20861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475880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33536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6276020" y="1268760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9"/>
          </p:nvPr>
        </p:nvSpPr>
        <p:spPr bwMode="gray">
          <a:xfrm>
            <a:off x="6276020" y="3825308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noProof="0"/>
              <a:t>HDI | Berufsunfähigkeit | Ärzte Konzept | 01.01.2023</a:t>
            </a:r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9249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953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18" Type="http://schemas.openxmlformats.org/officeDocument/2006/relationships/slideLayout" Target="../slideLayouts/slideLayout158.xml"/><Relationship Id="rId26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43.xml"/><Relationship Id="rId21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slideLayout" Target="../slideLayouts/slideLayout157.xml"/><Relationship Id="rId25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20" Type="http://schemas.openxmlformats.org/officeDocument/2006/relationships/slideLayout" Target="../slideLayouts/slideLayout160.xml"/><Relationship Id="rId29" Type="http://schemas.openxmlformats.org/officeDocument/2006/relationships/tags" Target="../tags/tag223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24" Type="http://schemas.openxmlformats.org/officeDocument/2006/relationships/slideLayout" Target="../slideLayouts/slideLayout16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23" Type="http://schemas.openxmlformats.org/officeDocument/2006/relationships/slideLayout" Target="../slideLayouts/slideLayout163.xml"/><Relationship Id="rId28" Type="http://schemas.openxmlformats.org/officeDocument/2006/relationships/vmlDrawing" Target="../drawings/vmlDrawing112.vml"/><Relationship Id="rId10" Type="http://schemas.openxmlformats.org/officeDocument/2006/relationships/slideLayout" Target="../slideLayouts/slideLayout150.xml"/><Relationship Id="rId19" Type="http://schemas.openxmlformats.org/officeDocument/2006/relationships/slideLayout" Target="../slideLayouts/slideLayout159.xml"/><Relationship Id="rId31" Type="http://schemas.openxmlformats.org/officeDocument/2006/relationships/oleObject" Target="../embeddings/oleObject107.bin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Relationship Id="rId22" Type="http://schemas.openxmlformats.org/officeDocument/2006/relationships/slideLayout" Target="../slideLayouts/slideLayout162.xml"/><Relationship Id="rId27" Type="http://schemas.openxmlformats.org/officeDocument/2006/relationships/theme" Target="../theme/theme10.xml"/><Relationship Id="rId30" Type="http://schemas.openxmlformats.org/officeDocument/2006/relationships/tags" Target="../tags/tag2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tags" Target="../tags/tag45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vmlDrawing" Target="../drawings/vmlDrawing23.v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oleObject" Target="../embeddings/oleObject23.bin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theme" Target="../theme/theme3.xml"/><Relationship Id="rId30" Type="http://schemas.openxmlformats.org/officeDocument/2006/relationships/tags" Target="../tags/tag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ags" Target="../tags/tag89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vmlDrawing" Target="../drawings/vmlDrawing45.vml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69.xml"/><Relationship Id="rId15" Type="http://schemas.openxmlformats.org/officeDocument/2006/relationships/oleObject" Target="../embeddings/oleObject45.bin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ags" Target="../tags/tag9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tags" Target="../tags/tag107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vmlDrawing" Target="../drawings/vmlDrawing54.v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oleObject" Target="../embeddings/oleObject54.bin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theme" Target="../theme/theme5.xml"/><Relationship Id="rId30" Type="http://schemas.openxmlformats.org/officeDocument/2006/relationships/tags" Target="../tags/tag10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ags" Target="../tags/tag151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vmlDrawing" Target="../drawings/vmlDrawing76.vml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105.xml"/><Relationship Id="rId15" Type="http://schemas.openxmlformats.org/officeDocument/2006/relationships/oleObject" Target="../embeddings/oleObject76.bin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ags" Target="../tags/tag1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ags" Target="../tags/tag169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vmlDrawing" Target="../drawings/vmlDrawing85.v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115.xml"/><Relationship Id="rId15" Type="http://schemas.openxmlformats.org/officeDocument/2006/relationships/oleObject" Target="../embeddings/oleObject80.bin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ags" Target="../tags/tag1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ags" Target="../tags/tag187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vmlDrawing" Target="../drawings/vmlDrawing94.vml"/><Relationship Id="rId2" Type="http://schemas.openxmlformats.org/officeDocument/2006/relationships/slideLayout" Target="../slideLayouts/slideLayout12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125.xml"/><Relationship Id="rId15" Type="http://schemas.openxmlformats.org/officeDocument/2006/relationships/oleObject" Target="../embeddings/oleObject89.bin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tags" Target="../tags/tag1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ags" Target="../tags/tag205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vmlDrawing" Target="../drawings/vmlDrawing103.vml"/><Relationship Id="rId2" Type="http://schemas.openxmlformats.org/officeDocument/2006/relationships/slideLayout" Target="../slideLayouts/slideLayout13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135.xml"/><Relationship Id="rId15" Type="http://schemas.openxmlformats.org/officeDocument/2006/relationships/oleObject" Target="../embeddings/oleObject98.bin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ags" Target="../tags/tag2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30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Folie" r:id="rId32" imgW="344" imgH="345" progId="TCLayout.ActiveDocument.1">
                  <p:embed/>
                </p:oleObj>
              </mc:Choice>
              <mc:Fallback>
                <p:oleObj name="think-cell Folie" r:id="rId32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1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35360" y="260649"/>
            <a:ext cx="11520000" cy="7918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35360" y="1268759"/>
            <a:ext cx="11520000" cy="49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 bwMode="gray">
          <a:xfrm>
            <a:off x="1966462" y="6510242"/>
            <a:ext cx="9504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11568640" y="6510242"/>
            <a:ext cx="288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4" name="Freihandform 33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uppieren 26"/>
          <p:cNvGrpSpPr>
            <a:grpSpLocks noChangeAspect="1"/>
          </p:cNvGrpSpPr>
          <p:nvPr userDrawn="1"/>
        </p:nvGrpSpPr>
        <p:grpSpPr bwMode="gray">
          <a:xfrm>
            <a:off x="335360" y="6407293"/>
            <a:ext cx="541565" cy="216000"/>
            <a:chOff x="323850" y="6294680"/>
            <a:chExt cx="823913" cy="328613"/>
          </a:xfrm>
        </p:grpSpPr>
        <p:sp>
          <p:nvSpPr>
            <p:cNvPr id="2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5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862" r:id="rId27"/>
  </p:sldLayoutIdLst>
  <p:hf hdr="0" dt="0"/>
  <p:txStyles>
    <p:titleStyle>
      <a:lvl1pPr algn="l" defTabSz="914400" rtl="0" eaLnBrk="1" latinLnBrk="0" hangingPunct="1">
        <a:lnSpc>
          <a:spcPts val="2970"/>
        </a:lnSpc>
        <a:spcBef>
          <a:spcPct val="0"/>
        </a:spcBef>
        <a:buNone/>
        <a:defRPr sz="27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4000"/>
        </a:lnSpc>
        <a:spcBef>
          <a:spcPts val="1200"/>
        </a:spcBef>
        <a:buSzPct val="110000"/>
        <a:buFont typeface="Wingdings" panose="05000000000000000000" pitchFamily="2" charset="2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4000"/>
        </a:lnSpc>
        <a:spcBef>
          <a:spcPts val="800"/>
        </a:spcBef>
        <a:buSzPct val="110000"/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04000"/>
        </a:lnSpc>
        <a:spcBef>
          <a:spcPts val="6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02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orient="horz" pos="79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pos="7469">
          <p15:clr>
            <a:srgbClr val="F26B43"/>
          </p15:clr>
        </p15:guide>
        <p15:guide id="6" pos="3727">
          <p15:clr>
            <a:srgbClr val="F26B43"/>
          </p15:clr>
        </p15:guide>
        <p15:guide id="7" pos="3953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9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1" name="think-cell Folie" r:id="rId31" imgW="344" imgH="345" progId="TCLayout.ActiveDocument.1">
                  <p:embed/>
                </p:oleObj>
              </mc:Choice>
              <mc:Fallback>
                <p:oleObj name="think-cell Folie" r:id="rId31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35360" y="260649"/>
            <a:ext cx="11520000" cy="7918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35360" y="1268759"/>
            <a:ext cx="11520000" cy="49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 bwMode="gray">
          <a:xfrm>
            <a:off x="1966462" y="6510242"/>
            <a:ext cx="9504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11568640" y="6510242"/>
            <a:ext cx="288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4" name="Freihandform 33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uppieren 26"/>
          <p:cNvGrpSpPr>
            <a:grpSpLocks noChangeAspect="1"/>
          </p:cNvGrpSpPr>
          <p:nvPr userDrawn="1"/>
        </p:nvGrpSpPr>
        <p:grpSpPr bwMode="gray">
          <a:xfrm>
            <a:off x="335360" y="6407293"/>
            <a:ext cx="541565" cy="216000"/>
            <a:chOff x="323850" y="6294680"/>
            <a:chExt cx="823913" cy="328613"/>
          </a:xfrm>
        </p:grpSpPr>
        <p:sp>
          <p:nvSpPr>
            <p:cNvPr id="2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92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3" r:id="rId20"/>
    <p:sldLayoutId id="2147483854" r:id="rId21"/>
    <p:sldLayoutId id="2147483855" r:id="rId22"/>
    <p:sldLayoutId id="2147483856" r:id="rId23"/>
    <p:sldLayoutId id="2147483857" r:id="rId24"/>
    <p:sldLayoutId id="2147483858" r:id="rId25"/>
    <p:sldLayoutId id="2147483859" r:id="rId26"/>
  </p:sldLayoutIdLst>
  <p:hf hdr="0" dt="0"/>
  <p:txStyles>
    <p:titleStyle>
      <a:lvl1pPr algn="l" defTabSz="914400" rtl="0" eaLnBrk="1" latinLnBrk="0" hangingPunct="1">
        <a:lnSpc>
          <a:spcPts val="2970"/>
        </a:lnSpc>
        <a:spcBef>
          <a:spcPct val="0"/>
        </a:spcBef>
        <a:buNone/>
        <a:defRPr sz="27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4000"/>
        </a:lnSpc>
        <a:spcBef>
          <a:spcPts val="1200"/>
        </a:spcBef>
        <a:buSzPct val="110000"/>
        <a:buFont typeface="Wingdings" panose="05000000000000000000" pitchFamily="2" charset="2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4000"/>
        </a:lnSpc>
        <a:spcBef>
          <a:spcPts val="800"/>
        </a:spcBef>
        <a:buSzPct val="110000"/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04000"/>
        </a:lnSpc>
        <a:spcBef>
          <a:spcPts val="6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02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orient="horz" pos="79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pos="7469">
          <p15:clr>
            <a:srgbClr val="F26B43"/>
          </p15:clr>
        </p15:guide>
        <p15:guide id="6" pos="3727">
          <p15:clr>
            <a:srgbClr val="F26B43"/>
          </p15:clr>
        </p15:guide>
        <p15:guide id="7" pos="395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010B1AA-C5B8-4024-80CC-4DCA1492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BFCC21-D0FE-4BC2-B474-843882703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1EE709-4791-4722-B8AA-9542C71BF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A2A750-0BA0-427A-8DC0-B25530398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HDI | Berufsunfähigkeit | Ärzte Konzept | 01.01.2023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74A251-9262-4AAC-B8A8-B630C3242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5AD2B-4997-4EE8-B631-CFE95DD827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78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53945356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think-cell Folie" r:id="rId31" imgW="344" imgH="345" progId="TCLayout.ActiveDocument.1">
                  <p:embed/>
                </p:oleObj>
              </mc:Choice>
              <mc:Fallback>
                <p:oleObj name="think-cell Folie" r:id="rId31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35360" y="260649"/>
            <a:ext cx="11520000" cy="7918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35360" y="1268759"/>
            <a:ext cx="11520000" cy="49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 bwMode="gray">
          <a:xfrm>
            <a:off x="1966462" y="6510242"/>
            <a:ext cx="9504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HDI | Berufsunfähigkeit | Ärzte Konzept | 01.01.2023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11568640" y="6510242"/>
            <a:ext cx="288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4" name="Freihandform 33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grpSp>
        <p:nvGrpSpPr>
          <p:cNvPr id="27" name="Gruppieren 26"/>
          <p:cNvGrpSpPr>
            <a:grpSpLocks noChangeAspect="1"/>
          </p:cNvGrpSpPr>
          <p:nvPr userDrawn="1"/>
        </p:nvGrpSpPr>
        <p:grpSpPr bwMode="gray">
          <a:xfrm>
            <a:off x="335360" y="6407293"/>
            <a:ext cx="541565" cy="216000"/>
            <a:chOff x="323850" y="6294680"/>
            <a:chExt cx="823913" cy="328613"/>
          </a:xfrm>
        </p:grpSpPr>
        <p:sp>
          <p:nvSpPr>
            <p:cNvPr id="2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890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</p:sldLayoutIdLst>
  <p:hf hdr="0" dt="0"/>
  <p:txStyles>
    <p:titleStyle>
      <a:lvl1pPr algn="l" defTabSz="914400" rtl="0" eaLnBrk="1" latinLnBrk="0" hangingPunct="1">
        <a:lnSpc>
          <a:spcPts val="2970"/>
        </a:lnSpc>
        <a:spcBef>
          <a:spcPct val="0"/>
        </a:spcBef>
        <a:buNone/>
        <a:defRPr sz="27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4000"/>
        </a:lnSpc>
        <a:spcBef>
          <a:spcPts val="1200"/>
        </a:spcBef>
        <a:buSzPct val="110000"/>
        <a:buFont typeface="Wingdings" panose="05000000000000000000" pitchFamily="2" charset="2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4000"/>
        </a:lnSpc>
        <a:spcBef>
          <a:spcPts val="800"/>
        </a:spcBef>
        <a:buSzPct val="110000"/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04000"/>
        </a:lnSpc>
        <a:spcBef>
          <a:spcPts val="6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02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orient="horz" pos="79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pos="7469">
          <p15:clr>
            <a:srgbClr val="F26B43"/>
          </p15:clr>
        </p15:guide>
        <p15:guide id="6" pos="3727">
          <p15:clr>
            <a:srgbClr val="F26B43"/>
          </p15:clr>
        </p15:guide>
        <p15:guide id="7" pos="395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75691829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think-cell Folie" r:id="rId15" imgW="344" imgH="345" progId="TCLayout.ActiveDocument.1">
                  <p:embed/>
                </p:oleObj>
              </mc:Choice>
              <mc:Fallback>
                <p:oleObj name="think-cell Folie" r:id="rId1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35360" y="260649"/>
            <a:ext cx="11520000" cy="7918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35360" y="1268759"/>
            <a:ext cx="11520000" cy="49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 bwMode="gray">
          <a:xfrm>
            <a:off x="1966462" y="6510242"/>
            <a:ext cx="9504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HDI | Berufsunfähigkeit | Ärzte Konzept | 01.01.2023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11568640" y="6510242"/>
            <a:ext cx="288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4" name="Freihandform 33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grpSp>
        <p:nvGrpSpPr>
          <p:cNvPr id="27" name="Gruppieren 26"/>
          <p:cNvGrpSpPr>
            <a:grpSpLocks noChangeAspect="1"/>
          </p:cNvGrpSpPr>
          <p:nvPr userDrawn="1"/>
        </p:nvGrpSpPr>
        <p:grpSpPr bwMode="gray">
          <a:xfrm>
            <a:off x="335360" y="6407293"/>
            <a:ext cx="541565" cy="216000"/>
            <a:chOff x="323850" y="6294680"/>
            <a:chExt cx="823913" cy="328613"/>
          </a:xfrm>
        </p:grpSpPr>
        <p:sp>
          <p:nvSpPr>
            <p:cNvPr id="2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17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</p:sldLayoutIdLst>
  <p:hf hdr="0" dt="0"/>
  <p:txStyles>
    <p:titleStyle>
      <a:lvl1pPr algn="l" defTabSz="914400" rtl="0" eaLnBrk="1" latinLnBrk="0" hangingPunct="1">
        <a:lnSpc>
          <a:spcPts val="2970"/>
        </a:lnSpc>
        <a:spcBef>
          <a:spcPct val="0"/>
        </a:spcBef>
        <a:buNone/>
        <a:defRPr sz="27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4000"/>
        </a:lnSpc>
        <a:spcBef>
          <a:spcPts val="1200"/>
        </a:spcBef>
        <a:buSzPct val="110000"/>
        <a:buFont typeface="Wingdings" panose="05000000000000000000" pitchFamily="2" charset="2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4000"/>
        </a:lnSpc>
        <a:spcBef>
          <a:spcPts val="800"/>
        </a:spcBef>
        <a:buSzPct val="110000"/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04000"/>
        </a:lnSpc>
        <a:spcBef>
          <a:spcPts val="6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02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orient="horz" pos="79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pos="7469">
          <p15:clr>
            <a:srgbClr val="F26B43"/>
          </p15:clr>
        </p15:guide>
        <p15:guide id="6" pos="3727">
          <p15:clr>
            <a:srgbClr val="F26B43"/>
          </p15:clr>
        </p15:guide>
        <p15:guide id="7" pos="39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22511529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" name="think-cell Folie" r:id="rId31" imgW="344" imgH="345" progId="TCLayout.ActiveDocument.1">
                  <p:embed/>
                </p:oleObj>
              </mc:Choice>
              <mc:Fallback>
                <p:oleObj name="think-cell Folie" r:id="rId31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35360" y="260649"/>
            <a:ext cx="11520000" cy="7918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35360" y="1268759"/>
            <a:ext cx="11520000" cy="49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 bwMode="gray">
          <a:xfrm>
            <a:off x="1966462" y="6510242"/>
            <a:ext cx="9504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e-DE"/>
              <a:t>HDI | Berufsunfähigkeit | Ärzte Konzept | 01.01.2023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11568640" y="6510242"/>
            <a:ext cx="288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4" name="Freihandform 33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grpSp>
        <p:nvGrpSpPr>
          <p:cNvPr id="27" name="Gruppieren 26"/>
          <p:cNvGrpSpPr>
            <a:grpSpLocks noChangeAspect="1"/>
          </p:cNvGrpSpPr>
          <p:nvPr userDrawn="1"/>
        </p:nvGrpSpPr>
        <p:grpSpPr bwMode="gray">
          <a:xfrm>
            <a:off x="335360" y="6407293"/>
            <a:ext cx="541565" cy="216000"/>
            <a:chOff x="323850" y="6294680"/>
            <a:chExt cx="823913" cy="328613"/>
          </a:xfrm>
        </p:grpSpPr>
        <p:sp>
          <p:nvSpPr>
            <p:cNvPr id="2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80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</p:sldLayoutIdLst>
  <p:hf hdr="0" dt="0"/>
  <p:txStyles>
    <p:titleStyle>
      <a:lvl1pPr algn="l" defTabSz="914400" rtl="0" eaLnBrk="1" latinLnBrk="0" hangingPunct="1">
        <a:lnSpc>
          <a:spcPts val="2970"/>
        </a:lnSpc>
        <a:spcBef>
          <a:spcPct val="0"/>
        </a:spcBef>
        <a:buNone/>
        <a:defRPr sz="27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4000"/>
        </a:lnSpc>
        <a:spcBef>
          <a:spcPts val="1200"/>
        </a:spcBef>
        <a:buSzPct val="110000"/>
        <a:buFont typeface="Wingdings" panose="05000000000000000000" pitchFamily="2" charset="2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4000"/>
        </a:lnSpc>
        <a:spcBef>
          <a:spcPts val="800"/>
        </a:spcBef>
        <a:buSzPct val="110000"/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04000"/>
        </a:lnSpc>
        <a:spcBef>
          <a:spcPts val="6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02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orient="horz" pos="79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pos="7469">
          <p15:clr>
            <a:srgbClr val="F26B43"/>
          </p15:clr>
        </p15:guide>
        <p15:guide id="6" pos="3727">
          <p15:clr>
            <a:srgbClr val="F26B43"/>
          </p15:clr>
        </p15:guide>
        <p15:guide id="7" pos="39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0693404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7" name="think-cell Folie" r:id="rId15" imgW="344" imgH="345" progId="TCLayout.ActiveDocument.1">
                  <p:embed/>
                </p:oleObj>
              </mc:Choice>
              <mc:Fallback>
                <p:oleObj name="think-cell Folie" r:id="rId1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35360" y="260649"/>
            <a:ext cx="11520000" cy="7918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35360" y="1268759"/>
            <a:ext cx="11520000" cy="49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 bwMode="gray">
          <a:xfrm>
            <a:off x="1966462" y="6510242"/>
            <a:ext cx="9504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HDI | Berufsunfähigkeit | Ärzte Konzept | 01.01.2023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11568640" y="6510242"/>
            <a:ext cx="288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4" name="Freihandform 33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grpSp>
        <p:nvGrpSpPr>
          <p:cNvPr id="27" name="Gruppieren 26"/>
          <p:cNvGrpSpPr>
            <a:grpSpLocks noChangeAspect="1"/>
          </p:cNvGrpSpPr>
          <p:nvPr userDrawn="1"/>
        </p:nvGrpSpPr>
        <p:grpSpPr bwMode="gray">
          <a:xfrm>
            <a:off x="335360" y="6407293"/>
            <a:ext cx="541565" cy="216000"/>
            <a:chOff x="323850" y="6294680"/>
            <a:chExt cx="823913" cy="328613"/>
          </a:xfrm>
        </p:grpSpPr>
        <p:sp>
          <p:nvSpPr>
            <p:cNvPr id="2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781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</p:sldLayoutIdLst>
  <p:hf hdr="0" dt="0"/>
  <p:txStyles>
    <p:titleStyle>
      <a:lvl1pPr algn="l" defTabSz="914400" rtl="0" eaLnBrk="1" latinLnBrk="0" hangingPunct="1">
        <a:lnSpc>
          <a:spcPts val="2970"/>
        </a:lnSpc>
        <a:spcBef>
          <a:spcPct val="0"/>
        </a:spcBef>
        <a:buNone/>
        <a:defRPr sz="27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4000"/>
        </a:lnSpc>
        <a:spcBef>
          <a:spcPts val="1200"/>
        </a:spcBef>
        <a:buSzPct val="110000"/>
        <a:buFont typeface="Wingdings" panose="05000000000000000000" pitchFamily="2" charset="2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4000"/>
        </a:lnSpc>
        <a:spcBef>
          <a:spcPts val="800"/>
        </a:spcBef>
        <a:buSzPct val="110000"/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04000"/>
        </a:lnSpc>
        <a:spcBef>
          <a:spcPts val="6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02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orient="horz" pos="79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pos="7469">
          <p15:clr>
            <a:srgbClr val="F26B43"/>
          </p15:clr>
        </p15:guide>
        <p15:guide id="6" pos="3727">
          <p15:clr>
            <a:srgbClr val="F26B43"/>
          </p15:clr>
        </p15:guide>
        <p15:guide id="7" pos="395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0790639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3" name="think-cell Folie" r:id="rId15" imgW="344" imgH="345" progId="TCLayout.ActiveDocument.1">
                  <p:embed/>
                </p:oleObj>
              </mc:Choice>
              <mc:Fallback>
                <p:oleObj name="think-cell Folie" r:id="rId1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35360" y="260649"/>
            <a:ext cx="11520000" cy="7918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35360" y="1268759"/>
            <a:ext cx="11520000" cy="49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 bwMode="gray">
          <a:xfrm>
            <a:off x="1966462" y="6510242"/>
            <a:ext cx="9504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HDI | Berufsunfähigkeit | Ärzte Konzept | 01.01.2023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11568640" y="6510242"/>
            <a:ext cx="288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4" name="Freihandform 33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grpSp>
        <p:nvGrpSpPr>
          <p:cNvPr id="27" name="Gruppieren 26"/>
          <p:cNvGrpSpPr>
            <a:grpSpLocks noChangeAspect="1"/>
          </p:cNvGrpSpPr>
          <p:nvPr userDrawn="1"/>
        </p:nvGrpSpPr>
        <p:grpSpPr bwMode="gray">
          <a:xfrm>
            <a:off x="335360" y="6407293"/>
            <a:ext cx="541565" cy="216000"/>
            <a:chOff x="323850" y="6294680"/>
            <a:chExt cx="823913" cy="328613"/>
          </a:xfrm>
        </p:grpSpPr>
        <p:sp>
          <p:nvSpPr>
            <p:cNvPr id="2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028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</p:sldLayoutIdLst>
  <p:hf hdr="0" dt="0"/>
  <p:txStyles>
    <p:titleStyle>
      <a:lvl1pPr algn="l" defTabSz="914400" rtl="0" eaLnBrk="1" latinLnBrk="0" hangingPunct="1">
        <a:lnSpc>
          <a:spcPts val="2970"/>
        </a:lnSpc>
        <a:spcBef>
          <a:spcPct val="0"/>
        </a:spcBef>
        <a:buNone/>
        <a:defRPr sz="27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4000"/>
        </a:lnSpc>
        <a:spcBef>
          <a:spcPts val="1200"/>
        </a:spcBef>
        <a:buSzPct val="110000"/>
        <a:buFont typeface="Wingdings" panose="05000000000000000000" pitchFamily="2" charset="2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4000"/>
        </a:lnSpc>
        <a:spcBef>
          <a:spcPts val="800"/>
        </a:spcBef>
        <a:buSzPct val="110000"/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04000"/>
        </a:lnSpc>
        <a:spcBef>
          <a:spcPts val="6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02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orient="horz" pos="79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pos="7469">
          <p15:clr>
            <a:srgbClr val="F26B43"/>
          </p15:clr>
        </p15:guide>
        <p15:guide id="6" pos="3727">
          <p15:clr>
            <a:srgbClr val="F26B43"/>
          </p15:clr>
        </p15:guide>
        <p15:guide id="7" pos="395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00581158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9" name="think-cell Folie" r:id="rId15" imgW="344" imgH="345" progId="TCLayout.ActiveDocument.1">
                  <p:embed/>
                </p:oleObj>
              </mc:Choice>
              <mc:Fallback>
                <p:oleObj name="think-cell Folie" r:id="rId1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35360" y="260649"/>
            <a:ext cx="11520000" cy="7918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35360" y="1268759"/>
            <a:ext cx="11520000" cy="49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 bwMode="gray">
          <a:xfrm>
            <a:off x="1966462" y="6510242"/>
            <a:ext cx="9504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HDI | Berufsunfähigkeit | Ärzte Konzept | 01.01.2023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11568640" y="6510242"/>
            <a:ext cx="288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4" name="Freihandform 33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grpSp>
        <p:nvGrpSpPr>
          <p:cNvPr id="27" name="Gruppieren 26"/>
          <p:cNvGrpSpPr>
            <a:grpSpLocks noChangeAspect="1"/>
          </p:cNvGrpSpPr>
          <p:nvPr userDrawn="1"/>
        </p:nvGrpSpPr>
        <p:grpSpPr bwMode="gray">
          <a:xfrm>
            <a:off x="335360" y="6407293"/>
            <a:ext cx="541565" cy="216000"/>
            <a:chOff x="323850" y="6294680"/>
            <a:chExt cx="823913" cy="328613"/>
          </a:xfrm>
        </p:grpSpPr>
        <p:sp>
          <p:nvSpPr>
            <p:cNvPr id="2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05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</p:sldLayoutIdLst>
  <p:hf hdr="0" dt="0"/>
  <p:txStyles>
    <p:titleStyle>
      <a:lvl1pPr algn="l" defTabSz="914400" rtl="0" eaLnBrk="1" latinLnBrk="0" hangingPunct="1">
        <a:lnSpc>
          <a:spcPts val="2970"/>
        </a:lnSpc>
        <a:spcBef>
          <a:spcPct val="0"/>
        </a:spcBef>
        <a:buNone/>
        <a:defRPr sz="27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4000"/>
        </a:lnSpc>
        <a:spcBef>
          <a:spcPts val="1200"/>
        </a:spcBef>
        <a:buSzPct val="110000"/>
        <a:buFont typeface="Wingdings" panose="05000000000000000000" pitchFamily="2" charset="2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4000"/>
        </a:lnSpc>
        <a:spcBef>
          <a:spcPts val="800"/>
        </a:spcBef>
        <a:buSzPct val="110000"/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04000"/>
        </a:lnSpc>
        <a:spcBef>
          <a:spcPts val="6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02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orient="horz" pos="79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pos="7469">
          <p15:clr>
            <a:srgbClr val="F26B43"/>
          </p15:clr>
        </p15:guide>
        <p15:guide id="6" pos="3727">
          <p15:clr>
            <a:srgbClr val="F26B43"/>
          </p15:clr>
        </p15:guide>
        <p15:guide id="7" pos="3953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5" name="think-cell Folie" r:id="rId15" imgW="344" imgH="345" progId="TCLayout.ActiveDocument.1">
                  <p:embed/>
                </p:oleObj>
              </mc:Choice>
              <mc:Fallback>
                <p:oleObj name="think-cell Folie" r:id="rId1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35360" y="260649"/>
            <a:ext cx="11520000" cy="7918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35360" y="1268759"/>
            <a:ext cx="11520000" cy="49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 bwMode="gray">
          <a:xfrm>
            <a:off x="1966462" y="6510242"/>
            <a:ext cx="9504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HDI | Berufsunfähigkeit | Ärzte Konzept | 01.01.2023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11568640" y="6510242"/>
            <a:ext cx="288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4" name="Freihandform 33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uppieren 26"/>
          <p:cNvGrpSpPr>
            <a:grpSpLocks noChangeAspect="1"/>
          </p:cNvGrpSpPr>
          <p:nvPr userDrawn="1"/>
        </p:nvGrpSpPr>
        <p:grpSpPr bwMode="gray">
          <a:xfrm>
            <a:off x="335360" y="6407293"/>
            <a:ext cx="541565" cy="216000"/>
            <a:chOff x="323850" y="6294680"/>
            <a:chExt cx="823913" cy="328613"/>
          </a:xfrm>
        </p:grpSpPr>
        <p:sp>
          <p:nvSpPr>
            <p:cNvPr id="2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793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</p:sldLayoutIdLst>
  <p:hf hdr="0" dt="0"/>
  <p:txStyles>
    <p:titleStyle>
      <a:lvl1pPr algn="l" defTabSz="914400" rtl="0" eaLnBrk="1" latinLnBrk="0" hangingPunct="1">
        <a:lnSpc>
          <a:spcPts val="2970"/>
        </a:lnSpc>
        <a:spcBef>
          <a:spcPct val="0"/>
        </a:spcBef>
        <a:buNone/>
        <a:defRPr sz="27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4000"/>
        </a:lnSpc>
        <a:spcBef>
          <a:spcPts val="1200"/>
        </a:spcBef>
        <a:buSzPct val="110000"/>
        <a:buFont typeface="Wingdings" panose="05000000000000000000" pitchFamily="2" charset="2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4000"/>
        </a:lnSpc>
        <a:spcBef>
          <a:spcPts val="800"/>
        </a:spcBef>
        <a:buSzPct val="110000"/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04000"/>
        </a:lnSpc>
        <a:spcBef>
          <a:spcPts val="6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02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orient="horz" pos="79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pos="7469">
          <p15:clr>
            <a:srgbClr val="F26B43"/>
          </p15:clr>
        </p15:guide>
        <p15:guide id="6" pos="3727">
          <p15:clr>
            <a:srgbClr val="F26B43"/>
          </p15:clr>
        </p15:guide>
        <p15:guide id="7" pos="39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45B5335-30C7-4432-A2AF-D5C3D04865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187C79D-8F4B-415B-A2BC-4E87FC8C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640" y="4118401"/>
            <a:ext cx="3215060" cy="1038746"/>
          </a:xfrm>
        </p:spPr>
        <p:txBody>
          <a:bodyPr/>
          <a:lstStyle/>
          <a:p>
            <a:r>
              <a:rPr lang="de-DE" dirty="0"/>
              <a:t>BU2Go ist die beste Medizin. </a:t>
            </a:r>
            <a:br>
              <a:rPr lang="de-DE" dirty="0"/>
            </a:br>
            <a:r>
              <a:rPr lang="de-DE" dirty="0"/>
              <a:t>Vorteilsangebot für Ärzte.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6CED39-E62D-46FD-A24F-973C7505C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81640" y="5868000"/>
            <a:ext cx="3042000" cy="639149"/>
          </a:xfrm>
        </p:spPr>
        <p:txBody>
          <a:bodyPr/>
          <a:lstStyle/>
          <a:p>
            <a:r>
              <a:rPr lang="de-DE" dirty="0"/>
              <a:t>Offenes Zielgruppenkonzept für Humanmediziner, Zahn- und Tierärzte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E1CFFB-5D70-4D5E-85C3-472FE04C48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81640" y="6401327"/>
            <a:ext cx="3042000" cy="178575"/>
          </a:xfrm>
        </p:spPr>
        <p:txBody>
          <a:bodyPr/>
          <a:lstStyle/>
          <a:p>
            <a:r>
              <a:rPr lang="de-DE" dirty="0"/>
              <a:t>Köln | 01.01.2023</a:t>
            </a:r>
          </a:p>
        </p:txBody>
      </p:sp>
      <p:sp>
        <p:nvSpPr>
          <p:cNvPr id="6" name="Oval 11">
            <a:extLst>
              <a:ext uri="{FF2B5EF4-FFF2-40B4-BE49-F238E27FC236}">
                <a16:creationId xmlns:a16="http://schemas.microsoft.com/office/drawing/2014/main" id="{EADE24CD-5DCD-41F9-AC9B-6FA195DBBEF8}"/>
              </a:ext>
            </a:extLst>
          </p:cNvPr>
          <p:cNvSpPr/>
          <p:nvPr/>
        </p:nvSpPr>
        <p:spPr>
          <a:xfrm rot="617403">
            <a:off x="7712836" y="2584927"/>
            <a:ext cx="1457694" cy="1414655"/>
          </a:xfrm>
          <a:prstGeom prst="ellips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Unbefristet</a:t>
            </a: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21749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9A0A4A-2AD8-6C45-BF21-2D3CBA47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3670125B-9979-4CF3-AF96-758172BCA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pPr lvl="0">
              <a:defRPr/>
            </a:pPr>
            <a:r>
              <a:rPr lang="de-DE">
                <a:solidFill>
                  <a:srgbClr val="006729"/>
                </a:solidFill>
              </a:rPr>
              <a:t>HDI | Berufsunfähigkeit | Ärzte Konzept | 01.01.2023</a:t>
            </a:r>
            <a:endParaRPr lang="de-DE" dirty="0">
              <a:solidFill>
                <a:srgbClr val="006729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B3FCD64-C12A-4C76-A291-8BFC5FEEC9DC}"/>
              </a:ext>
            </a:extLst>
          </p:cNvPr>
          <p:cNvSpPr txBox="1"/>
          <p:nvPr/>
        </p:nvSpPr>
        <p:spPr>
          <a:xfrm>
            <a:off x="2235548" y="5739147"/>
            <a:ext cx="6635610" cy="461665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120000"/>
              <a:defRPr/>
            </a:pPr>
            <a:r>
              <a:rPr lang="de-DE" sz="2400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Ärzte</a:t>
            </a:r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6F535E9-26CE-4697-BD0F-1725877D809D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"/>
            <a:ext cx="2270610" cy="4753347"/>
            <a:chOff x="0" y="0"/>
            <a:chExt cx="3096000" cy="6481238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B598986-7F0A-4FD5-BC4F-6F074BEE0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284454"/>
              <a:ext cx="3096000" cy="2196784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23591687-D9B7-4071-8EB0-51B911C7D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3096000" cy="226094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2DC8534-84FA-4C9E-844B-BCDF22246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140636"/>
              <a:ext cx="3096000" cy="2264122"/>
            </a:xfrm>
            <a:prstGeom prst="rect">
              <a:avLst/>
            </a:prstGeom>
          </p:spPr>
        </p:pic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0442D2F7-E33F-4C5D-8C2B-E0FE9D16E8C8}"/>
              </a:ext>
            </a:extLst>
          </p:cNvPr>
          <p:cNvSpPr txBox="1"/>
          <p:nvPr/>
        </p:nvSpPr>
        <p:spPr>
          <a:xfrm>
            <a:off x="1011431" y="6391565"/>
            <a:ext cx="8226037" cy="340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4000"/>
              </a:lnSpc>
              <a:spcBef>
                <a:spcPts val="600"/>
              </a:spcBef>
            </a:pPr>
            <a:r>
              <a:rPr lang="de-DE" sz="1100" dirty="0">
                <a:solidFill>
                  <a:schemeClr val="accent1"/>
                </a:solidFill>
              </a:rPr>
              <a:t>1) NEU: Beitrittsalter maximal 49 Jahre in </a:t>
            </a:r>
            <a:r>
              <a:rPr lang="de-DE" sz="1100" dirty="0" err="1">
                <a:solidFill>
                  <a:schemeClr val="accent1"/>
                </a:solidFill>
              </a:rPr>
              <a:t>pAV</a:t>
            </a:r>
            <a:r>
              <a:rPr lang="de-DE" sz="1100" dirty="0">
                <a:solidFill>
                  <a:schemeClr val="accent1"/>
                </a:solidFill>
              </a:rPr>
              <a:t> und </a:t>
            </a:r>
            <a:r>
              <a:rPr lang="de-DE" sz="1100" dirty="0" err="1">
                <a:solidFill>
                  <a:schemeClr val="accent1"/>
                </a:solidFill>
              </a:rPr>
              <a:t>bAV</a:t>
            </a:r>
            <a:br>
              <a:rPr lang="de-DE" sz="1100" dirty="0">
                <a:solidFill>
                  <a:schemeClr val="accent1"/>
                </a:solidFill>
              </a:rPr>
            </a:br>
            <a:r>
              <a:rPr lang="de-DE" sz="1100" dirty="0">
                <a:solidFill>
                  <a:schemeClr val="accent1"/>
                </a:solidFill>
              </a:rPr>
              <a:t>2) Studierende der Human-, Tier- oder Zahnmedizin, die ihr Physikum bereits bestanden haben.</a:t>
            </a:r>
          </a:p>
        </p:txBody>
      </p:sp>
      <p:pic>
        <p:nvPicPr>
          <p:cNvPr id="6" name="Grafik 5" descr="Ein Bild, das Wand, Person, drinnen, darstellend enthält.&#10;&#10;Automatisch generierte Beschreibung">
            <a:extLst>
              <a:ext uri="{FF2B5EF4-FFF2-40B4-BE49-F238E27FC236}">
                <a16:creationId xmlns:a16="http://schemas.microsoft.com/office/drawing/2014/main" id="{DCDDC2A5-F460-4580-BD45-0B0F74E7A2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5548" y="0"/>
            <a:ext cx="6635610" cy="5749619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729DAE2-F650-4DF7-B941-62A18147A003}"/>
              </a:ext>
            </a:extLst>
          </p:cNvPr>
          <p:cNvSpPr>
            <a:spLocks/>
          </p:cNvSpPr>
          <p:nvPr/>
        </p:nvSpPr>
        <p:spPr>
          <a:xfrm>
            <a:off x="7343570" y="4075611"/>
            <a:ext cx="4811486" cy="2335885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72000" rIns="180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600"/>
              </a:spcBef>
              <a:defRPr/>
            </a:pPr>
            <a:endParaRPr lang="de-DE" sz="2400" b="1" dirty="0">
              <a:solidFill>
                <a:prstClr val="white"/>
              </a:solidFill>
            </a:endParaRPr>
          </a:p>
          <a:p>
            <a:pPr lvl="0">
              <a:spcBef>
                <a:spcPts val="600"/>
              </a:spcBef>
              <a:defRPr/>
            </a:pPr>
            <a:endParaRPr lang="de-DE" sz="800" b="1" dirty="0">
              <a:solidFill>
                <a:prstClr val="white"/>
              </a:solidFill>
            </a:endParaRPr>
          </a:p>
          <a:p>
            <a:pPr lvl="0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white"/>
                </a:solidFill>
              </a:rPr>
              <a:t>Offenes Zielgruppenkonzept für Ärzte</a:t>
            </a:r>
            <a:br>
              <a:rPr lang="de-DE" sz="2400" b="1" dirty="0">
                <a:solidFill>
                  <a:prstClr val="white"/>
                </a:solidFill>
              </a:rPr>
            </a:br>
            <a:br>
              <a:rPr lang="de-DE" sz="2000" dirty="0">
                <a:solidFill>
                  <a:prstClr val="white"/>
                </a:solidFill>
              </a:rPr>
            </a:br>
            <a:r>
              <a:rPr lang="de-DE" sz="2000" dirty="0">
                <a:solidFill>
                  <a:prstClr val="white"/>
                </a:solidFill>
              </a:rPr>
              <a:t>(Ärzte aller Fachrichtungen, </a:t>
            </a:r>
            <a:br>
              <a:rPr lang="de-DE" sz="2000" dirty="0">
                <a:solidFill>
                  <a:prstClr val="white"/>
                </a:solidFill>
              </a:rPr>
            </a:br>
            <a:r>
              <a:rPr lang="de-DE" sz="2000" dirty="0">
                <a:solidFill>
                  <a:prstClr val="white"/>
                </a:solidFill>
              </a:rPr>
              <a:t>Zahnärzte und Tierärzte)</a:t>
            </a:r>
          </a:p>
        </p:txBody>
      </p:sp>
      <p:sp>
        <p:nvSpPr>
          <p:cNvPr id="17" name="Oval 11">
            <a:extLst>
              <a:ext uri="{FF2B5EF4-FFF2-40B4-BE49-F238E27FC236}">
                <a16:creationId xmlns:a16="http://schemas.microsoft.com/office/drawing/2014/main" id="{74540F4A-57BA-4574-B53A-D30B0AADBD74}"/>
              </a:ext>
            </a:extLst>
          </p:cNvPr>
          <p:cNvSpPr/>
          <p:nvPr/>
        </p:nvSpPr>
        <p:spPr>
          <a:xfrm rot="617403">
            <a:off x="8027915" y="123290"/>
            <a:ext cx="1511667" cy="1458178"/>
          </a:xfrm>
          <a:prstGeom prst="ellips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4000"/>
              </a:lnSpc>
              <a:spcBef>
                <a:spcPts val="600"/>
              </a:spcBef>
            </a:pPr>
            <a:r>
              <a:rPr lang="de-DE" sz="1400" b="1" dirty="0"/>
              <a:t>Unbefristet</a:t>
            </a:r>
          </a:p>
          <a:p>
            <a:pPr algn="ctr">
              <a:lnSpc>
                <a:spcPct val="104000"/>
              </a:lnSpc>
              <a:spcBef>
                <a:spcPts val="600"/>
              </a:spcBef>
            </a:pPr>
            <a:r>
              <a:rPr lang="de-DE" sz="1400" dirty="0"/>
              <a:t>ab</a:t>
            </a:r>
            <a:br>
              <a:rPr lang="de-DE" sz="1400" dirty="0"/>
            </a:br>
            <a:r>
              <a:rPr lang="de-DE" sz="1400" dirty="0"/>
              <a:t>2023</a:t>
            </a:r>
            <a:r>
              <a:rPr lang="de-DE" sz="1400" dirty="0">
                <a:solidFill>
                  <a:schemeClr val="bg1"/>
                </a:solidFill>
              </a:rPr>
              <a:t>¹⁾</a:t>
            </a:r>
            <a:endParaRPr lang="de-DE" sz="1400" b="1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49B87DE-7243-45D2-8E49-4BA10C6D942F}"/>
              </a:ext>
            </a:extLst>
          </p:cNvPr>
          <p:cNvGrpSpPr/>
          <p:nvPr/>
        </p:nvGrpSpPr>
        <p:grpSpPr>
          <a:xfrm>
            <a:off x="10875204" y="3384292"/>
            <a:ext cx="1190515" cy="1126988"/>
            <a:chOff x="10341181" y="1469076"/>
            <a:chExt cx="1190515" cy="1126988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F2FE0FFF-EF56-4E99-A9F0-1FBB0F917D8D}"/>
                </a:ext>
              </a:extLst>
            </p:cNvPr>
            <p:cNvSpPr/>
            <p:nvPr/>
          </p:nvSpPr>
          <p:spPr>
            <a:xfrm>
              <a:off x="10341181" y="1469076"/>
              <a:ext cx="1179052" cy="11269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dirty="0" err="1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49AABB50-03FB-47D3-A302-AB65AA32E504}"/>
                </a:ext>
              </a:extLst>
            </p:cNvPr>
            <p:cNvSpPr txBox="1"/>
            <p:nvPr/>
          </p:nvSpPr>
          <p:spPr>
            <a:xfrm>
              <a:off x="10508459" y="1733990"/>
              <a:ext cx="1023237" cy="6569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4000"/>
                </a:lnSpc>
                <a:spcBef>
                  <a:spcPts val="600"/>
                </a:spcBef>
              </a:pPr>
              <a:r>
                <a:rPr lang="de-DE" sz="1400" dirty="0">
                  <a:solidFill>
                    <a:schemeClr val="bg1"/>
                  </a:solidFill>
                </a:rPr>
                <a:t>Auch für Medizin-studenten²⁾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96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CFC6B-D124-47E9-B782-A412A3FA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BU2Go für Ärzte – Die Highlights auf einen Blick: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72D2B5C-A2B7-44B7-8E75-242EFEC3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de-DE">
                <a:solidFill>
                  <a:srgbClr val="006729"/>
                </a:solidFill>
              </a:rPr>
              <a:t>HDI | Berufsunfähigkeit | Ärzte Konzept | 01.01.2023</a:t>
            </a:r>
            <a:endParaRPr lang="de-DE" dirty="0">
              <a:solidFill>
                <a:srgbClr val="006729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2C0414-69D2-4A42-A27C-120D1A45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6429F-8EBA-4254-B9C8-295228AFE7F1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600DA2C-E379-4320-BDB6-0DA2F1E281EA}"/>
              </a:ext>
            </a:extLst>
          </p:cNvPr>
          <p:cNvSpPr/>
          <p:nvPr/>
        </p:nvSpPr>
        <p:spPr>
          <a:xfrm>
            <a:off x="275794" y="2139119"/>
            <a:ext cx="3780000" cy="1440000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 algn="ctr">
              <a:defRPr/>
            </a:pPr>
            <a:r>
              <a:rPr lang="de-DE" sz="2400" b="1" dirty="0">
                <a:solidFill>
                  <a:schemeClr val="bg1"/>
                </a:solidFill>
              </a:rPr>
              <a:t>EGO-Top </a:t>
            </a:r>
          </a:p>
          <a:p>
            <a:pPr lvl="0" algn="ctr">
              <a:defRPr/>
            </a:pPr>
            <a:r>
              <a:rPr lang="de-DE" sz="2400" b="1" dirty="0">
                <a:solidFill>
                  <a:schemeClr val="bg1"/>
                </a:solidFill>
              </a:rPr>
              <a:t>SBU und BUZ</a:t>
            </a:r>
            <a:r>
              <a:rPr lang="de-DE" sz="2400" dirty="0">
                <a:solidFill>
                  <a:schemeClr val="bg1"/>
                </a:solidFill>
              </a:rPr>
              <a:t>³</a:t>
            </a:r>
            <a:r>
              <a:rPr lang="de-DE" sz="2400" dirty="0"/>
              <a:t>⁾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endParaRPr lang="de-DE" sz="24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C09D1B1-1771-4681-8836-D1EFABCBD81D}"/>
              </a:ext>
            </a:extLst>
          </p:cNvPr>
          <p:cNvSpPr/>
          <p:nvPr/>
        </p:nvSpPr>
        <p:spPr>
          <a:xfrm>
            <a:off x="275794" y="3703175"/>
            <a:ext cx="3780000" cy="1440000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 algn="ctr">
              <a:defRPr/>
            </a:pPr>
            <a:r>
              <a:rPr lang="de-DE" sz="2400" b="1" dirty="0">
                <a:solidFill>
                  <a:schemeClr val="bg1"/>
                </a:solidFill>
              </a:rPr>
              <a:t>Stark verkürzte Gesundheitsfragen</a:t>
            </a:r>
            <a:b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de-DE" dirty="0">
                <a:solidFill>
                  <a:schemeClr val="bg1"/>
                </a:solidFill>
                <a:latin typeface="Arial"/>
              </a:rPr>
              <a:t>(Nur 3 Fragen!)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1F27A2B-A953-4738-9AF2-A6B3B803FA67}"/>
              </a:ext>
            </a:extLst>
          </p:cNvPr>
          <p:cNvSpPr/>
          <p:nvPr/>
        </p:nvSpPr>
        <p:spPr>
          <a:xfrm>
            <a:off x="4199117" y="3703175"/>
            <a:ext cx="3780000" cy="1440000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 algn="ctr">
              <a:defRPr/>
            </a:pPr>
            <a:r>
              <a:rPr lang="de-DE" sz="2400" b="1" dirty="0">
                <a:solidFill>
                  <a:prstClr val="white">
                    <a:lumMod val="95000"/>
                  </a:prstClr>
                </a:solidFill>
              </a:rPr>
              <a:t>BU-Rente bis max. </a:t>
            </a:r>
            <a:br>
              <a:rPr lang="de-DE" sz="2400" b="1" dirty="0">
                <a:solidFill>
                  <a:prstClr val="white">
                    <a:lumMod val="95000"/>
                  </a:prstClr>
                </a:solidFill>
              </a:rPr>
            </a:br>
            <a:r>
              <a:rPr lang="de-DE" sz="2400" b="1" dirty="0">
                <a:solidFill>
                  <a:prstClr val="white">
                    <a:lumMod val="95000"/>
                  </a:prstClr>
                </a:solidFill>
              </a:rPr>
              <a:t>2.500 Euro monatlich</a:t>
            </a:r>
            <a:r>
              <a:rPr lang="de-DE" sz="2400" dirty="0">
                <a:solidFill>
                  <a:prstClr val="white">
                    <a:lumMod val="95000"/>
                  </a:prstClr>
                </a:solidFill>
              </a:rPr>
              <a:t>⁴</a:t>
            </a:r>
            <a:r>
              <a:rPr lang="de-DE" sz="2400" dirty="0"/>
              <a:t>⁾</a:t>
            </a:r>
            <a:endParaRPr lang="de-DE" sz="2000" baseline="-25000" dirty="0">
              <a:solidFill>
                <a:prstClr val="white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741464A-D734-4942-B90A-CE2095C9CE76}"/>
              </a:ext>
            </a:extLst>
          </p:cNvPr>
          <p:cNvSpPr/>
          <p:nvPr/>
        </p:nvSpPr>
        <p:spPr>
          <a:xfrm>
            <a:off x="4204282" y="2139119"/>
            <a:ext cx="3780000" cy="1440000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 algn="ctr">
              <a:defRPr/>
            </a:pPr>
            <a:r>
              <a:rPr lang="de-DE" sz="2400" b="1" dirty="0">
                <a:solidFill>
                  <a:schemeClr val="bg1"/>
                </a:solidFill>
                <a:latin typeface="Arial"/>
              </a:rPr>
              <a:t>Durchführbarkeit in allen </a:t>
            </a:r>
            <a:r>
              <a:rPr lang="de-DE" sz="2400" b="1" dirty="0">
                <a:solidFill>
                  <a:schemeClr val="bg1"/>
                </a:solidFill>
              </a:rPr>
              <a:t>Schichten</a:t>
            </a:r>
            <a:endParaRPr lang="de-DE" sz="24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EE061E2-4DD2-4CFD-BDCA-8C5664F80940}"/>
              </a:ext>
            </a:extLst>
          </p:cNvPr>
          <p:cNvSpPr>
            <a:spLocks/>
          </p:cNvSpPr>
          <p:nvPr/>
        </p:nvSpPr>
        <p:spPr>
          <a:xfrm>
            <a:off x="275793" y="1232831"/>
            <a:ext cx="11635587" cy="791865"/>
          </a:xfrm>
          <a:prstGeom prst="rect">
            <a:avLst/>
          </a:prstGeom>
          <a:solidFill>
            <a:schemeClr val="accent3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72000" rIns="72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350" b="1" dirty="0">
                <a:solidFill>
                  <a:schemeClr val="bg1"/>
                </a:solidFill>
                <a:latin typeface="Arial"/>
              </a:rPr>
              <a:t>Für Humanmediziner, Zahnärzte und Tierärzte (inkl. Studierende der Medizin</a:t>
            </a:r>
            <a:r>
              <a:rPr lang="de-DE" sz="2350" dirty="0">
                <a:solidFill>
                  <a:schemeClr val="bg1"/>
                </a:solidFill>
              </a:rPr>
              <a:t>²</a:t>
            </a:r>
            <a:r>
              <a:rPr lang="de-DE" sz="2350" dirty="0"/>
              <a:t>⁾</a:t>
            </a:r>
            <a:r>
              <a:rPr lang="de-DE" sz="2350" b="1" dirty="0">
                <a:solidFill>
                  <a:schemeClr val="bg1"/>
                </a:solidFill>
                <a:latin typeface="Arial"/>
              </a:rPr>
              <a:t>)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122F387-19A5-4EB3-B796-AE66D15EF637}"/>
              </a:ext>
            </a:extLst>
          </p:cNvPr>
          <p:cNvSpPr/>
          <p:nvPr/>
        </p:nvSpPr>
        <p:spPr>
          <a:xfrm>
            <a:off x="8123534" y="2139119"/>
            <a:ext cx="3780000" cy="1440000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 algn="ctr">
              <a:defRPr/>
            </a:pPr>
            <a:r>
              <a:rPr lang="de-DE" sz="2400" b="1" dirty="0">
                <a:solidFill>
                  <a:schemeClr val="bg1"/>
                </a:solidFill>
              </a:rPr>
              <a:t>Alle tariflich zulässigen Beitragsdynamiken auswählbar</a:t>
            </a:r>
            <a:endParaRPr lang="de-DE" sz="24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F0A1D952-E455-4A19-B999-9E37AE9A52A6}"/>
              </a:ext>
            </a:extLst>
          </p:cNvPr>
          <p:cNvSpPr/>
          <p:nvPr/>
        </p:nvSpPr>
        <p:spPr>
          <a:xfrm>
            <a:off x="8122440" y="3698220"/>
            <a:ext cx="3780000" cy="1440000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  <a:latin typeface="Arial"/>
              </a:rPr>
              <a:t>Inklusive Nachversicherungs-garantie </a:t>
            </a:r>
            <a:br>
              <a:rPr lang="de-DE" sz="2400" b="1" dirty="0">
                <a:solidFill>
                  <a:schemeClr val="bg1"/>
                </a:solidFill>
                <a:latin typeface="Arial"/>
              </a:rPr>
            </a:br>
            <a:r>
              <a:rPr lang="de-DE" dirty="0">
                <a:solidFill>
                  <a:schemeClr val="bg1"/>
                </a:solidFill>
                <a:latin typeface="Arial"/>
              </a:rPr>
              <a:t>(ohne freie Phase)</a:t>
            </a:r>
          </a:p>
        </p:txBody>
      </p:sp>
      <p:sp>
        <p:nvSpPr>
          <p:cNvPr id="24" name="Oval 11">
            <a:extLst>
              <a:ext uri="{FF2B5EF4-FFF2-40B4-BE49-F238E27FC236}">
                <a16:creationId xmlns:a16="http://schemas.microsoft.com/office/drawing/2014/main" id="{3DDB17E9-C58A-4248-A9E1-7DA5D369F7FF}"/>
              </a:ext>
            </a:extLst>
          </p:cNvPr>
          <p:cNvSpPr/>
          <p:nvPr/>
        </p:nvSpPr>
        <p:spPr>
          <a:xfrm rot="617403">
            <a:off x="10670696" y="84843"/>
            <a:ext cx="1350591" cy="1295964"/>
          </a:xfrm>
          <a:prstGeom prst="ellips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Unbefristet</a:t>
            </a: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</a:t>
            </a:r>
            <a:r>
              <a:rPr lang="de-DE" sz="1200" dirty="0">
                <a:solidFill>
                  <a:schemeClr val="bg1"/>
                </a:solidFill>
              </a:rPr>
              <a:t>¹⁾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B216635-7D30-45D8-8A92-AFF8E41D2627}"/>
              </a:ext>
            </a:extLst>
          </p:cNvPr>
          <p:cNvSpPr>
            <a:spLocks/>
          </p:cNvSpPr>
          <p:nvPr/>
        </p:nvSpPr>
        <p:spPr>
          <a:xfrm>
            <a:off x="275792" y="5229236"/>
            <a:ext cx="11635587" cy="791865"/>
          </a:xfrm>
          <a:prstGeom prst="rect">
            <a:avLst/>
          </a:prstGeom>
          <a:solidFill>
            <a:schemeClr val="accent2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72000" rIns="72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2400" b="1" dirty="0">
                <a:solidFill>
                  <a:schemeClr val="bg1"/>
                </a:solidFill>
                <a:latin typeface="Arial"/>
              </a:rPr>
              <a:t>Optimaler Preis-Leistungs-Mix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2400" b="1" dirty="0">
                <a:solidFill>
                  <a:schemeClr val="bg1"/>
                </a:solidFill>
                <a:latin typeface="Arial"/>
              </a:rPr>
              <a:t>Besondere Bedingungshighlights für Ärzte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58C2F3D-84CF-4378-9A36-19E47853B52C}"/>
              </a:ext>
            </a:extLst>
          </p:cNvPr>
          <p:cNvSpPr txBox="1"/>
          <p:nvPr/>
        </p:nvSpPr>
        <p:spPr>
          <a:xfrm>
            <a:off x="1132389" y="6119310"/>
            <a:ext cx="10338073" cy="710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6000" indent="-228600">
              <a:lnSpc>
                <a:spcPct val="104000"/>
              </a:lnSpc>
              <a:buAutoNum type="arabicParenR"/>
            </a:pPr>
            <a:r>
              <a:rPr lang="de-DE" sz="900" dirty="0">
                <a:solidFill>
                  <a:schemeClr val="accent1"/>
                </a:solidFill>
              </a:rPr>
              <a:t>NEU: Beitrittsalter maximal 49 Jahre in </a:t>
            </a:r>
            <a:r>
              <a:rPr lang="de-DE" sz="900" dirty="0" err="1">
                <a:solidFill>
                  <a:schemeClr val="accent1"/>
                </a:solidFill>
              </a:rPr>
              <a:t>pAV</a:t>
            </a:r>
            <a:r>
              <a:rPr lang="de-DE" sz="900" dirty="0">
                <a:solidFill>
                  <a:schemeClr val="accent1"/>
                </a:solidFill>
              </a:rPr>
              <a:t> und </a:t>
            </a:r>
            <a:r>
              <a:rPr lang="de-DE" sz="900" dirty="0" err="1">
                <a:solidFill>
                  <a:schemeClr val="accent1"/>
                </a:solidFill>
              </a:rPr>
              <a:t>bAV</a:t>
            </a:r>
            <a:r>
              <a:rPr lang="de-DE" sz="900" dirty="0">
                <a:solidFill>
                  <a:schemeClr val="accent1"/>
                </a:solidFill>
              </a:rPr>
              <a:t> </a:t>
            </a:r>
          </a:p>
          <a:p>
            <a:pPr marL="216000" indent="-228600">
              <a:lnSpc>
                <a:spcPct val="104000"/>
              </a:lnSpc>
              <a:buAutoNum type="arabicParenR"/>
            </a:pPr>
            <a:r>
              <a:rPr lang="de-DE" sz="900" dirty="0">
                <a:solidFill>
                  <a:schemeClr val="accent1"/>
                </a:solidFill>
              </a:rPr>
              <a:t>Studierende der Human-, Tier- oder Zahnmedizin, die ihr Physikum bereits bestanden haben.</a:t>
            </a:r>
          </a:p>
          <a:p>
            <a:pPr marL="216000" indent="-228600">
              <a:lnSpc>
                <a:spcPct val="104000"/>
              </a:lnSpc>
              <a:buAutoNum type="arabicParenR"/>
            </a:pPr>
            <a:r>
              <a:rPr lang="de-DE" sz="900" dirty="0">
                <a:solidFill>
                  <a:schemeClr val="accent1"/>
                </a:solidFill>
              </a:rPr>
              <a:t>Rentenversicherungen mit Berufsunfähigkeitszusatzversicherung</a:t>
            </a:r>
          </a:p>
          <a:p>
            <a:pPr marL="216000" indent="-228600">
              <a:lnSpc>
                <a:spcPct val="104000"/>
              </a:lnSpc>
              <a:buAutoNum type="arabicParenR"/>
            </a:pPr>
            <a:r>
              <a:rPr lang="de-DE" sz="900">
                <a:solidFill>
                  <a:schemeClr val="accent1"/>
                </a:solidFill>
              </a:rPr>
              <a:t>Rentenversicherung mit BUZ: </a:t>
            </a:r>
            <a:r>
              <a:rPr lang="de-DE" sz="900" dirty="0">
                <a:solidFill>
                  <a:schemeClr val="accent1"/>
                </a:solidFill>
              </a:rPr>
              <a:t>max. 400 Euro Gesamt-Effektivbeitrag monatlich.</a:t>
            </a:r>
          </a:p>
          <a:p>
            <a:pPr>
              <a:lnSpc>
                <a:spcPct val="104000"/>
              </a:lnSpc>
            </a:pPr>
            <a:r>
              <a:rPr lang="de-DE" sz="900" dirty="0">
                <a:solidFill>
                  <a:schemeClr val="accent1"/>
                </a:solidFill>
              </a:rPr>
              <a:t>       Für Studierende liegt die Höchstgrenze bei 2.000 Euro monatliche Berufsunfähigkeitsrente (inkl. Bonusrente).  </a:t>
            </a:r>
          </a:p>
        </p:txBody>
      </p:sp>
    </p:spTree>
    <p:extLst>
      <p:ext uri="{BB962C8B-B14F-4D97-AF65-F5344CB8AC3E}">
        <p14:creationId xmlns:p14="http://schemas.microsoft.com/office/powerpoint/2010/main" val="40463912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p8Zvz_TE.qLmHENok2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9OPU.LtRMezKO1f1IGZc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iG8bXQQZiz4j9r55cdv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p8Zvz_TE.qLmHENok2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9OPU.LtRMezKO1f1IGZc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p8Zvz_TE.qLmHENok2A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iG8bXQQZiz4j9r55cdv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p8Zvz_TE.qLmHENok2A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p8Zvz_TE.qLmHENok2A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p8Zvz_TE.qLmHENok2A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p8Zvz_TE.qLmHENok2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9OPU.LtRMezKO1f1IGZc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iG8bXQQZiz4j9r55cdv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p8Zvz_TE.qLmHENok2A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9OPU.LtRMezKO1f1IGZc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iG8bXQQZiz4j9r55cdv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p8Zvz_TE.qLmHENok2A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DI Master 16:9 DE">
  <a:themeElements>
    <a:clrScheme name="HDI_2019">
      <a:dk1>
        <a:sysClr val="windowText" lastClr="000000"/>
      </a:dk1>
      <a:lt1>
        <a:sysClr val="window" lastClr="FFFFFF"/>
      </a:lt1>
      <a:dk2>
        <a:srgbClr val="DB6301"/>
      </a:dk2>
      <a:lt2>
        <a:srgbClr val="E60018"/>
      </a:lt2>
      <a:accent1>
        <a:srgbClr val="006729"/>
      </a:accent1>
      <a:accent2>
        <a:srgbClr val="79B530"/>
      </a:accent2>
      <a:accent3>
        <a:srgbClr val="00B1B7"/>
      </a:accent3>
      <a:accent4>
        <a:srgbClr val="003960"/>
      </a:accent4>
      <a:accent5>
        <a:srgbClr val="8D1429"/>
      </a:accent5>
      <a:accent6>
        <a:srgbClr val="6C6F70"/>
      </a:accent6>
      <a:hlink>
        <a:srgbClr val="006729"/>
      </a:hlink>
      <a:folHlink>
        <a:srgbClr val="6C6F70"/>
      </a:folHlink>
    </a:clrScheme>
    <a:fontScheme name="Benutzerdefini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234000" indent="-234000" algn="l">
          <a:lnSpc>
            <a:spcPct val="104000"/>
          </a:lnSpc>
          <a:spcBef>
            <a:spcPts val="600"/>
          </a:spcBef>
          <a:buFont typeface="Wingdings" panose="05000000000000000000" pitchFamily="2" charset="2"/>
          <a:buChar char="§"/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234000" indent="-234000">
          <a:lnSpc>
            <a:spcPct val="104000"/>
          </a:lnSpc>
          <a:spcBef>
            <a:spcPts val="600"/>
          </a:spcBef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9900"/>
    </a:custClr>
    <a:custClr>
      <a:srgbClr val="B7D389"/>
    </a:custClr>
    <a:custClr>
      <a:srgbClr val="98D2D4"/>
    </a:custClr>
    <a:custClr>
      <a:srgbClr val="587394"/>
    </a:custClr>
    <a:custClr>
      <a:srgbClr val="B56D64"/>
    </a:custClr>
    <a:custClr>
      <a:srgbClr val="9D9D9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DDEAC7"/>
    </a:custClr>
    <a:custClr>
      <a:srgbClr val="D0EAEA"/>
    </a:custClr>
    <a:custClr>
      <a:srgbClr val="A8B3C6"/>
    </a:custClr>
    <a:custClr>
      <a:srgbClr val="D8B4AC"/>
    </a:custClr>
    <a:custClr>
      <a:srgbClr val="C6C7C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E1E4EB"/>
    </a:custClr>
    <a:custClr>
      <a:srgbClr val="F2E5E2"/>
    </a:custClr>
    <a:custClr>
      <a:srgbClr val="FFFFFF"/>
    </a:custClr>
  </a:custClrLst>
  <a:extLst>
    <a:ext uri="{05A4C25C-085E-4340-85A3-A5531E510DB2}">
      <thm15:themeFamily xmlns:thm15="http://schemas.microsoft.com/office/thememl/2012/main" name="HDI_Master_16zu9_DE_scr02.potx" id="{A1FDAC06-F23E-4350-AE77-169889166764}" vid="{7DCB9A77-3739-4C38-9F67-B8310B802609}"/>
    </a:ext>
  </a:extLst>
</a:theme>
</file>

<file path=ppt/theme/theme10.xml><?xml version="1.0" encoding="utf-8"?>
<a:theme xmlns:a="http://schemas.openxmlformats.org/drawingml/2006/main" name="8_HDI Master 16:9 DE">
  <a:themeElements>
    <a:clrScheme name="HDI_2019">
      <a:dk1>
        <a:sysClr val="windowText" lastClr="000000"/>
      </a:dk1>
      <a:lt1>
        <a:sysClr val="window" lastClr="FFFFFF"/>
      </a:lt1>
      <a:dk2>
        <a:srgbClr val="DB6301"/>
      </a:dk2>
      <a:lt2>
        <a:srgbClr val="E60018"/>
      </a:lt2>
      <a:accent1>
        <a:srgbClr val="006729"/>
      </a:accent1>
      <a:accent2>
        <a:srgbClr val="79B530"/>
      </a:accent2>
      <a:accent3>
        <a:srgbClr val="00B1B7"/>
      </a:accent3>
      <a:accent4>
        <a:srgbClr val="003960"/>
      </a:accent4>
      <a:accent5>
        <a:srgbClr val="8D1429"/>
      </a:accent5>
      <a:accent6>
        <a:srgbClr val="6C6F70"/>
      </a:accent6>
      <a:hlink>
        <a:srgbClr val="006729"/>
      </a:hlink>
      <a:folHlink>
        <a:srgbClr val="6C6F70"/>
      </a:folHlink>
    </a:clrScheme>
    <a:fontScheme name="Benutzerdefini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234000" indent="-234000" algn="l">
          <a:lnSpc>
            <a:spcPct val="104000"/>
          </a:lnSpc>
          <a:spcBef>
            <a:spcPts val="600"/>
          </a:spcBef>
          <a:buFont typeface="Wingdings" panose="05000000000000000000" pitchFamily="2" charset="2"/>
          <a:buChar char="§"/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234000" indent="-234000">
          <a:lnSpc>
            <a:spcPct val="104000"/>
          </a:lnSpc>
          <a:spcBef>
            <a:spcPts val="600"/>
          </a:spcBef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9900"/>
    </a:custClr>
    <a:custClr>
      <a:srgbClr val="B7D389"/>
    </a:custClr>
    <a:custClr>
      <a:srgbClr val="98D2D4"/>
    </a:custClr>
    <a:custClr>
      <a:srgbClr val="587394"/>
    </a:custClr>
    <a:custClr>
      <a:srgbClr val="B56D64"/>
    </a:custClr>
    <a:custClr>
      <a:srgbClr val="9D9D9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DDEAC7"/>
    </a:custClr>
    <a:custClr>
      <a:srgbClr val="D0EAEA"/>
    </a:custClr>
    <a:custClr>
      <a:srgbClr val="A8B3C6"/>
    </a:custClr>
    <a:custClr>
      <a:srgbClr val="D8B4AC"/>
    </a:custClr>
    <a:custClr>
      <a:srgbClr val="C6C7C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E1E4EB"/>
    </a:custClr>
    <a:custClr>
      <a:srgbClr val="F2E5E2"/>
    </a:custClr>
    <a:custClr>
      <a:srgbClr val="FFFFFF"/>
    </a:custClr>
  </a:custClrLst>
  <a:extLst>
    <a:ext uri="{05A4C25C-085E-4340-85A3-A5531E510DB2}">
      <thm15:themeFamily xmlns:thm15="http://schemas.microsoft.com/office/thememl/2012/main" name="HDI_Master_16zu9_DE_scr02.potx" id="{A1FDAC06-F23E-4350-AE77-169889166764}" vid="{7DCB9A77-3739-4C38-9F67-B8310B802609}"/>
    </a:ext>
  </a:extLst>
</a:theme>
</file>

<file path=ppt/theme/theme1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DI Master 16:9 DE">
  <a:themeElements>
    <a:clrScheme name="HDI_2019">
      <a:dk1>
        <a:sysClr val="windowText" lastClr="000000"/>
      </a:dk1>
      <a:lt1>
        <a:sysClr val="window" lastClr="FFFFFF"/>
      </a:lt1>
      <a:dk2>
        <a:srgbClr val="DB6301"/>
      </a:dk2>
      <a:lt2>
        <a:srgbClr val="E60018"/>
      </a:lt2>
      <a:accent1>
        <a:srgbClr val="006729"/>
      </a:accent1>
      <a:accent2>
        <a:srgbClr val="79B530"/>
      </a:accent2>
      <a:accent3>
        <a:srgbClr val="00B1B7"/>
      </a:accent3>
      <a:accent4>
        <a:srgbClr val="003960"/>
      </a:accent4>
      <a:accent5>
        <a:srgbClr val="8D1429"/>
      </a:accent5>
      <a:accent6>
        <a:srgbClr val="6C6F70"/>
      </a:accent6>
      <a:hlink>
        <a:srgbClr val="006729"/>
      </a:hlink>
      <a:folHlink>
        <a:srgbClr val="6C6F70"/>
      </a:folHlink>
    </a:clrScheme>
    <a:fontScheme name="Benutzerdefini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234000" indent="-234000" algn="l">
          <a:lnSpc>
            <a:spcPct val="104000"/>
          </a:lnSpc>
          <a:spcBef>
            <a:spcPts val="600"/>
          </a:spcBef>
          <a:buFont typeface="Wingdings" panose="05000000000000000000" pitchFamily="2" charset="2"/>
          <a:buChar char="§"/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234000" indent="-234000">
          <a:lnSpc>
            <a:spcPct val="104000"/>
          </a:lnSpc>
          <a:spcBef>
            <a:spcPts val="600"/>
          </a:spcBef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9900"/>
    </a:custClr>
    <a:custClr>
      <a:srgbClr val="B7D389"/>
    </a:custClr>
    <a:custClr>
      <a:srgbClr val="98D2D4"/>
    </a:custClr>
    <a:custClr>
      <a:srgbClr val="587394"/>
    </a:custClr>
    <a:custClr>
      <a:srgbClr val="B56D64"/>
    </a:custClr>
    <a:custClr>
      <a:srgbClr val="9D9D9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DDEAC7"/>
    </a:custClr>
    <a:custClr>
      <a:srgbClr val="D0EAEA"/>
    </a:custClr>
    <a:custClr>
      <a:srgbClr val="A8B3C6"/>
    </a:custClr>
    <a:custClr>
      <a:srgbClr val="D8B4AC"/>
    </a:custClr>
    <a:custClr>
      <a:srgbClr val="C6C7C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E1E4EB"/>
    </a:custClr>
    <a:custClr>
      <a:srgbClr val="F2E5E2"/>
    </a:custClr>
    <a:custClr>
      <a:srgbClr val="FFFFFF"/>
    </a:custClr>
  </a:custClrLst>
  <a:extLst>
    <a:ext uri="{05A4C25C-085E-4340-85A3-A5531E510DB2}">
      <thm15:themeFamily xmlns:thm15="http://schemas.microsoft.com/office/thememl/2012/main" name="HDI_Master_16zu9_DE_scr02.potx" id="{A1FDAC06-F23E-4350-AE77-169889166764}" vid="{7DCB9A77-3739-4C38-9F67-B8310B802609}"/>
    </a:ext>
  </a:extLst>
</a:theme>
</file>

<file path=ppt/theme/theme4.xml><?xml version="1.0" encoding="utf-8"?>
<a:theme xmlns:a="http://schemas.openxmlformats.org/drawingml/2006/main" name="2_HDI Master 16:9 DE">
  <a:themeElements>
    <a:clrScheme name="HDI_2019">
      <a:dk1>
        <a:sysClr val="windowText" lastClr="000000"/>
      </a:dk1>
      <a:lt1>
        <a:sysClr val="window" lastClr="FFFFFF"/>
      </a:lt1>
      <a:dk2>
        <a:srgbClr val="DB6301"/>
      </a:dk2>
      <a:lt2>
        <a:srgbClr val="E60018"/>
      </a:lt2>
      <a:accent1>
        <a:srgbClr val="006729"/>
      </a:accent1>
      <a:accent2>
        <a:srgbClr val="79B530"/>
      </a:accent2>
      <a:accent3>
        <a:srgbClr val="00B1B7"/>
      </a:accent3>
      <a:accent4>
        <a:srgbClr val="003960"/>
      </a:accent4>
      <a:accent5>
        <a:srgbClr val="8D1429"/>
      </a:accent5>
      <a:accent6>
        <a:srgbClr val="6C6F70"/>
      </a:accent6>
      <a:hlink>
        <a:srgbClr val="006729"/>
      </a:hlink>
      <a:folHlink>
        <a:srgbClr val="6C6F70"/>
      </a:folHlink>
    </a:clrScheme>
    <a:fontScheme name="Benutzerdefini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234000" indent="-234000" algn="l">
          <a:lnSpc>
            <a:spcPct val="104000"/>
          </a:lnSpc>
          <a:spcBef>
            <a:spcPts val="600"/>
          </a:spcBef>
          <a:buFont typeface="Wingdings" panose="05000000000000000000" pitchFamily="2" charset="2"/>
          <a:buChar char="§"/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234000" indent="-234000">
          <a:lnSpc>
            <a:spcPct val="104000"/>
          </a:lnSpc>
          <a:spcBef>
            <a:spcPts val="600"/>
          </a:spcBef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9900"/>
    </a:custClr>
    <a:custClr>
      <a:srgbClr val="B7D389"/>
    </a:custClr>
    <a:custClr>
      <a:srgbClr val="98D2D4"/>
    </a:custClr>
    <a:custClr>
      <a:srgbClr val="587394"/>
    </a:custClr>
    <a:custClr>
      <a:srgbClr val="B56D64"/>
    </a:custClr>
    <a:custClr>
      <a:srgbClr val="9D9D9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DDEAC7"/>
    </a:custClr>
    <a:custClr>
      <a:srgbClr val="D0EAEA"/>
    </a:custClr>
    <a:custClr>
      <a:srgbClr val="A8B3C6"/>
    </a:custClr>
    <a:custClr>
      <a:srgbClr val="D8B4AC"/>
    </a:custClr>
    <a:custClr>
      <a:srgbClr val="C6C7C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E1E4EB"/>
    </a:custClr>
    <a:custClr>
      <a:srgbClr val="F2E5E2"/>
    </a:custClr>
    <a:custClr>
      <a:srgbClr val="FFFFFF"/>
    </a:custClr>
  </a:custClrLst>
  <a:extLst>
    <a:ext uri="{05A4C25C-085E-4340-85A3-A5531E510DB2}">
      <thm15:themeFamily xmlns:thm15="http://schemas.microsoft.com/office/thememl/2012/main" name="HDI_Master_16zu9_DE_scr02.potx" id="{A1FDAC06-F23E-4350-AE77-169889166764}" vid="{7DCB9A77-3739-4C38-9F67-B8310B802609}"/>
    </a:ext>
  </a:extLst>
</a:theme>
</file>

<file path=ppt/theme/theme5.xml><?xml version="1.0" encoding="utf-8"?>
<a:theme xmlns:a="http://schemas.openxmlformats.org/drawingml/2006/main" name="5_HDI Master 16:9 DE">
  <a:themeElements>
    <a:clrScheme name="HDI_2019">
      <a:dk1>
        <a:sysClr val="windowText" lastClr="000000"/>
      </a:dk1>
      <a:lt1>
        <a:sysClr val="window" lastClr="FFFFFF"/>
      </a:lt1>
      <a:dk2>
        <a:srgbClr val="DB6301"/>
      </a:dk2>
      <a:lt2>
        <a:srgbClr val="E60018"/>
      </a:lt2>
      <a:accent1>
        <a:srgbClr val="006729"/>
      </a:accent1>
      <a:accent2>
        <a:srgbClr val="79B530"/>
      </a:accent2>
      <a:accent3>
        <a:srgbClr val="00B1B7"/>
      </a:accent3>
      <a:accent4>
        <a:srgbClr val="003960"/>
      </a:accent4>
      <a:accent5>
        <a:srgbClr val="8D1429"/>
      </a:accent5>
      <a:accent6>
        <a:srgbClr val="6C6F70"/>
      </a:accent6>
      <a:hlink>
        <a:srgbClr val="006729"/>
      </a:hlink>
      <a:folHlink>
        <a:srgbClr val="6C6F70"/>
      </a:folHlink>
    </a:clrScheme>
    <a:fontScheme name="Benutzerdefini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234000" indent="-234000" algn="l">
          <a:lnSpc>
            <a:spcPct val="104000"/>
          </a:lnSpc>
          <a:spcBef>
            <a:spcPts val="600"/>
          </a:spcBef>
          <a:buFont typeface="Wingdings" panose="05000000000000000000" pitchFamily="2" charset="2"/>
          <a:buChar char="§"/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234000" indent="-234000">
          <a:lnSpc>
            <a:spcPct val="104000"/>
          </a:lnSpc>
          <a:spcBef>
            <a:spcPts val="600"/>
          </a:spcBef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9900"/>
    </a:custClr>
    <a:custClr>
      <a:srgbClr val="B7D389"/>
    </a:custClr>
    <a:custClr>
      <a:srgbClr val="98D2D4"/>
    </a:custClr>
    <a:custClr>
      <a:srgbClr val="587394"/>
    </a:custClr>
    <a:custClr>
      <a:srgbClr val="B56D64"/>
    </a:custClr>
    <a:custClr>
      <a:srgbClr val="9D9D9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DDEAC7"/>
    </a:custClr>
    <a:custClr>
      <a:srgbClr val="D0EAEA"/>
    </a:custClr>
    <a:custClr>
      <a:srgbClr val="A8B3C6"/>
    </a:custClr>
    <a:custClr>
      <a:srgbClr val="D8B4AC"/>
    </a:custClr>
    <a:custClr>
      <a:srgbClr val="C6C7C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E1E4EB"/>
    </a:custClr>
    <a:custClr>
      <a:srgbClr val="F2E5E2"/>
    </a:custClr>
    <a:custClr>
      <a:srgbClr val="FFFFFF"/>
    </a:custClr>
  </a:custClrLst>
  <a:extLst>
    <a:ext uri="{05A4C25C-085E-4340-85A3-A5531E510DB2}">
      <thm15:themeFamily xmlns:thm15="http://schemas.microsoft.com/office/thememl/2012/main" name="HDI_Master_16zu9_DE_scr02.potx" id="{A1FDAC06-F23E-4350-AE77-169889166764}" vid="{7DCB9A77-3739-4C38-9F67-B8310B802609}"/>
    </a:ext>
  </a:extLst>
</a:theme>
</file>

<file path=ppt/theme/theme6.xml><?xml version="1.0" encoding="utf-8"?>
<a:theme xmlns:a="http://schemas.openxmlformats.org/drawingml/2006/main" name="4_HDI Master 16:9 DE">
  <a:themeElements>
    <a:clrScheme name="HDI_2019">
      <a:dk1>
        <a:sysClr val="windowText" lastClr="000000"/>
      </a:dk1>
      <a:lt1>
        <a:sysClr val="window" lastClr="FFFFFF"/>
      </a:lt1>
      <a:dk2>
        <a:srgbClr val="DB6301"/>
      </a:dk2>
      <a:lt2>
        <a:srgbClr val="E60018"/>
      </a:lt2>
      <a:accent1>
        <a:srgbClr val="006729"/>
      </a:accent1>
      <a:accent2>
        <a:srgbClr val="79B530"/>
      </a:accent2>
      <a:accent3>
        <a:srgbClr val="00B1B7"/>
      </a:accent3>
      <a:accent4>
        <a:srgbClr val="003960"/>
      </a:accent4>
      <a:accent5>
        <a:srgbClr val="8D1429"/>
      </a:accent5>
      <a:accent6>
        <a:srgbClr val="6C6F70"/>
      </a:accent6>
      <a:hlink>
        <a:srgbClr val="006729"/>
      </a:hlink>
      <a:folHlink>
        <a:srgbClr val="6C6F70"/>
      </a:folHlink>
    </a:clrScheme>
    <a:fontScheme name="Benutzerdefini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234000" indent="-234000" algn="l">
          <a:lnSpc>
            <a:spcPct val="104000"/>
          </a:lnSpc>
          <a:spcBef>
            <a:spcPts val="600"/>
          </a:spcBef>
          <a:buFont typeface="Wingdings" panose="05000000000000000000" pitchFamily="2" charset="2"/>
          <a:buChar char="§"/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234000" indent="-234000">
          <a:lnSpc>
            <a:spcPct val="104000"/>
          </a:lnSpc>
          <a:spcBef>
            <a:spcPts val="600"/>
          </a:spcBef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9900"/>
    </a:custClr>
    <a:custClr>
      <a:srgbClr val="B7D389"/>
    </a:custClr>
    <a:custClr>
      <a:srgbClr val="98D2D4"/>
    </a:custClr>
    <a:custClr>
      <a:srgbClr val="587394"/>
    </a:custClr>
    <a:custClr>
      <a:srgbClr val="B56D64"/>
    </a:custClr>
    <a:custClr>
      <a:srgbClr val="9D9D9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DDEAC7"/>
    </a:custClr>
    <a:custClr>
      <a:srgbClr val="D0EAEA"/>
    </a:custClr>
    <a:custClr>
      <a:srgbClr val="A8B3C6"/>
    </a:custClr>
    <a:custClr>
      <a:srgbClr val="D8B4AC"/>
    </a:custClr>
    <a:custClr>
      <a:srgbClr val="C6C7C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E1E4EB"/>
    </a:custClr>
    <a:custClr>
      <a:srgbClr val="F2E5E2"/>
    </a:custClr>
    <a:custClr>
      <a:srgbClr val="FFFFFF"/>
    </a:custClr>
  </a:custClrLst>
  <a:extLst>
    <a:ext uri="{05A4C25C-085E-4340-85A3-A5531E510DB2}">
      <thm15:themeFamily xmlns:thm15="http://schemas.microsoft.com/office/thememl/2012/main" name="HDI_Master_16zu9_DE_scr02.potx" id="{A1FDAC06-F23E-4350-AE77-169889166764}" vid="{7DCB9A77-3739-4C38-9F67-B8310B802609}"/>
    </a:ext>
  </a:extLst>
</a:theme>
</file>

<file path=ppt/theme/theme7.xml><?xml version="1.0" encoding="utf-8"?>
<a:theme xmlns:a="http://schemas.openxmlformats.org/drawingml/2006/main" name="3_HDI Master 16:9 DE">
  <a:themeElements>
    <a:clrScheme name="HDI_2019">
      <a:dk1>
        <a:sysClr val="windowText" lastClr="000000"/>
      </a:dk1>
      <a:lt1>
        <a:sysClr val="window" lastClr="FFFFFF"/>
      </a:lt1>
      <a:dk2>
        <a:srgbClr val="DB6301"/>
      </a:dk2>
      <a:lt2>
        <a:srgbClr val="E60018"/>
      </a:lt2>
      <a:accent1>
        <a:srgbClr val="006729"/>
      </a:accent1>
      <a:accent2>
        <a:srgbClr val="79B530"/>
      </a:accent2>
      <a:accent3>
        <a:srgbClr val="00B1B7"/>
      </a:accent3>
      <a:accent4>
        <a:srgbClr val="003960"/>
      </a:accent4>
      <a:accent5>
        <a:srgbClr val="8D1429"/>
      </a:accent5>
      <a:accent6>
        <a:srgbClr val="6C6F70"/>
      </a:accent6>
      <a:hlink>
        <a:srgbClr val="006729"/>
      </a:hlink>
      <a:folHlink>
        <a:srgbClr val="6C6F70"/>
      </a:folHlink>
    </a:clrScheme>
    <a:fontScheme name="Benutzerdefini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234000" indent="-234000" algn="l">
          <a:lnSpc>
            <a:spcPct val="104000"/>
          </a:lnSpc>
          <a:spcBef>
            <a:spcPts val="600"/>
          </a:spcBef>
          <a:buFont typeface="Wingdings" panose="05000000000000000000" pitchFamily="2" charset="2"/>
          <a:buChar char="§"/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234000" indent="-234000">
          <a:lnSpc>
            <a:spcPct val="104000"/>
          </a:lnSpc>
          <a:spcBef>
            <a:spcPts val="600"/>
          </a:spcBef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9900"/>
    </a:custClr>
    <a:custClr>
      <a:srgbClr val="B7D389"/>
    </a:custClr>
    <a:custClr>
      <a:srgbClr val="98D2D4"/>
    </a:custClr>
    <a:custClr>
      <a:srgbClr val="587394"/>
    </a:custClr>
    <a:custClr>
      <a:srgbClr val="B56D64"/>
    </a:custClr>
    <a:custClr>
      <a:srgbClr val="9D9D9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DDEAC7"/>
    </a:custClr>
    <a:custClr>
      <a:srgbClr val="D0EAEA"/>
    </a:custClr>
    <a:custClr>
      <a:srgbClr val="A8B3C6"/>
    </a:custClr>
    <a:custClr>
      <a:srgbClr val="D8B4AC"/>
    </a:custClr>
    <a:custClr>
      <a:srgbClr val="C6C7C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E1E4EB"/>
    </a:custClr>
    <a:custClr>
      <a:srgbClr val="F2E5E2"/>
    </a:custClr>
    <a:custClr>
      <a:srgbClr val="FFFFFF"/>
    </a:custClr>
  </a:custClrLst>
  <a:extLst>
    <a:ext uri="{05A4C25C-085E-4340-85A3-A5531E510DB2}">
      <thm15:themeFamily xmlns:thm15="http://schemas.microsoft.com/office/thememl/2012/main" name="HDI_Master_16zu9_DE_scr02.potx" id="{A1FDAC06-F23E-4350-AE77-169889166764}" vid="{7DCB9A77-3739-4C38-9F67-B8310B802609}"/>
    </a:ext>
  </a:extLst>
</a:theme>
</file>

<file path=ppt/theme/theme8.xml><?xml version="1.0" encoding="utf-8"?>
<a:theme xmlns:a="http://schemas.openxmlformats.org/drawingml/2006/main" name="6_HDI Master 16:9 DE">
  <a:themeElements>
    <a:clrScheme name="HDI_2019">
      <a:dk1>
        <a:sysClr val="windowText" lastClr="000000"/>
      </a:dk1>
      <a:lt1>
        <a:sysClr val="window" lastClr="FFFFFF"/>
      </a:lt1>
      <a:dk2>
        <a:srgbClr val="DB6301"/>
      </a:dk2>
      <a:lt2>
        <a:srgbClr val="E60018"/>
      </a:lt2>
      <a:accent1>
        <a:srgbClr val="006729"/>
      </a:accent1>
      <a:accent2>
        <a:srgbClr val="79B530"/>
      </a:accent2>
      <a:accent3>
        <a:srgbClr val="00B1B7"/>
      </a:accent3>
      <a:accent4>
        <a:srgbClr val="003960"/>
      </a:accent4>
      <a:accent5>
        <a:srgbClr val="8D1429"/>
      </a:accent5>
      <a:accent6>
        <a:srgbClr val="6C6F70"/>
      </a:accent6>
      <a:hlink>
        <a:srgbClr val="006729"/>
      </a:hlink>
      <a:folHlink>
        <a:srgbClr val="6C6F70"/>
      </a:folHlink>
    </a:clrScheme>
    <a:fontScheme name="Benutzerdefini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234000" indent="-234000" algn="l">
          <a:lnSpc>
            <a:spcPct val="104000"/>
          </a:lnSpc>
          <a:spcBef>
            <a:spcPts val="600"/>
          </a:spcBef>
          <a:buFont typeface="Wingdings" panose="05000000000000000000" pitchFamily="2" charset="2"/>
          <a:buChar char="§"/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234000" indent="-234000">
          <a:lnSpc>
            <a:spcPct val="104000"/>
          </a:lnSpc>
          <a:spcBef>
            <a:spcPts val="600"/>
          </a:spcBef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9900"/>
    </a:custClr>
    <a:custClr>
      <a:srgbClr val="B7D389"/>
    </a:custClr>
    <a:custClr>
      <a:srgbClr val="98D2D4"/>
    </a:custClr>
    <a:custClr>
      <a:srgbClr val="587394"/>
    </a:custClr>
    <a:custClr>
      <a:srgbClr val="B56D64"/>
    </a:custClr>
    <a:custClr>
      <a:srgbClr val="9D9D9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DDEAC7"/>
    </a:custClr>
    <a:custClr>
      <a:srgbClr val="D0EAEA"/>
    </a:custClr>
    <a:custClr>
      <a:srgbClr val="A8B3C6"/>
    </a:custClr>
    <a:custClr>
      <a:srgbClr val="D8B4AC"/>
    </a:custClr>
    <a:custClr>
      <a:srgbClr val="C6C7C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E1E4EB"/>
    </a:custClr>
    <a:custClr>
      <a:srgbClr val="F2E5E2"/>
    </a:custClr>
    <a:custClr>
      <a:srgbClr val="FFFFFF"/>
    </a:custClr>
  </a:custClrLst>
  <a:extLst>
    <a:ext uri="{05A4C25C-085E-4340-85A3-A5531E510DB2}">
      <thm15:themeFamily xmlns:thm15="http://schemas.microsoft.com/office/thememl/2012/main" name="HDI_Master_16zu9_DE_scr02.potx" id="{A1FDAC06-F23E-4350-AE77-169889166764}" vid="{7DCB9A77-3739-4C38-9F67-B8310B802609}"/>
    </a:ext>
  </a:extLst>
</a:theme>
</file>

<file path=ppt/theme/theme9.xml><?xml version="1.0" encoding="utf-8"?>
<a:theme xmlns:a="http://schemas.openxmlformats.org/drawingml/2006/main" name="7_HDI Master 16:9 DE">
  <a:themeElements>
    <a:clrScheme name="HDI_2019">
      <a:dk1>
        <a:sysClr val="windowText" lastClr="000000"/>
      </a:dk1>
      <a:lt1>
        <a:sysClr val="window" lastClr="FFFFFF"/>
      </a:lt1>
      <a:dk2>
        <a:srgbClr val="DB6301"/>
      </a:dk2>
      <a:lt2>
        <a:srgbClr val="E60018"/>
      </a:lt2>
      <a:accent1>
        <a:srgbClr val="006729"/>
      </a:accent1>
      <a:accent2>
        <a:srgbClr val="79B530"/>
      </a:accent2>
      <a:accent3>
        <a:srgbClr val="00B1B7"/>
      </a:accent3>
      <a:accent4>
        <a:srgbClr val="003960"/>
      </a:accent4>
      <a:accent5>
        <a:srgbClr val="8D1429"/>
      </a:accent5>
      <a:accent6>
        <a:srgbClr val="6C6F70"/>
      </a:accent6>
      <a:hlink>
        <a:srgbClr val="006729"/>
      </a:hlink>
      <a:folHlink>
        <a:srgbClr val="6C6F70"/>
      </a:folHlink>
    </a:clrScheme>
    <a:fontScheme name="Benutzerdefini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234000" indent="-234000" algn="l">
          <a:lnSpc>
            <a:spcPct val="104000"/>
          </a:lnSpc>
          <a:spcBef>
            <a:spcPts val="600"/>
          </a:spcBef>
          <a:buFont typeface="Wingdings" panose="05000000000000000000" pitchFamily="2" charset="2"/>
          <a:buChar char="§"/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234000" indent="-234000">
          <a:lnSpc>
            <a:spcPct val="104000"/>
          </a:lnSpc>
          <a:spcBef>
            <a:spcPts val="600"/>
          </a:spcBef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9900"/>
    </a:custClr>
    <a:custClr>
      <a:srgbClr val="B7D389"/>
    </a:custClr>
    <a:custClr>
      <a:srgbClr val="98D2D4"/>
    </a:custClr>
    <a:custClr>
      <a:srgbClr val="587394"/>
    </a:custClr>
    <a:custClr>
      <a:srgbClr val="B56D64"/>
    </a:custClr>
    <a:custClr>
      <a:srgbClr val="9D9D9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DDEAC7"/>
    </a:custClr>
    <a:custClr>
      <a:srgbClr val="D0EAEA"/>
    </a:custClr>
    <a:custClr>
      <a:srgbClr val="A8B3C6"/>
    </a:custClr>
    <a:custClr>
      <a:srgbClr val="D8B4AC"/>
    </a:custClr>
    <a:custClr>
      <a:srgbClr val="C6C7C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E1E4EB"/>
    </a:custClr>
    <a:custClr>
      <a:srgbClr val="F2E5E2"/>
    </a:custClr>
    <a:custClr>
      <a:srgbClr val="FFFFFF"/>
    </a:custClr>
  </a:custClrLst>
  <a:extLst>
    <a:ext uri="{05A4C25C-085E-4340-85A3-A5531E510DB2}">
      <thm15:themeFamily xmlns:thm15="http://schemas.microsoft.com/office/thememl/2012/main" name="HDI_Master_16zu9_DE_scr02.potx" id="{A1FDAC06-F23E-4350-AE77-169889166764}" vid="{7DCB9A77-3739-4C38-9F67-B8310B8026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Breitbild</PresentationFormat>
  <Paragraphs>37</Paragraphs>
  <Slides>3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10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9" baseType="lpstr">
      <vt:lpstr>Arial</vt:lpstr>
      <vt:lpstr>Calibri</vt:lpstr>
      <vt:lpstr>Calibri Light</vt:lpstr>
      <vt:lpstr>Arial Narrow</vt:lpstr>
      <vt:lpstr>Wingdings</vt:lpstr>
      <vt:lpstr>HDI Master 16:9 DE</vt:lpstr>
      <vt:lpstr>Benutzerdefiniertes Design</vt:lpstr>
      <vt:lpstr>1_HDI Master 16:9 DE</vt:lpstr>
      <vt:lpstr>2_HDI Master 16:9 DE</vt:lpstr>
      <vt:lpstr>5_HDI Master 16:9 DE</vt:lpstr>
      <vt:lpstr>4_HDI Master 16:9 DE</vt:lpstr>
      <vt:lpstr>3_HDI Master 16:9 DE</vt:lpstr>
      <vt:lpstr>6_HDI Master 16:9 DE</vt:lpstr>
      <vt:lpstr>7_HDI Master 16:9 DE</vt:lpstr>
      <vt:lpstr>8_HDI Master 16:9 DE</vt:lpstr>
      <vt:lpstr>think-cell Folie</vt:lpstr>
      <vt:lpstr>BU2Go ist die beste Medizin.  Vorteilsangebot für Ärzte.</vt:lpstr>
      <vt:lpstr>PowerPoint-Präsentation</vt:lpstr>
      <vt:lpstr>BU2Go für Ärzte – Die Highlights auf einen Blick: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get more active – and start feeling better today. How much activity do i need?</dc:title>
  <dc:creator>Katinka.Fellsches</dc:creator>
  <cp:lastModifiedBy>Häde, Brenda</cp:lastModifiedBy>
  <cp:revision>578</cp:revision>
  <cp:lastPrinted>2020-12-14T06:26:21Z</cp:lastPrinted>
  <dcterms:created xsi:type="dcterms:W3CDTF">2020-12-03T08:01:50Z</dcterms:created>
  <dcterms:modified xsi:type="dcterms:W3CDTF">2023-01-19T08:15:41Z</dcterms:modified>
</cp:coreProperties>
</file>